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 id="2147483777" r:id="rId2"/>
  </p:sldMasterIdLst>
  <p:notesMasterIdLst>
    <p:notesMasterId r:id="rId61"/>
  </p:notesMasterIdLst>
  <p:sldIdLst>
    <p:sldId id="632" r:id="rId3"/>
    <p:sldId id="633" r:id="rId4"/>
    <p:sldId id="635" r:id="rId5"/>
    <p:sldId id="636" r:id="rId6"/>
    <p:sldId id="637" r:id="rId7"/>
    <p:sldId id="638" r:id="rId8"/>
    <p:sldId id="639" r:id="rId9"/>
    <p:sldId id="640" r:id="rId10"/>
    <p:sldId id="641" r:id="rId11"/>
    <p:sldId id="642" r:id="rId12"/>
    <p:sldId id="643" r:id="rId13"/>
    <p:sldId id="644" r:id="rId14"/>
    <p:sldId id="645" r:id="rId15"/>
    <p:sldId id="256" r:id="rId16"/>
    <p:sldId id="646" r:id="rId17"/>
    <p:sldId id="647" r:id="rId18"/>
    <p:sldId id="648" r:id="rId19"/>
    <p:sldId id="649" r:id="rId20"/>
    <p:sldId id="650" r:id="rId21"/>
    <p:sldId id="651" r:id="rId22"/>
    <p:sldId id="652" r:id="rId23"/>
    <p:sldId id="653" r:id="rId24"/>
    <p:sldId id="654" r:id="rId25"/>
    <p:sldId id="655" r:id="rId26"/>
    <p:sldId id="660" r:id="rId27"/>
    <p:sldId id="658" r:id="rId28"/>
    <p:sldId id="659" r:id="rId29"/>
    <p:sldId id="661" r:id="rId30"/>
    <p:sldId id="662" r:id="rId31"/>
    <p:sldId id="663" r:id="rId32"/>
    <p:sldId id="664" r:id="rId33"/>
    <p:sldId id="665" r:id="rId34"/>
    <p:sldId id="666" r:id="rId35"/>
    <p:sldId id="667" r:id="rId36"/>
    <p:sldId id="668" r:id="rId37"/>
    <p:sldId id="669" r:id="rId38"/>
    <p:sldId id="670" r:id="rId39"/>
    <p:sldId id="671" r:id="rId40"/>
    <p:sldId id="672" r:id="rId41"/>
    <p:sldId id="673" r:id="rId42"/>
    <p:sldId id="674" r:id="rId43"/>
    <p:sldId id="675" r:id="rId44"/>
    <p:sldId id="676" r:id="rId45"/>
    <p:sldId id="677" r:id="rId46"/>
    <p:sldId id="678" r:id="rId47"/>
    <p:sldId id="681" r:id="rId48"/>
    <p:sldId id="679" r:id="rId49"/>
    <p:sldId id="682" r:id="rId50"/>
    <p:sldId id="683" r:id="rId51"/>
    <p:sldId id="684" r:id="rId52"/>
    <p:sldId id="686" r:id="rId53"/>
    <p:sldId id="687" r:id="rId54"/>
    <p:sldId id="688" r:id="rId55"/>
    <p:sldId id="689" r:id="rId56"/>
    <p:sldId id="685" r:id="rId57"/>
    <p:sldId id="690" r:id="rId58"/>
    <p:sldId id="691" r:id="rId59"/>
    <p:sldId id="69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8BCA"/>
    <a:srgbClr val="EB4E4E"/>
    <a:srgbClr val="F5C2C2"/>
    <a:srgbClr val="7659B6"/>
    <a:srgbClr val="B8ABFF"/>
    <a:srgbClr val="B2D1EB"/>
    <a:srgbClr val="F17E30"/>
    <a:srgbClr val="CDE4B3"/>
    <a:srgbClr val="B8F6B2"/>
    <a:srgbClr val="F6BE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D4DA0-AB6B-6447-9F17-1E7968238E16}" v="1854" dt="2021-08-24T00:15:31.848"/>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78"/>
    <p:restoredTop sz="95588"/>
  </p:normalViewPr>
  <p:slideViewPr>
    <p:cSldViewPr snapToGrid="0" snapToObjects="1">
      <p:cViewPr varScale="1">
        <p:scale>
          <a:sx n="67" d="100"/>
          <a:sy n="67" d="100"/>
        </p:scale>
        <p:origin x="3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ata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18.xml.rels><?xml version="1.0" encoding="UTF-8" standalone="yes"?>
<Relationships xmlns="http://schemas.openxmlformats.org/package/2006/relationships"><Relationship Id="rId2" Type="http://schemas.openxmlformats.org/officeDocument/2006/relationships/image" Target="../media/image62.svg"/><Relationship Id="rId1" Type="http://schemas.openxmlformats.org/officeDocument/2006/relationships/image" Target="../media/image61.png"/></Relationships>
</file>

<file path=ppt/diagrams/_rels/data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ata3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ata37.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image" Target="../media/image106.svg"/><Relationship Id="rId16" Type="http://schemas.openxmlformats.org/officeDocument/2006/relationships/image" Target="../media/image119.svg"/><Relationship Id="rId1" Type="http://schemas.openxmlformats.org/officeDocument/2006/relationships/image" Target="../media/image105.png"/><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69.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8.svg"/><Relationship Id="rId9" Type="http://schemas.openxmlformats.org/officeDocument/2006/relationships/image" Target="../media/image112.png"/><Relationship Id="rId14" Type="http://schemas.openxmlformats.org/officeDocument/2006/relationships/image" Target="../media/image11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18.xml.rels><?xml version="1.0" encoding="UTF-8" standalone="yes"?>
<Relationships xmlns="http://schemas.openxmlformats.org/package/2006/relationships"><Relationship Id="rId2" Type="http://schemas.openxmlformats.org/officeDocument/2006/relationships/image" Target="../media/image62.svg"/><Relationship Id="rId1" Type="http://schemas.openxmlformats.org/officeDocument/2006/relationships/image" Target="../media/image61.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rawing3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37.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image" Target="../media/image106.svg"/><Relationship Id="rId16" Type="http://schemas.openxmlformats.org/officeDocument/2006/relationships/image" Target="../media/image119.svg"/><Relationship Id="rId1" Type="http://schemas.openxmlformats.org/officeDocument/2006/relationships/image" Target="../media/image105.png"/><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69.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8.svg"/><Relationship Id="rId9" Type="http://schemas.openxmlformats.org/officeDocument/2006/relationships/image" Target="../media/image112.png"/><Relationship Id="rId14" Type="http://schemas.openxmlformats.org/officeDocument/2006/relationships/image" Target="../media/image11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7CBAEF-C197-0846-BC7D-A52274FB8C8B}"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n-US"/>
        </a:p>
      </dgm:t>
    </dgm:pt>
    <dgm:pt modelId="{5DB067EF-9CDC-CA41-A83E-6FA258B87345}">
      <dgm:prSet custT="1"/>
      <dgm:spPr/>
      <dgm:t>
        <a:bodyPr/>
        <a:lstStyle/>
        <a:p>
          <a:r>
            <a:rPr lang="en-US" sz="1800" dirty="0"/>
            <a:t>Variable transformations</a:t>
          </a:r>
        </a:p>
      </dgm:t>
    </dgm:pt>
    <dgm:pt modelId="{1ACF1677-E0EE-4A46-A28A-A70DF9EAF9D9}" type="parTrans" cxnId="{D1B3B2AA-9E44-F745-9501-53C456D57366}">
      <dgm:prSet/>
      <dgm:spPr/>
      <dgm:t>
        <a:bodyPr/>
        <a:lstStyle/>
        <a:p>
          <a:endParaRPr lang="en-US"/>
        </a:p>
      </dgm:t>
    </dgm:pt>
    <dgm:pt modelId="{4D53B4C6-46E7-564D-B181-0B1184C65512}" type="sibTrans" cxnId="{D1B3B2AA-9E44-F745-9501-53C456D57366}">
      <dgm:prSet/>
      <dgm:spPr/>
      <dgm:t>
        <a:bodyPr/>
        <a:lstStyle/>
        <a:p>
          <a:endParaRPr lang="en-US"/>
        </a:p>
      </dgm:t>
    </dgm:pt>
    <dgm:pt modelId="{90513719-5380-9C4B-8E2C-BE56DC8E63D5}">
      <dgm:prSet custT="1"/>
      <dgm:spPr/>
      <dgm:t>
        <a:bodyPr/>
        <a:lstStyle/>
        <a:p>
          <a:r>
            <a:rPr lang="en-US" sz="1800" dirty="0"/>
            <a:t>Who should be excluded from analyses</a:t>
          </a:r>
        </a:p>
      </dgm:t>
    </dgm:pt>
    <dgm:pt modelId="{05ABA078-FFE7-C347-A65A-8DDE285F8F5D}" type="parTrans" cxnId="{8FCA7F6C-1974-CA42-AC1B-7B0975A80D4A}">
      <dgm:prSet/>
      <dgm:spPr/>
      <dgm:t>
        <a:bodyPr/>
        <a:lstStyle/>
        <a:p>
          <a:endParaRPr lang="en-US"/>
        </a:p>
      </dgm:t>
    </dgm:pt>
    <dgm:pt modelId="{6F979114-26C6-8F4D-A274-2209C3C9C30C}" type="sibTrans" cxnId="{8FCA7F6C-1974-CA42-AC1B-7B0975A80D4A}">
      <dgm:prSet/>
      <dgm:spPr/>
      <dgm:t>
        <a:bodyPr/>
        <a:lstStyle/>
        <a:p>
          <a:endParaRPr lang="en-US"/>
        </a:p>
      </dgm:t>
    </dgm:pt>
    <dgm:pt modelId="{7665F6D4-EFE2-4D40-8AEE-2AB44EAC5A34}">
      <dgm:prSet custT="1"/>
      <dgm:spPr/>
      <dgm:t>
        <a:bodyPr/>
        <a:lstStyle/>
        <a:p>
          <a:r>
            <a:rPr lang="en-US" sz="1800" dirty="0"/>
            <a:t>What are reasonable cut-offs for missing data?</a:t>
          </a:r>
        </a:p>
      </dgm:t>
    </dgm:pt>
    <dgm:pt modelId="{D047633E-B09B-B541-8BCF-6A3671D3AED1}" type="parTrans" cxnId="{3D389BE1-B380-A94A-83D4-FC6911572E23}">
      <dgm:prSet/>
      <dgm:spPr/>
      <dgm:t>
        <a:bodyPr/>
        <a:lstStyle/>
        <a:p>
          <a:endParaRPr lang="en-US"/>
        </a:p>
      </dgm:t>
    </dgm:pt>
    <dgm:pt modelId="{C6C8918E-7FA7-CE4F-A6BE-A9CD5075BAA4}" type="sibTrans" cxnId="{3D389BE1-B380-A94A-83D4-FC6911572E23}">
      <dgm:prSet/>
      <dgm:spPr/>
      <dgm:t>
        <a:bodyPr/>
        <a:lstStyle/>
        <a:p>
          <a:endParaRPr lang="en-US"/>
        </a:p>
      </dgm:t>
    </dgm:pt>
    <dgm:pt modelId="{C08C44D2-3073-6342-A2D8-D3934F943597}">
      <dgm:prSet custT="1"/>
      <dgm:spPr/>
      <dgm:t>
        <a:bodyPr/>
        <a:lstStyle/>
        <a:p>
          <a:r>
            <a:rPr lang="en-US" sz="1800" dirty="0"/>
            <a:t>Adjusting for bias from non-response (“</a:t>
          </a:r>
          <a:r>
            <a:rPr lang="en-US" sz="1800" dirty="0" err="1"/>
            <a:t>nonsampling</a:t>
          </a:r>
          <a:r>
            <a:rPr lang="en-US" sz="1800" dirty="0"/>
            <a:t> errors”)</a:t>
          </a:r>
        </a:p>
      </dgm:t>
    </dgm:pt>
    <dgm:pt modelId="{4ADB8362-C5E7-D24C-904C-0614D1EADE13}" type="parTrans" cxnId="{A9D7F735-1166-CE40-9FE6-E05B13446B49}">
      <dgm:prSet/>
      <dgm:spPr/>
      <dgm:t>
        <a:bodyPr/>
        <a:lstStyle/>
        <a:p>
          <a:endParaRPr lang="en-US"/>
        </a:p>
      </dgm:t>
    </dgm:pt>
    <dgm:pt modelId="{F8966E53-65BB-2E48-91B4-B11A9591FCB6}" type="sibTrans" cxnId="{A9D7F735-1166-CE40-9FE6-E05B13446B49}">
      <dgm:prSet/>
      <dgm:spPr/>
      <dgm:t>
        <a:bodyPr/>
        <a:lstStyle/>
        <a:p>
          <a:endParaRPr lang="en-US"/>
        </a:p>
      </dgm:t>
    </dgm:pt>
    <dgm:pt modelId="{CFEF76C9-14DC-0340-A1F4-9E83C44C2670}" type="pres">
      <dgm:prSet presAssocID="{3E7CBAEF-C197-0846-BC7D-A52274FB8C8B}" presName="linearFlow" presStyleCnt="0">
        <dgm:presLayoutVars>
          <dgm:dir/>
          <dgm:resizeHandles val="exact"/>
        </dgm:presLayoutVars>
      </dgm:prSet>
      <dgm:spPr/>
    </dgm:pt>
    <dgm:pt modelId="{5A018E31-C748-124E-932B-53FD0A011600}" type="pres">
      <dgm:prSet presAssocID="{5DB067EF-9CDC-CA41-A83E-6FA258B87345}" presName="composite" presStyleCnt="0"/>
      <dgm:spPr/>
    </dgm:pt>
    <dgm:pt modelId="{A22EFA22-72D7-FC42-94EF-2B620DFB0C34}" type="pres">
      <dgm:prSet presAssocID="{5DB067EF-9CDC-CA41-A83E-6FA258B87345}" presName="imgShp" presStyleLbl="fgImgPlace1" presStyleIdx="0" presStyleCnt="4"/>
      <dgm:spPr>
        <a:solidFill>
          <a:schemeClr val="accent3">
            <a:lumMod val="20000"/>
            <a:lumOff val="80000"/>
          </a:schemeClr>
        </a:solidFill>
      </dgm:spPr>
    </dgm:pt>
    <dgm:pt modelId="{6C0F073F-43CA-0047-8172-6E4FADA50227}" type="pres">
      <dgm:prSet presAssocID="{5DB067EF-9CDC-CA41-A83E-6FA258B87345}" presName="txShp" presStyleLbl="node1" presStyleIdx="0" presStyleCnt="4">
        <dgm:presLayoutVars>
          <dgm:bulletEnabled val="1"/>
        </dgm:presLayoutVars>
      </dgm:prSet>
      <dgm:spPr/>
    </dgm:pt>
    <dgm:pt modelId="{86D097D4-AD9D-7446-98E1-0D472F7F4DEB}" type="pres">
      <dgm:prSet presAssocID="{4D53B4C6-46E7-564D-B181-0B1184C65512}" presName="spacing" presStyleCnt="0"/>
      <dgm:spPr/>
    </dgm:pt>
    <dgm:pt modelId="{67DC65E8-B5C5-2842-B05F-C7BE8F33A312}" type="pres">
      <dgm:prSet presAssocID="{90513719-5380-9C4B-8E2C-BE56DC8E63D5}" presName="composite" presStyleCnt="0"/>
      <dgm:spPr/>
    </dgm:pt>
    <dgm:pt modelId="{BEA2B8CC-A53E-204B-A859-4A9FAF64CE33}" type="pres">
      <dgm:prSet presAssocID="{90513719-5380-9C4B-8E2C-BE56DC8E63D5}" presName="imgShp" presStyleLbl="fgImgPlace1" presStyleIdx="1" presStyleCnt="4"/>
      <dgm:spPr>
        <a:solidFill>
          <a:schemeClr val="accent2">
            <a:lumMod val="40000"/>
            <a:lumOff val="60000"/>
          </a:schemeClr>
        </a:solidFill>
      </dgm:spPr>
    </dgm:pt>
    <dgm:pt modelId="{B10488A1-A309-A64F-A2AC-6974E06EE6E9}" type="pres">
      <dgm:prSet presAssocID="{90513719-5380-9C4B-8E2C-BE56DC8E63D5}" presName="txShp" presStyleLbl="node1" presStyleIdx="1" presStyleCnt="4">
        <dgm:presLayoutVars>
          <dgm:bulletEnabled val="1"/>
        </dgm:presLayoutVars>
      </dgm:prSet>
      <dgm:spPr/>
    </dgm:pt>
    <dgm:pt modelId="{58F16F85-F5A3-694A-B101-E74B767D38A0}" type="pres">
      <dgm:prSet presAssocID="{6F979114-26C6-8F4D-A274-2209C3C9C30C}" presName="spacing" presStyleCnt="0"/>
      <dgm:spPr/>
    </dgm:pt>
    <dgm:pt modelId="{015BDA1D-9E45-8D4B-942B-0AF91456DEFE}" type="pres">
      <dgm:prSet presAssocID="{7665F6D4-EFE2-4D40-8AEE-2AB44EAC5A34}" presName="composite" presStyleCnt="0"/>
      <dgm:spPr/>
    </dgm:pt>
    <dgm:pt modelId="{60399618-4102-0849-958B-B3E669118E26}" type="pres">
      <dgm:prSet presAssocID="{7665F6D4-EFE2-4D40-8AEE-2AB44EAC5A34}" presName="imgShp" presStyleLbl="fgImgPlace1" presStyleIdx="2" presStyleCnt="4"/>
      <dgm:spPr>
        <a:solidFill>
          <a:schemeClr val="accent4">
            <a:lumMod val="40000"/>
            <a:lumOff val="60000"/>
          </a:schemeClr>
        </a:solidFill>
      </dgm:spPr>
    </dgm:pt>
    <dgm:pt modelId="{5DFD56DE-FA7F-1C4C-A8A5-22A0D96488F8}" type="pres">
      <dgm:prSet presAssocID="{7665F6D4-EFE2-4D40-8AEE-2AB44EAC5A34}" presName="txShp" presStyleLbl="node1" presStyleIdx="2" presStyleCnt="4">
        <dgm:presLayoutVars>
          <dgm:bulletEnabled val="1"/>
        </dgm:presLayoutVars>
      </dgm:prSet>
      <dgm:spPr/>
    </dgm:pt>
    <dgm:pt modelId="{E851C2FB-7255-B34F-B3CA-E2BF415F614C}" type="pres">
      <dgm:prSet presAssocID="{C6C8918E-7FA7-CE4F-A6BE-A9CD5075BAA4}" presName="spacing" presStyleCnt="0"/>
      <dgm:spPr/>
    </dgm:pt>
    <dgm:pt modelId="{6240E3BB-3568-9141-8CB2-C6C31D71858B}" type="pres">
      <dgm:prSet presAssocID="{C08C44D2-3073-6342-A2D8-D3934F943597}" presName="composite" presStyleCnt="0"/>
      <dgm:spPr/>
    </dgm:pt>
    <dgm:pt modelId="{4F1A77EA-347E-834A-B73D-800E0FC5B3F2}" type="pres">
      <dgm:prSet presAssocID="{C08C44D2-3073-6342-A2D8-D3934F943597}" presName="imgShp" presStyleLbl="fgImgPlace1" presStyleIdx="3" presStyleCnt="4"/>
      <dgm:spPr>
        <a:solidFill>
          <a:schemeClr val="accent5">
            <a:lumMod val="40000"/>
            <a:lumOff val="60000"/>
          </a:schemeClr>
        </a:solidFill>
      </dgm:spPr>
    </dgm:pt>
    <dgm:pt modelId="{BE38D489-A74B-1E4D-A668-013E47457C06}" type="pres">
      <dgm:prSet presAssocID="{C08C44D2-3073-6342-A2D8-D3934F943597}" presName="txShp" presStyleLbl="node1" presStyleIdx="3" presStyleCnt="4">
        <dgm:presLayoutVars>
          <dgm:bulletEnabled val="1"/>
        </dgm:presLayoutVars>
      </dgm:prSet>
      <dgm:spPr/>
    </dgm:pt>
  </dgm:ptLst>
  <dgm:cxnLst>
    <dgm:cxn modelId="{A9D7F735-1166-CE40-9FE6-E05B13446B49}" srcId="{3E7CBAEF-C197-0846-BC7D-A52274FB8C8B}" destId="{C08C44D2-3073-6342-A2D8-D3934F943597}" srcOrd="3" destOrd="0" parTransId="{4ADB8362-C5E7-D24C-904C-0614D1EADE13}" sibTransId="{F8966E53-65BB-2E48-91B4-B11A9591FCB6}"/>
    <dgm:cxn modelId="{8FCA7F6C-1974-CA42-AC1B-7B0975A80D4A}" srcId="{3E7CBAEF-C197-0846-BC7D-A52274FB8C8B}" destId="{90513719-5380-9C4B-8E2C-BE56DC8E63D5}" srcOrd="1" destOrd="0" parTransId="{05ABA078-FFE7-C347-A65A-8DDE285F8F5D}" sibTransId="{6F979114-26C6-8F4D-A274-2209C3C9C30C}"/>
    <dgm:cxn modelId="{9C1F9C8D-F819-CC47-9C35-A50D80F5E4DF}" type="presOf" srcId="{3E7CBAEF-C197-0846-BC7D-A52274FB8C8B}" destId="{CFEF76C9-14DC-0340-A1F4-9E83C44C2670}" srcOrd="0" destOrd="0" presId="urn:microsoft.com/office/officeart/2005/8/layout/vList3"/>
    <dgm:cxn modelId="{D1B3B2AA-9E44-F745-9501-53C456D57366}" srcId="{3E7CBAEF-C197-0846-BC7D-A52274FB8C8B}" destId="{5DB067EF-9CDC-CA41-A83E-6FA258B87345}" srcOrd="0" destOrd="0" parTransId="{1ACF1677-E0EE-4A46-A28A-A70DF9EAF9D9}" sibTransId="{4D53B4C6-46E7-564D-B181-0B1184C65512}"/>
    <dgm:cxn modelId="{149200B6-331C-294D-B5AA-166FA62A06C5}" type="presOf" srcId="{C08C44D2-3073-6342-A2D8-D3934F943597}" destId="{BE38D489-A74B-1E4D-A668-013E47457C06}" srcOrd="0" destOrd="0" presId="urn:microsoft.com/office/officeart/2005/8/layout/vList3"/>
    <dgm:cxn modelId="{44C1F7D0-5231-3240-8AF2-F9E1B1C45C24}" type="presOf" srcId="{7665F6D4-EFE2-4D40-8AEE-2AB44EAC5A34}" destId="{5DFD56DE-FA7F-1C4C-A8A5-22A0D96488F8}" srcOrd="0" destOrd="0" presId="urn:microsoft.com/office/officeart/2005/8/layout/vList3"/>
    <dgm:cxn modelId="{CD0A3CD6-6777-2C4A-A7B9-14246A579967}" type="presOf" srcId="{5DB067EF-9CDC-CA41-A83E-6FA258B87345}" destId="{6C0F073F-43CA-0047-8172-6E4FADA50227}" srcOrd="0" destOrd="0" presId="urn:microsoft.com/office/officeart/2005/8/layout/vList3"/>
    <dgm:cxn modelId="{4383B7E0-4C3A-D54F-BB7D-A8A4CFD12544}" type="presOf" srcId="{90513719-5380-9C4B-8E2C-BE56DC8E63D5}" destId="{B10488A1-A309-A64F-A2AC-6974E06EE6E9}" srcOrd="0" destOrd="0" presId="urn:microsoft.com/office/officeart/2005/8/layout/vList3"/>
    <dgm:cxn modelId="{3D389BE1-B380-A94A-83D4-FC6911572E23}" srcId="{3E7CBAEF-C197-0846-BC7D-A52274FB8C8B}" destId="{7665F6D4-EFE2-4D40-8AEE-2AB44EAC5A34}" srcOrd="2" destOrd="0" parTransId="{D047633E-B09B-B541-8BCF-6A3671D3AED1}" sibTransId="{C6C8918E-7FA7-CE4F-A6BE-A9CD5075BAA4}"/>
    <dgm:cxn modelId="{DA2CC614-2610-2946-A865-7AFC513D4427}" type="presParOf" srcId="{CFEF76C9-14DC-0340-A1F4-9E83C44C2670}" destId="{5A018E31-C748-124E-932B-53FD0A011600}" srcOrd="0" destOrd="0" presId="urn:microsoft.com/office/officeart/2005/8/layout/vList3"/>
    <dgm:cxn modelId="{78A24753-046A-B54E-B6AF-6CFF488BB839}" type="presParOf" srcId="{5A018E31-C748-124E-932B-53FD0A011600}" destId="{A22EFA22-72D7-FC42-94EF-2B620DFB0C34}" srcOrd="0" destOrd="0" presId="urn:microsoft.com/office/officeart/2005/8/layout/vList3"/>
    <dgm:cxn modelId="{9337529D-D9D0-2343-B6EB-1D084726A252}" type="presParOf" srcId="{5A018E31-C748-124E-932B-53FD0A011600}" destId="{6C0F073F-43CA-0047-8172-6E4FADA50227}" srcOrd="1" destOrd="0" presId="urn:microsoft.com/office/officeart/2005/8/layout/vList3"/>
    <dgm:cxn modelId="{B40D36B0-1ED2-A442-A295-73E09397D88D}" type="presParOf" srcId="{CFEF76C9-14DC-0340-A1F4-9E83C44C2670}" destId="{86D097D4-AD9D-7446-98E1-0D472F7F4DEB}" srcOrd="1" destOrd="0" presId="urn:microsoft.com/office/officeart/2005/8/layout/vList3"/>
    <dgm:cxn modelId="{29B7D29E-C986-F140-9859-E85AB06BD690}" type="presParOf" srcId="{CFEF76C9-14DC-0340-A1F4-9E83C44C2670}" destId="{67DC65E8-B5C5-2842-B05F-C7BE8F33A312}" srcOrd="2" destOrd="0" presId="urn:microsoft.com/office/officeart/2005/8/layout/vList3"/>
    <dgm:cxn modelId="{C4176798-4065-1747-A477-A47AFD4B74D7}" type="presParOf" srcId="{67DC65E8-B5C5-2842-B05F-C7BE8F33A312}" destId="{BEA2B8CC-A53E-204B-A859-4A9FAF64CE33}" srcOrd="0" destOrd="0" presId="urn:microsoft.com/office/officeart/2005/8/layout/vList3"/>
    <dgm:cxn modelId="{AE47A4C5-F432-D243-BD6A-B97DB2477FCA}" type="presParOf" srcId="{67DC65E8-B5C5-2842-B05F-C7BE8F33A312}" destId="{B10488A1-A309-A64F-A2AC-6974E06EE6E9}" srcOrd="1" destOrd="0" presId="urn:microsoft.com/office/officeart/2005/8/layout/vList3"/>
    <dgm:cxn modelId="{5D61E4CB-A609-6540-B73B-4DE1CAF9A48D}" type="presParOf" srcId="{CFEF76C9-14DC-0340-A1F4-9E83C44C2670}" destId="{58F16F85-F5A3-694A-B101-E74B767D38A0}" srcOrd="3" destOrd="0" presId="urn:microsoft.com/office/officeart/2005/8/layout/vList3"/>
    <dgm:cxn modelId="{9AB069F3-359A-6B48-BC16-A48A876852E9}" type="presParOf" srcId="{CFEF76C9-14DC-0340-A1F4-9E83C44C2670}" destId="{015BDA1D-9E45-8D4B-942B-0AF91456DEFE}" srcOrd="4" destOrd="0" presId="urn:microsoft.com/office/officeart/2005/8/layout/vList3"/>
    <dgm:cxn modelId="{E389E2E0-631C-944D-B826-7CE983BD2D8C}" type="presParOf" srcId="{015BDA1D-9E45-8D4B-942B-0AF91456DEFE}" destId="{60399618-4102-0849-958B-B3E669118E26}" srcOrd="0" destOrd="0" presId="urn:microsoft.com/office/officeart/2005/8/layout/vList3"/>
    <dgm:cxn modelId="{5CAA753C-EACA-6147-AC34-B0939CA2EDED}" type="presParOf" srcId="{015BDA1D-9E45-8D4B-942B-0AF91456DEFE}" destId="{5DFD56DE-FA7F-1C4C-A8A5-22A0D96488F8}" srcOrd="1" destOrd="0" presId="urn:microsoft.com/office/officeart/2005/8/layout/vList3"/>
    <dgm:cxn modelId="{6EE8714F-29B4-0440-B436-3C581505E3CA}" type="presParOf" srcId="{CFEF76C9-14DC-0340-A1F4-9E83C44C2670}" destId="{E851C2FB-7255-B34F-B3CA-E2BF415F614C}" srcOrd="5" destOrd="0" presId="urn:microsoft.com/office/officeart/2005/8/layout/vList3"/>
    <dgm:cxn modelId="{49107119-3A79-EF45-BDAC-0BCD688AC722}" type="presParOf" srcId="{CFEF76C9-14DC-0340-A1F4-9E83C44C2670}" destId="{6240E3BB-3568-9141-8CB2-C6C31D71858B}" srcOrd="6" destOrd="0" presId="urn:microsoft.com/office/officeart/2005/8/layout/vList3"/>
    <dgm:cxn modelId="{CA18ECBF-6A2B-7F4A-886E-E5E67DDAF914}" type="presParOf" srcId="{6240E3BB-3568-9141-8CB2-C6C31D71858B}" destId="{4F1A77EA-347E-834A-B73D-800E0FC5B3F2}" srcOrd="0" destOrd="0" presId="urn:microsoft.com/office/officeart/2005/8/layout/vList3"/>
    <dgm:cxn modelId="{14E35ABD-0F25-CA49-9DF6-604A0DFD3045}" type="presParOf" srcId="{6240E3BB-3568-9141-8CB2-C6C31D71858B}" destId="{BE38D489-A74B-1E4D-A668-013E47457C0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37DD73-5009-46C2-81EE-DAAFAF692ACA}" type="doc">
      <dgm:prSet loTypeId="urn:microsoft.com/office/officeart/2018/2/layout/IconVerticalSolidList" loCatId="icon" qsTypeId="urn:microsoft.com/office/officeart/2005/8/quickstyle/simple5" qsCatId="simple" csTypeId="urn:microsoft.com/office/officeart/2005/8/colors/colorful2" csCatId="colorful" phldr="1"/>
      <dgm:spPr/>
      <dgm:t>
        <a:bodyPr/>
        <a:lstStyle/>
        <a:p>
          <a:endParaRPr lang="en-US"/>
        </a:p>
      </dgm:t>
    </dgm:pt>
    <dgm:pt modelId="{72D74919-CCB2-419B-8C3A-442126D3E2BF}">
      <dgm:prSet/>
      <dgm:spPr/>
      <dgm:t>
        <a:bodyPr/>
        <a:lstStyle/>
        <a:p>
          <a:pPr>
            <a:lnSpc>
              <a:spcPct val="100000"/>
            </a:lnSpc>
          </a:pPr>
          <a:r>
            <a:rPr lang="en-US" dirty="0"/>
            <a:t>Walking a reader through all the decisions you made</a:t>
          </a:r>
        </a:p>
      </dgm:t>
    </dgm:pt>
    <dgm:pt modelId="{A66AC026-4EEF-4A27-A4DB-493F22114E5F}" type="parTrans" cxnId="{9C7F46FD-DE60-41AF-87AF-4FF7D6D48804}">
      <dgm:prSet/>
      <dgm:spPr/>
      <dgm:t>
        <a:bodyPr/>
        <a:lstStyle/>
        <a:p>
          <a:endParaRPr lang="en-US"/>
        </a:p>
      </dgm:t>
    </dgm:pt>
    <dgm:pt modelId="{5ECC55EE-D950-4068-BC0A-16C5C48A0C74}" type="sibTrans" cxnId="{9C7F46FD-DE60-41AF-87AF-4FF7D6D48804}">
      <dgm:prSet/>
      <dgm:spPr/>
      <dgm:t>
        <a:bodyPr/>
        <a:lstStyle/>
        <a:p>
          <a:endParaRPr lang="en-US"/>
        </a:p>
      </dgm:t>
    </dgm:pt>
    <dgm:pt modelId="{05236EB1-ADDC-48FA-9929-87133A36E18D}">
      <dgm:prSet/>
      <dgm:spPr/>
      <dgm:t>
        <a:bodyPr/>
        <a:lstStyle/>
        <a:p>
          <a:pPr>
            <a:lnSpc>
              <a:spcPct val="100000"/>
            </a:lnSpc>
          </a:pPr>
          <a:r>
            <a:rPr lang="en-US"/>
            <a:t>Building a mental picture in their head</a:t>
          </a:r>
        </a:p>
      </dgm:t>
    </dgm:pt>
    <dgm:pt modelId="{30BDB555-D035-4E84-8329-3803DDEB6E44}" type="parTrans" cxnId="{E81A2127-24AB-4863-A9A8-9D68F642231E}">
      <dgm:prSet/>
      <dgm:spPr/>
      <dgm:t>
        <a:bodyPr/>
        <a:lstStyle/>
        <a:p>
          <a:endParaRPr lang="en-US"/>
        </a:p>
      </dgm:t>
    </dgm:pt>
    <dgm:pt modelId="{6F7D6E9A-B901-4F73-9DBE-5AE3D90E517F}" type="sibTrans" cxnId="{E81A2127-24AB-4863-A9A8-9D68F642231E}">
      <dgm:prSet/>
      <dgm:spPr/>
      <dgm:t>
        <a:bodyPr/>
        <a:lstStyle/>
        <a:p>
          <a:endParaRPr lang="en-US"/>
        </a:p>
      </dgm:t>
    </dgm:pt>
    <dgm:pt modelId="{30897611-CA21-490F-A422-BEAF240560EB}">
      <dgm:prSet/>
      <dgm:spPr/>
      <dgm:t>
        <a:bodyPr/>
        <a:lstStyle/>
        <a:p>
          <a:pPr>
            <a:lnSpc>
              <a:spcPct val="100000"/>
            </a:lnSpc>
          </a:pPr>
          <a:r>
            <a:rPr lang="en-US"/>
            <a:t>Scientific implications</a:t>
          </a:r>
        </a:p>
      </dgm:t>
    </dgm:pt>
    <dgm:pt modelId="{46115183-79F5-47E6-8F4C-040D8ABE8D33}" type="parTrans" cxnId="{DA6A8FA0-498D-4E19-AA27-9098F0A9FC26}">
      <dgm:prSet/>
      <dgm:spPr/>
      <dgm:t>
        <a:bodyPr/>
        <a:lstStyle/>
        <a:p>
          <a:endParaRPr lang="en-US"/>
        </a:p>
      </dgm:t>
    </dgm:pt>
    <dgm:pt modelId="{26DB5BA2-17FB-445D-8816-AB424E897237}" type="sibTrans" cxnId="{DA6A8FA0-498D-4E19-AA27-9098F0A9FC26}">
      <dgm:prSet/>
      <dgm:spPr/>
      <dgm:t>
        <a:bodyPr/>
        <a:lstStyle/>
        <a:p>
          <a:endParaRPr lang="en-US"/>
        </a:p>
      </dgm:t>
    </dgm:pt>
    <dgm:pt modelId="{47A9218B-D0D7-4554-805F-88110007897B}" type="pres">
      <dgm:prSet presAssocID="{2E37DD73-5009-46C2-81EE-DAAFAF692ACA}" presName="root" presStyleCnt="0">
        <dgm:presLayoutVars>
          <dgm:dir/>
          <dgm:resizeHandles val="exact"/>
        </dgm:presLayoutVars>
      </dgm:prSet>
      <dgm:spPr/>
    </dgm:pt>
    <dgm:pt modelId="{88BCF02A-47E9-4959-8951-8B3EBBFF0CED}" type="pres">
      <dgm:prSet presAssocID="{72D74919-CCB2-419B-8C3A-442126D3E2BF}" presName="compNode" presStyleCnt="0"/>
      <dgm:spPr/>
    </dgm:pt>
    <dgm:pt modelId="{BEAB6EC9-6AA1-4C0B-8A7E-CA9622C12323}" type="pres">
      <dgm:prSet presAssocID="{72D74919-CCB2-419B-8C3A-442126D3E2BF}" presName="bgRect" presStyleLbl="bgShp" presStyleIdx="0" presStyleCnt="3"/>
      <dgm:spPr>
        <a:gradFill flip="none" rotWithShape="1">
          <a:gsLst>
            <a:gs pos="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7574ACFD-0E7A-4318-89E9-59D36584E605}" type="pres">
      <dgm:prSet presAssocID="{72D74919-CCB2-419B-8C3A-442126D3E2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lk"/>
        </a:ext>
      </dgm:extLst>
    </dgm:pt>
    <dgm:pt modelId="{AD254D0C-C2D6-4AEB-BE07-90ACDC881229}" type="pres">
      <dgm:prSet presAssocID="{72D74919-CCB2-419B-8C3A-442126D3E2BF}" presName="spaceRect" presStyleCnt="0"/>
      <dgm:spPr/>
    </dgm:pt>
    <dgm:pt modelId="{A55E8B35-0E03-4D76-A597-9C5333A5F246}" type="pres">
      <dgm:prSet presAssocID="{72D74919-CCB2-419B-8C3A-442126D3E2BF}" presName="parTx" presStyleLbl="revTx" presStyleIdx="0" presStyleCnt="3">
        <dgm:presLayoutVars>
          <dgm:chMax val="0"/>
          <dgm:chPref val="0"/>
        </dgm:presLayoutVars>
      </dgm:prSet>
      <dgm:spPr/>
    </dgm:pt>
    <dgm:pt modelId="{3DBDEF87-8BC1-4F95-9E02-13E7831069C8}" type="pres">
      <dgm:prSet presAssocID="{5ECC55EE-D950-4068-BC0A-16C5C48A0C74}" presName="sibTrans" presStyleCnt="0"/>
      <dgm:spPr/>
    </dgm:pt>
    <dgm:pt modelId="{48A9872E-958B-421A-B934-962A9B90F344}" type="pres">
      <dgm:prSet presAssocID="{05236EB1-ADDC-48FA-9929-87133A36E18D}" presName="compNode" presStyleCnt="0"/>
      <dgm:spPr/>
    </dgm:pt>
    <dgm:pt modelId="{8DD90345-4CA9-4C36-B384-B173736944B5}" type="pres">
      <dgm:prSet presAssocID="{05236EB1-ADDC-48FA-9929-87133A36E18D}" presName="bgRect" presStyleLbl="bgShp" presStyleIdx="1" presStyleCnt="3"/>
      <dgm:spPr>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00E311CD-CAAD-4C20-A7E6-9016B409CC03}" type="pres">
      <dgm:prSet presAssocID="{05236EB1-ADDC-48FA-9929-87133A36E18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7ED40C76-60D4-452E-8768-35953E827CF8}" type="pres">
      <dgm:prSet presAssocID="{05236EB1-ADDC-48FA-9929-87133A36E18D}" presName="spaceRect" presStyleCnt="0"/>
      <dgm:spPr/>
    </dgm:pt>
    <dgm:pt modelId="{F3182F74-3439-4201-9B68-C5A59E2F07D2}" type="pres">
      <dgm:prSet presAssocID="{05236EB1-ADDC-48FA-9929-87133A36E18D}" presName="parTx" presStyleLbl="revTx" presStyleIdx="1" presStyleCnt="3">
        <dgm:presLayoutVars>
          <dgm:chMax val="0"/>
          <dgm:chPref val="0"/>
        </dgm:presLayoutVars>
      </dgm:prSet>
      <dgm:spPr/>
    </dgm:pt>
    <dgm:pt modelId="{BC7238CF-5123-422C-8336-F9AC503079EA}" type="pres">
      <dgm:prSet presAssocID="{6F7D6E9A-B901-4F73-9DBE-5AE3D90E517F}" presName="sibTrans" presStyleCnt="0"/>
      <dgm:spPr/>
    </dgm:pt>
    <dgm:pt modelId="{0583ABB2-0310-499D-88DB-A4D4ADC39D42}" type="pres">
      <dgm:prSet presAssocID="{30897611-CA21-490F-A422-BEAF240560EB}" presName="compNode" presStyleCnt="0"/>
      <dgm:spPr/>
    </dgm:pt>
    <dgm:pt modelId="{5D012942-1A89-4381-B862-DCBAFF09BDFF}" type="pres">
      <dgm:prSet presAssocID="{30897611-CA21-490F-A422-BEAF240560EB}" presName="bgRect" presStyleLbl="bgShp" presStyleIdx="2" presStyleCnt="3"/>
      <dgm:spPr>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0D358AB4-D153-4BEC-AA9E-9738F70698F0}" type="pres">
      <dgm:prSet presAssocID="{30897611-CA21-490F-A422-BEAF240560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ask"/>
        </a:ext>
      </dgm:extLst>
    </dgm:pt>
    <dgm:pt modelId="{926F4737-F5A7-4A4B-B223-420B69066DB8}" type="pres">
      <dgm:prSet presAssocID="{30897611-CA21-490F-A422-BEAF240560EB}" presName="spaceRect" presStyleCnt="0"/>
      <dgm:spPr/>
    </dgm:pt>
    <dgm:pt modelId="{07CD4FE3-E0CC-49A7-85D6-92FA83A24A1A}" type="pres">
      <dgm:prSet presAssocID="{30897611-CA21-490F-A422-BEAF240560EB}" presName="parTx" presStyleLbl="revTx" presStyleIdx="2" presStyleCnt="3">
        <dgm:presLayoutVars>
          <dgm:chMax val="0"/>
          <dgm:chPref val="0"/>
        </dgm:presLayoutVars>
      </dgm:prSet>
      <dgm:spPr/>
    </dgm:pt>
  </dgm:ptLst>
  <dgm:cxnLst>
    <dgm:cxn modelId="{E81A2127-24AB-4863-A9A8-9D68F642231E}" srcId="{2E37DD73-5009-46C2-81EE-DAAFAF692ACA}" destId="{05236EB1-ADDC-48FA-9929-87133A36E18D}" srcOrd="1" destOrd="0" parTransId="{30BDB555-D035-4E84-8329-3803DDEB6E44}" sibTransId="{6F7D6E9A-B901-4F73-9DBE-5AE3D90E517F}"/>
    <dgm:cxn modelId="{6581748A-3D45-4458-9ED0-EC2A2F610ADF}" type="presOf" srcId="{2E37DD73-5009-46C2-81EE-DAAFAF692ACA}" destId="{47A9218B-D0D7-4554-805F-88110007897B}" srcOrd="0" destOrd="0" presId="urn:microsoft.com/office/officeart/2018/2/layout/IconVerticalSolidList"/>
    <dgm:cxn modelId="{DA6A8FA0-498D-4E19-AA27-9098F0A9FC26}" srcId="{2E37DD73-5009-46C2-81EE-DAAFAF692ACA}" destId="{30897611-CA21-490F-A422-BEAF240560EB}" srcOrd="2" destOrd="0" parTransId="{46115183-79F5-47E6-8F4C-040D8ABE8D33}" sibTransId="{26DB5BA2-17FB-445D-8816-AB424E897237}"/>
    <dgm:cxn modelId="{DA10F6B1-6CC8-41EF-B754-A51C5BC574E5}" type="presOf" srcId="{05236EB1-ADDC-48FA-9929-87133A36E18D}" destId="{F3182F74-3439-4201-9B68-C5A59E2F07D2}" srcOrd="0" destOrd="0" presId="urn:microsoft.com/office/officeart/2018/2/layout/IconVerticalSolidList"/>
    <dgm:cxn modelId="{8FA029CA-32F9-4A3B-B5FA-BCBFE4F85FF2}" type="presOf" srcId="{72D74919-CCB2-419B-8C3A-442126D3E2BF}" destId="{A55E8B35-0E03-4D76-A597-9C5333A5F246}" srcOrd="0" destOrd="0" presId="urn:microsoft.com/office/officeart/2018/2/layout/IconVerticalSolidList"/>
    <dgm:cxn modelId="{E95129F4-B6D9-41FA-A199-E77281637DBC}" type="presOf" srcId="{30897611-CA21-490F-A422-BEAF240560EB}" destId="{07CD4FE3-E0CC-49A7-85D6-92FA83A24A1A}" srcOrd="0" destOrd="0" presId="urn:microsoft.com/office/officeart/2018/2/layout/IconVerticalSolidList"/>
    <dgm:cxn modelId="{9C7F46FD-DE60-41AF-87AF-4FF7D6D48804}" srcId="{2E37DD73-5009-46C2-81EE-DAAFAF692ACA}" destId="{72D74919-CCB2-419B-8C3A-442126D3E2BF}" srcOrd="0" destOrd="0" parTransId="{A66AC026-4EEF-4A27-A4DB-493F22114E5F}" sibTransId="{5ECC55EE-D950-4068-BC0A-16C5C48A0C74}"/>
    <dgm:cxn modelId="{24DF28D2-6B94-4E4F-9439-33B636F55D56}" type="presParOf" srcId="{47A9218B-D0D7-4554-805F-88110007897B}" destId="{88BCF02A-47E9-4959-8951-8B3EBBFF0CED}" srcOrd="0" destOrd="0" presId="urn:microsoft.com/office/officeart/2018/2/layout/IconVerticalSolidList"/>
    <dgm:cxn modelId="{9C5F4C82-B303-48E9-A546-7B774B8FC862}" type="presParOf" srcId="{88BCF02A-47E9-4959-8951-8B3EBBFF0CED}" destId="{BEAB6EC9-6AA1-4C0B-8A7E-CA9622C12323}" srcOrd="0" destOrd="0" presId="urn:microsoft.com/office/officeart/2018/2/layout/IconVerticalSolidList"/>
    <dgm:cxn modelId="{ABF7AC18-4205-4BA2-BB95-8066EDA37176}" type="presParOf" srcId="{88BCF02A-47E9-4959-8951-8B3EBBFF0CED}" destId="{7574ACFD-0E7A-4318-89E9-59D36584E605}" srcOrd="1" destOrd="0" presId="urn:microsoft.com/office/officeart/2018/2/layout/IconVerticalSolidList"/>
    <dgm:cxn modelId="{383199A8-3FE6-44AB-9036-8C7176251954}" type="presParOf" srcId="{88BCF02A-47E9-4959-8951-8B3EBBFF0CED}" destId="{AD254D0C-C2D6-4AEB-BE07-90ACDC881229}" srcOrd="2" destOrd="0" presId="urn:microsoft.com/office/officeart/2018/2/layout/IconVerticalSolidList"/>
    <dgm:cxn modelId="{4776B197-19E2-4D88-9039-6A51585C7F4F}" type="presParOf" srcId="{88BCF02A-47E9-4959-8951-8B3EBBFF0CED}" destId="{A55E8B35-0E03-4D76-A597-9C5333A5F246}" srcOrd="3" destOrd="0" presId="urn:microsoft.com/office/officeart/2018/2/layout/IconVerticalSolidList"/>
    <dgm:cxn modelId="{A4BC7B62-F078-4A9A-BD8F-3AB324DDC56B}" type="presParOf" srcId="{47A9218B-D0D7-4554-805F-88110007897B}" destId="{3DBDEF87-8BC1-4F95-9E02-13E7831069C8}" srcOrd="1" destOrd="0" presId="urn:microsoft.com/office/officeart/2018/2/layout/IconVerticalSolidList"/>
    <dgm:cxn modelId="{B63631DA-A96C-4ADA-8D25-1BC701A8F7A7}" type="presParOf" srcId="{47A9218B-D0D7-4554-805F-88110007897B}" destId="{48A9872E-958B-421A-B934-962A9B90F344}" srcOrd="2" destOrd="0" presId="urn:microsoft.com/office/officeart/2018/2/layout/IconVerticalSolidList"/>
    <dgm:cxn modelId="{7282F05C-6547-489B-8A6F-2CBC09E18D96}" type="presParOf" srcId="{48A9872E-958B-421A-B934-962A9B90F344}" destId="{8DD90345-4CA9-4C36-B384-B173736944B5}" srcOrd="0" destOrd="0" presId="urn:microsoft.com/office/officeart/2018/2/layout/IconVerticalSolidList"/>
    <dgm:cxn modelId="{D7830DE9-F5E0-4FA3-9937-7FE4E86548C1}" type="presParOf" srcId="{48A9872E-958B-421A-B934-962A9B90F344}" destId="{00E311CD-CAAD-4C20-A7E6-9016B409CC03}" srcOrd="1" destOrd="0" presId="urn:microsoft.com/office/officeart/2018/2/layout/IconVerticalSolidList"/>
    <dgm:cxn modelId="{E9C495DA-1A52-4415-BA06-4E4965396B3E}" type="presParOf" srcId="{48A9872E-958B-421A-B934-962A9B90F344}" destId="{7ED40C76-60D4-452E-8768-35953E827CF8}" srcOrd="2" destOrd="0" presId="urn:microsoft.com/office/officeart/2018/2/layout/IconVerticalSolidList"/>
    <dgm:cxn modelId="{B614A1F0-5DFA-47F7-A2DC-4766A9D971FC}" type="presParOf" srcId="{48A9872E-958B-421A-B934-962A9B90F344}" destId="{F3182F74-3439-4201-9B68-C5A59E2F07D2}" srcOrd="3" destOrd="0" presId="urn:microsoft.com/office/officeart/2018/2/layout/IconVerticalSolidList"/>
    <dgm:cxn modelId="{C46D4818-D8A3-4274-8459-2AA6FD463DE8}" type="presParOf" srcId="{47A9218B-D0D7-4554-805F-88110007897B}" destId="{BC7238CF-5123-422C-8336-F9AC503079EA}" srcOrd="3" destOrd="0" presId="urn:microsoft.com/office/officeart/2018/2/layout/IconVerticalSolidList"/>
    <dgm:cxn modelId="{A2E5C3CD-51BB-4675-B332-C3E8279F8BDA}" type="presParOf" srcId="{47A9218B-D0D7-4554-805F-88110007897B}" destId="{0583ABB2-0310-499D-88DB-A4D4ADC39D42}" srcOrd="4" destOrd="0" presId="urn:microsoft.com/office/officeart/2018/2/layout/IconVerticalSolidList"/>
    <dgm:cxn modelId="{AFD47DCE-3FD2-48C4-987D-5BD6E61FEA6C}" type="presParOf" srcId="{0583ABB2-0310-499D-88DB-A4D4ADC39D42}" destId="{5D012942-1A89-4381-B862-DCBAFF09BDFF}" srcOrd="0" destOrd="0" presId="urn:microsoft.com/office/officeart/2018/2/layout/IconVerticalSolidList"/>
    <dgm:cxn modelId="{5EBD1AE9-481D-40DE-B3F4-654369802281}" type="presParOf" srcId="{0583ABB2-0310-499D-88DB-A4D4ADC39D42}" destId="{0D358AB4-D153-4BEC-AA9E-9738F70698F0}" srcOrd="1" destOrd="0" presId="urn:microsoft.com/office/officeart/2018/2/layout/IconVerticalSolidList"/>
    <dgm:cxn modelId="{15713B84-40A2-4715-B90A-FD3A51B24589}" type="presParOf" srcId="{0583ABB2-0310-499D-88DB-A4D4ADC39D42}" destId="{926F4737-F5A7-4A4B-B223-420B69066DB8}" srcOrd="2" destOrd="0" presId="urn:microsoft.com/office/officeart/2018/2/layout/IconVerticalSolidList"/>
    <dgm:cxn modelId="{75A26326-AAF1-4B15-9A5D-69EC6A07E394}" type="presParOf" srcId="{0583ABB2-0310-499D-88DB-A4D4ADC39D42}" destId="{07CD4FE3-E0CC-49A7-85D6-92FA83A24A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7AD745-ECA3-4ED4-B6B7-9A7245947AF2}"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711B269-8B54-4A54-B10E-E255E5E577CB}">
      <dgm:prSet custT="1"/>
      <dgm:spPr/>
      <dgm:t>
        <a:bodyPr/>
        <a:lstStyle/>
        <a:p>
          <a:pPr>
            <a:defRPr b="1"/>
          </a:pPr>
          <a:r>
            <a:rPr lang="en-US" sz="2100" dirty="0"/>
            <a:t>Why do </a:t>
          </a:r>
          <a:r>
            <a:rPr lang="en-US" sz="2400" dirty="0"/>
            <a:t>we</a:t>
          </a:r>
          <a:r>
            <a:rPr lang="en-US" sz="2100" dirty="0"/>
            <a:t> weight survey responses?</a:t>
          </a:r>
        </a:p>
      </dgm:t>
    </dgm:pt>
    <dgm:pt modelId="{1C77BD5F-E3FB-4B48-B61B-54ECCC6A2AD4}" type="parTrans" cxnId="{1C7E4C17-8776-4761-B370-607F353CE0B2}">
      <dgm:prSet/>
      <dgm:spPr/>
      <dgm:t>
        <a:bodyPr/>
        <a:lstStyle/>
        <a:p>
          <a:endParaRPr lang="en-US"/>
        </a:p>
      </dgm:t>
    </dgm:pt>
    <dgm:pt modelId="{359263F3-6611-46E8-BD0B-6E32A7269EB6}" type="sibTrans" cxnId="{1C7E4C17-8776-4761-B370-607F353CE0B2}">
      <dgm:prSet/>
      <dgm:spPr/>
      <dgm:t>
        <a:bodyPr/>
        <a:lstStyle/>
        <a:p>
          <a:endParaRPr lang="en-US"/>
        </a:p>
      </dgm:t>
    </dgm:pt>
    <dgm:pt modelId="{0D590065-F716-48F2-A8B0-E6A3A2324F31}">
      <dgm:prSet custT="1"/>
      <dgm:spPr/>
      <dgm:t>
        <a:bodyPr/>
        <a:lstStyle/>
        <a:p>
          <a:r>
            <a:rPr lang="en-US" sz="1800" dirty="0"/>
            <a:t>Improve the precision of survey point estimates</a:t>
          </a:r>
        </a:p>
      </dgm:t>
    </dgm:pt>
    <dgm:pt modelId="{E6B31E65-73B2-4F6E-9D95-A2B0B2508A9D}" type="parTrans" cxnId="{4C7E40A1-0166-442C-A90D-43C70F6A6728}">
      <dgm:prSet/>
      <dgm:spPr/>
      <dgm:t>
        <a:bodyPr/>
        <a:lstStyle/>
        <a:p>
          <a:endParaRPr lang="en-US"/>
        </a:p>
      </dgm:t>
    </dgm:pt>
    <dgm:pt modelId="{317D08C1-F4ED-4D69-931B-2B6996E317F5}" type="sibTrans" cxnId="{4C7E40A1-0166-442C-A90D-43C70F6A6728}">
      <dgm:prSet/>
      <dgm:spPr/>
      <dgm:t>
        <a:bodyPr/>
        <a:lstStyle/>
        <a:p>
          <a:endParaRPr lang="en-US"/>
        </a:p>
      </dgm:t>
    </dgm:pt>
    <dgm:pt modelId="{E4B0BA34-BE83-408C-B347-2CCE66F5AF6F}">
      <dgm:prSet custT="1"/>
      <dgm:spPr/>
      <dgm:t>
        <a:bodyPr/>
        <a:lstStyle/>
        <a:p>
          <a:r>
            <a:rPr lang="en-US" sz="1800" dirty="0"/>
            <a:t>Reduce bias in survey estimates caused by nonresponse and noncoverage</a:t>
          </a:r>
        </a:p>
      </dgm:t>
    </dgm:pt>
    <dgm:pt modelId="{DD221BAC-F5E0-4BC7-A286-48BD48D036D2}" type="parTrans" cxnId="{645549E2-DDA3-4EE5-8B9C-84B80913F781}">
      <dgm:prSet/>
      <dgm:spPr/>
      <dgm:t>
        <a:bodyPr/>
        <a:lstStyle/>
        <a:p>
          <a:endParaRPr lang="en-US"/>
        </a:p>
      </dgm:t>
    </dgm:pt>
    <dgm:pt modelId="{D8BFE1FF-0C78-468B-B804-6FC28AE82336}" type="sibTrans" cxnId="{645549E2-DDA3-4EE5-8B9C-84B80913F781}">
      <dgm:prSet/>
      <dgm:spPr/>
      <dgm:t>
        <a:bodyPr/>
        <a:lstStyle/>
        <a:p>
          <a:endParaRPr lang="en-US"/>
        </a:p>
      </dgm:t>
    </dgm:pt>
    <dgm:pt modelId="{C38B4CB4-7C52-4040-B517-CF98C360BF4E}">
      <dgm:prSet/>
      <dgm:spPr/>
      <dgm:t>
        <a:bodyPr/>
        <a:lstStyle/>
        <a:p>
          <a:pPr>
            <a:defRPr b="1"/>
          </a:pPr>
          <a:r>
            <a:rPr lang="en-US" dirty="0"/>
            <a:t>What are the different weighting schemes?</a:t>
          </a:r>
        </a:p>
      </dgm:t>
    </dgm:pt>
    <dgm:pt modelId="{CAE6CD08-3AE6-4867-A365-2B1800A98D48}" type="parTrans" cxnId="{C06AF915-4219-4CFC-AFD7-24CFF8A1D278}">
      <dgm:prSet/>
      <dgm:spPr/>
      <dgm:t>
        <a:bodyPr/>
        <a:lstStyle/>
        <a:p>
          <a:endParaRPr lang="en-US"/>
        </a:p>
      </dgm:t>
    </dgm:pt>
    <dgm:pt modelId="{6F76FBF3-E22D-482E-B2CE-93B5039E44E5}" type="sibTrans" cxnId="{C06AF915-4219-4CFC-AFD7-24CFF8A1D278}">
      <dgm:prSet/>
      <dgm:spPr/>
      <dgm:t>
        <a:bodyPr/>
        <a:lstStyle/>
        <a:p>
          <a:endParaRPr lang="en-US"/>
        </a:p>
      </dgm:t>
    </dgm:pt>
    <dgm:pt modelId="{39BBD7C0-20E1-412E-A91D-74C087D58711}">
      <dgm:prSet custT="1"/>
      <dgm:spPr/>
      <dgm:t>
        <a:bodyPr/>
        <a:lstStyle/>
        <a:p>
          <a:r>
            <a:rPr lang="en-US" sz="1800" dirty="0"/>
            <a:t>Cross-sectional </a:t>
          </a:r>
        </a:p>
      </dgm:t>
    </dgm:pt>
    <dgm:pt modelId="{3A09114C-B0D6-4158-9C0E-1E5F8BAB15A2}" type="parTrans" cxnId="{F3794F4E-CDF4-4B06-BFD6-D413EFA0C181}">
      <dgm:prSet/>
      <dgm:spPr/>
      <dgm:t>
        <a:bodyPr/>
        <a:lstStyle/>
        <a:p>
          <a:endParaRPr lang="en-US"/>
        </a:p>
      </dgm:t>
    </dgm:pt>
    <dgm:pt modelId="{C4879BC1-55AE-4801-9E78-29CCDD6E4F20}" type="sibTrans" cxnId="{F3794F4E-CDF4-4B06-BFD6-D413EFA0C181}">
      <dgm:prSet/>
      <dgm:spPr/>
      <dgm:t>
        <a:bodyPr/>
        <a:lstStyle/>
        <a:p>
          <a:endParaRPr lang="en-US"/>
        </a:p>
      </dgm:t>
    </dgm:pt>
    <dgm:pt modelId="{B37E6068-1A70-4377-8037-316E4B62A591}">
      <dgm:prSet custT="1"/>
      <dgm:spPr/>
      <dgm:t>
        <a:bodyPr/>
        <a:lstStyle/>
        <a:p>
          <a:r>
            <a:rPr lang="en-US" sz="1800" dirty="0"/>
            <a:t>Longitudinal surveys </a:t>
          </a:r>
        </a:p>
      </dgm:t>
    </dgm:pt>
    <dgm:pt modelId="{0C363E34-E962-4DA0-9020-810DFE15F860}" type="parTrans" cxnId="{222040E4-4730-4AA3-985C-9A66076409E1}">
      <dgm:prSet/>
      <dgm:spPr/>
      <dgm:t>
        <a:bodyPr/>
        <a:lstStyle/>
        <a:p>
          <a:endParaRPr lang="en-US"/>
        </a:p>
      </dgm:t>
    </dgm:pt>
    <dgm:pt modelId="{88E61240-210D-4F20-8860-F30B626888AE}" type="sibTrans" cxnId="{222040E4-4730-4AA3-985C-9A66076409E1}">
      <dgm:prSet/>
      <dgm:spPr/>
      <dgm:t>
        <a:bodyPr/>
        <a:lstStyle/>
        <a:p>
          <a:endParaRPr lang="en-US"/>
        </a:p>
      </dgm:t>
    </dgm:pt>
    <dgm:pt modelId="{603F941B-8356-47B2-978A-A4DD1EFB3A2D}" type="pres">
      <dgm:prSet presAssocID="{FD7AD745-ECA3-4ED4-B6B7-9A7245947AF2}" presName="root" presStyleCnt="0">
        <dgm:presLayoutVars>
          <dgm:dir/>
          <dgm:resizeHandles val="exact"/>
        </dgm:presLayoutVars>
      </dgm:prSet>
      <dgm:spPr/>
    </dgm:pt>
    <dgm:pt modelId="{86D84320-7023-416C-B33D-D2BF990EABF2}" type="pres">
      <dgm:prSet presAssocID="{1711B269-8B54-4A54-B10E-E255E5E577CB}" presName="compNode" presStyleCnt="0"/>
      <dgm:spPr/>
    </dgm:pt>
    <dgm:pt modelId="{BB77B6D1-11F5-420D-84A3-3CF2D74BBDFE}" type="pres">
      <dgm:prSet presAssocID="{1711B269-8B54-4A54-B10E-E255E5E577C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43099B3C-5D3D-4661-85B7-35FD84D40DDC}" type="pres">
      <dgm:prSet presAssocID="{1711B269-8B54-4A54-B10E-E255E5E577CB}" presName="iconSpace" presStyleCnt="0"/>
      <dgm:spPr/>
    </dgm:pt>
    <dgm:pt modelId="{094A77E8-3CE6-444F-B863-10D92F6805DB}" type="pres">
      <dgm:prSet presAssocID="{1711B269-8B54-4A54-B10E-E255E5E577CB}" presName="parTx" presStyleLbl="revTx" presStyleIdx="0" presStyleCnt="4">
        <dgm:presLayoutVars>
          <dgm:chMax val="0"/>
          <dgm:chPref val="0"/>
        </dgm:presLayoutVars>
      </dgm:prSet>
      <dgm:spPr/>
    </dgm:pt>
    <dgm:pt modelId="{67B69095-1FC1-4273-80C2-DEB587BA11D9}" type="pres">
      <dgm:prSet presAssocID="{1711B269-8B54-4A54-B10E-E255E5E577CB}" presName="txSpace" presStyleCnt="0"/>
      <dgm:spPr/>
    </dgm:pt>
    <dgm:pt modelId="{1A10FF13-2665-462D-8F33-30E0A13703B0}" type="pres">
      <dgm:prSet presAssocID="{1711B269-8B54-4A54-B10E-E255E5E577CB}" presName="desTx" presStyleLbl="revTx" presStyleIdx="1" presStyleCnt="4">
        <dgm:presLayoutVars/>
      </dgm:prSet>
      <dgm:spPr/>
    </dgm:pt>
    <dgm:pt modelId="{002D0CC8-44CF-4C12-8196-70EA1BF43796}" type="pres">
      <dgm:prSet presAssocID="{359263F3-6611-46E8-BD0B-6E32A7269EB6}" presName="sibTrans" presStyleCnt="0"/>
      <dgm:spPr/>
    </dgm:pt>
    <dgm:pt modelId="{3C8F3E3C-2540-4653-8834-600CF12448F8}" type="pres">
      <dgm:prSet presAssocID="{C38B4CB4-7C52-4040-B517-CF98C360BF4E}" presName="compNode" presStyleCnt="0"/>
      <dgm:spPr/>
    </dgm:pt>
    <dgm:pt modelId="{0D6BBA2A-75C6-417A-ACFB-63F355BDF60C}" type="pres">
      <dgm:prSet presAssocID="{C38B4CB4-7C52-4040-B517-CF98C360BF4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E48107AA-9467-4BED-929D-2111425A0FBD}" type="pres">
      <dgm:prSet presAssocID="{C38B4CB4-7C52-4040-B517-CF98C360BF4E}" presName="iconSpace" presStyleCnt="0"/>
      <dgm:spPr/>
    </dgm:pt>
    <dgm:pt modelId="{39023717-ECDD-459E-B5FC-C0CB03B31876}" type="pres">
      <dgm:prSet presAssocID="{C38B4CB4-7C52-4040-B517-CF98C360BF4E}" presName="parTx" presStyleLbl="revTx" presStyleIdx="2" presStyleCnt="4">
        <dgm:presLayoutVars>
          <dgm:chMax val="0"/>
          <dgm:chPref val="0"/>
        </dgm:presLayoutVars>
      </dgm:prSet>
      <dgm:spPr/>
    </dgm:pt>
    <dgm:pt modelId="{48E809D8-37AA-49CD-AAB3-38BAFB26D583}" type="pres">
      <dgm:prSet presAssocID="{C38B4CB4-7C52-4040-B517-CF98C360BF4E}" presName="txSpace" presStyleCnt="0"/>
      <dgm:spPr/>
    </dgm:pt>
    <dgm:pt modelId="{8A0003C8-0ACF-40ED-8CAC-2B9009CDC51E}" type="pres">
      <dgm:prSet presAssocID="{C38B4CB4-7C52-4040-B517-CF98C360BF4E}" presName="desTx" presStyleLbl="revTx" presStyleIdx="3" presStyleCnt="4">
        <dgm:presLayoutVars/>
      </dgm:prSet>
      <dgm:spPr/>
    </dgm:pt>
  </dgm:ptLst>
  <dgm:cxnLst>
    <dgm:cxn modelId="{BA69E308-A40E-4E9C-8741-9314CA458CE9}" type="presOf" srcId="{E4B0BA34-BE83-408C-B347-2CCE66F5AF6F}" destId="{1A10FF13-2665-462D-8F33-30E0A13703B0}" srcOrd="0" destOrd="1" presId="urn:microsoft.com/office/officeart/2018/5/layout/CenteredIconLabelDescriptionList"/>
    <dgm:cxn modelId="{C06AF915-4219-4CFC-AFD7-24CFF8A1D278}" srcId="{FD7AD745-ECA3-4ED4-B6B7-9A7245947AF2}" destId="{C38B4CB4-7C52-4040-B517-CF98C360BF4E}" srcOrd="1" destOrd="0" parTransId="{CAE6CD08-3AE6-4867-A365-2B1800A98D48}" sibTransId="{6F76FBF3-E22D-482E-B2CE-93B5039E44E5}"/>
    <dgm:cxn modelId="{1C7E4C17-8776-4761-B370-607F353CE0B2}" srcId="{FD7AD745-ECA3-4ED4-B6B7-9A7245947AF2}" destId="{1711B269-8B54-4A54-B10E-E255E5E577CB}" srcOrd="0" destOrd="0" parTransId="{1C77BD5F-E3FB-4B48-B61B-54ECCC6A2AD4}" sibTransId="{359263F3-6611-46E8-BD0B-6E32A7269EB6}"/>
    <dgm:cxn modelId="{F3794F4E-CDF4-4B06-BFD6-D413EFA0C181}" srcId="{C38B4CB4-7C52-4040-B517-CF98C360BF4E}" destId="{39BBD7C0-20E1-412E-A91D-74C087D58711}" srcOrd="0" destOrd="0" parTransId="{3A09114C-B0D6-4158-9C0E-1E5F8BAB15A2}" sibTransId="{C4879BC1-55AE-4801-9E78-29CCDD6E4F20}"/>
    <dgm:cxn modelId="{CCE4619D-B255-4B21-8F1C-C31DB5F6D130}" type="presOf" srcId="{C38B4CB4-7C52-4040-B517-CF98C360BF4E}" destId="{39023717-ECDD-459E-B5FC-C0CB03B31876}" srcOrd="0" destOrd="0" presId="urn:microsoft.com/office/officeart/2018/5/layout/CenteredIconLabelDescriptionList"/>
    <dgm:cxn modelId="{4C7E40A1-0166-442C-A90D-43C70F6A6728}" srcId="{1711B269-8B54-4A54-B10E-E255E5E577CB}" destId="{0D590065-F716-48F2-A8B0-E6A3A2324F31}" srcOrd="0" destOrd="0" parTransId="{E6B31E65-73B2-4F6E-9D95-A2B0B2508A9D}" sibTransId="{317D08C1-F4ED-4D69-931B-2B6996E317F5}"/>
    <dgm:cxn modelId="{AEC59AA1-B333-42BE-A531-8D07E53B34C0}" type="presOf" srcId="{FD7AD745-ECA3-4ED4-B6B7-9A7245947AF2}" destId="{603F941B-8356-47B2-978A-A4DD1EFB3A2D}" srcOrd="0" destOrd="0" presId="urn:microsoft.com/office/officeart/2018/5/layout/CenteredIconLabelDescriptionList"/>
    <dgm:cxn modelId="{858881CF-E41D-430B-A680-92DB77534A95}" type="presOf" srcId="{39BBD7C0-20E1-412E-A91D-74C087D58711}" destId="{8A0003C8-0ACF-40ED-8CAC-2B9009CDC51E}" srcOrd="0" destOrd="0" presId="urn:microsoft.com/office/officeart/2018/5/layout/CenteredIconLabelDescriptionList"/>
    <dgm:cxn modelId="{6B75A1D7-56F1-4A7B-A0AA-87F8FC1DAFC7}" type="presOf" srcId="{0D590065-F716-48F2-A8B0-E6A3A2324F31}" destId="{1A10FF13-2665-462D-8F33-30E0A13703B0}" srcOrd="0" destOrd="0" presId="urn:microsoft.com/office/officeart/2018/5/layout/CenteredIconLabelDescriptionList"/>
    <dgm:cxn modelId="{645549E2-DDA3-4EE5-8B9C-84B80913F781}" srcId="{1711B269-8B54-4A54-B10E-E255E5E577CB}" destId="{E4B0BA34-BE83-408C-B347-2CCE66F5AF6F}" srcOrd="1" destOrd="0" parTransId="{DD221BAC-F5E0-4BC7-A286-48BD48D036D2}" sibTransId="{D8BFE1FF-0C78-468B-B804-6FC28AE82336}"/>
    <dgm:cxn modelId="{222040E4-4730-4AA3-985C-9A66076409E1}" srcId="{C38B4CB4-7C52-4040-B517-CF98C360BF4E}" destId="{B37E6068-1A70-4377-8037-316E4B62A591}" srcOrd="1" destOrd="0" parTransId="{0C363E34-E962-4DA0-9020-810DFE15F860}" sibTransId="{88E61240-210D-4F20-8860-F30B626888AE}"/>
    <dgm:cxn modelId="{9F5BD6F7-FC4D-403D-AA96-B90B1A3D1007}" type="presOf" srcId="{B37E6068-1A70-4377-8037-316E4B62A591}" destId="{8A0003C8-0ACF-40ED-8CAC-2B9009CDC51E}" srcOrd="0" destOrd="1" presId="urn:microsoft.com/office/officeart/2018/5/layout/CenteredIconLabelDescriptionList"/>
    <dgm:cxn modelId="{D2347BFC-8536-4B20-BB17-5D8D1645ED52}" type="presOf" srcId="{1711B269-8B54-4A54-B10E-E255E5E577CB}" destId="{094A77E8-3CE6-444F-B863-10D92F6805DB}" srcOrd="0" destOrd="0" presId="urn:microsoft.com/office/officeart/2018/5/layout/CenteredIconLabelDescriptionList"/>
    <dgm:cxn modelId="{5B3336AE-407F-4994-8D82-8898000283A9}" type="presParOf" srcId="{603F941B-8356-47B2-978A-A4DD1EFB3A2D}" destId="{86D84320-7023-416C-B33D-D2BF990EABF2}" srcOrd="0" destOrd="0" presId="urn:microsoft.com/office/officeart/2018/5/layout/CenteredIconLabelDescriptionList"/>
    <dgm:cxn modelId="{2D1F9A5B-13EF-4AB9-AB0B-1CAA2FE6D26B}" type="presParOf" srcId="{86D84320-7023-416C-B33D-D2BF990EABF2}" destId="{BB77B6D1-11F5-420D-84A3-3CF2D74BBDFE}" srcOrd="0" destOrd="0" presId="urn:microsoft.com/office/officeart/2018/5/layout/CenteredIconLabelDescriptionList"/>
    <dgm:cxn modelId="{FF914CA9-CABE-4C5B-A06E-B8E9006B3A1D}" type="presParOf" srcId="{86D84320-7023-416C-B33D-D2BF990EABF2}" destId="{43099B3C-5D3D-4661-85B7-35FD84D40DDC}" srcOrd="1" destOrd="0" presId="urn:microsoft.com/office/officeart/2018/5/layout/CenteredIconLabelDescriptionList"/>
    <dgm:cxn modelId="{91A969D0-C94D-4CF2-931E-95F69832B5D2}" type="presParOf" srcId="{86D84320-7023-416C-B33D-D2BF990EABF2}" destId="{094A77E8-3CE6-444F-B863-10D92F6805DB}" srcOrd="2" destOrd="0" presId="urn:microsoft.com/office/officeart/2018/5/layout/CenteredIconLabelDescriptionList"/>
    <dgm:cxn modelId="{536CD9F6-6750-413B-96CA-68D9A83FB965}" type="presParOf" srcId="{86D84320-7023-416C-B33D-D2BF990EABF2}" destId="{67B69095-1FC1-4273-80C2-DEB587BA11D9}" srcOrd="3" destOrd="0" presId="urn:microsoft.com/office/officeart/2018/5/layout/CenteredIconLabelDescriptionList"/>
    <dgm:cxn modelId="{5D6F3BD1-D24A-4E3C-BBCF-29E17B3F3C64}" type="presParOf" srcId="{86D84320-7023-416C-B33D-D2BF990EABF2}" destId="{1A10FF13-2665-462D-8F33-30E0A13703B0}" srcOrd="4" destOrd="0" presId="urn:microsoft.com/office/officeart/2018/5/layout/CenteredIconLabelDescriptionList"/>
    <dgm:cxn modelId="{F99F6D52-5F45-419E-B53A-AA1CAAFED2DD}" type="presParOf" srcId="{603F941B-8356-47B2-978A-A4DD1EFB3A2D}" destId="{002D0CC8-44CF-4C12-8196-70EA1BF43796}" srcOrd="1" destOrd="0" presId="urn:microsoft.com/office/officeart/2018/5/layout/CenteredIconLabelDescriptionList"/>
    <dgm:cxn modelId="{53E4D503-AB5F-440C-B217-79A77A03DABE}" type="presParOf" srcId="{603F941B-8356-47B2-978A-A4DD1EFB3A2D}" destId="{3C8F3E3C-2540-4653-8834-600CF12448F8}" srcOrd="2" destOrd="0" presId="urn:microsoft.com/office/officeart/2018/5/layout/CenteredIconLabelDescriptionList"/>
    <dgm:cxn modelId="{BBE4B27A-E196-41EE-854E-7261E92071A3}" type="presParOf" srcId="{3C8F3E3C-2540-4653-8834-600CF12448F8}" destId="{0D6BBA2A-75C6-417A-ACFB-63F355BDF60C}" srcOrd="0" destOrd="0" presId="urn:microsoft.com/office/officeart/2018/5/layout/CenteredIconLabelDescriptionList"/>
    <dgm:cxn modelId="{178D43DF-2E14-47E1-94E4-CAFE085B0882}" type="presParOf" srcId="{3C8F3E3C-2540-4653-8834-600CF12448F8}" destId="{E48107AA-9467-4BED-929D-2111425A0FBD}" srcOrd="1" destOrd="0" presId="urn:microsoft.com/office/officeart/2018/5/layout/CenteredIconLabelDescriptionList"/>
    <dgm:cxn modelId="{D956A9A6-7D3F-4D06-A4B8-0A6C99FB1523}" type="presParOf" srcId="{3C8F3E3C-2540-4653-8834-600CF12448F8}" destId="{39023717-ECDD-459E-B5FC-C0CB03B31876}" srcOrd="2" destOrd="0" presId="urn:microsoft.com/office/officeart/2018/5/layout/CenteredIconLabelDescriptionList"/>
    <dgm:cxn modelId="{1727296D-6B67-4364-9F9A-3623456A77DF}" type="presParOf" srcId="{3C8F3E3C-2540-4653-8834-600CF12448F8}" destId="{48E809D8-37AA-49CD-AAB3-38BAFB26D583}" srcOrd="3" destOrd="0" presId="urn:microsoft.com/office/officeart/2018/5/layout/CenteredIconLabelDescriptionList"/>
    <dgm:cxn modelId="{1FCB4F41-2E47-4C5A-9774-29D4B0034F26}" type="presParOf" srcId="{3C8F3E3C-2540-4653-8834-600CF12448F8}" destId="{8A0003C8-0ACF-40ED-8CAC-2B9009CDC51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A4C797-18D1-46D9-B7A1-C0F0880588D6}"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752B6A3E-01F9-48C1-8D70-4DDCFBA244F8}">
      <dgm:prSet custT="1"/>
      <dgm:spPr/>
      <dgm:t>
        <a:bodyPr/>
        <a:lstStyle/>
        <a:p>
          <a:pPr>
            <a:defRPr cap="all"/>
          </a:pPr>
          <a:r>
            <a:rPr lang="en-US" sz="1600" dirty="0"/>
            <a:t>Weights are values assigned to each case</a:t>
          </a:r>
        </a:p>
      </dgm:t>
    </dgm:pt>
    <dgm:pt modelId="{B20425CE-5D71-43BD-B1C4-58954C10E3D7}" type="parTrans" cxnId="{C77340D1-07BC-4A54-B086-ADB942D621BA}">
      <dgm:prSet/>
      <dgm:spPr/>
      <dgm:t>
        <a:bodyPr/>
        <a:lstStyle/>
        <a:p>
          <a:endParaRPr lang="en-US"/>
        </a:p>
      </dgm:t>
    </dgm:pt>
    <dgm:pt modelId="{9077F0E0-F9D8-4D8C-98B1-29F61A9EB158}" type="sibTrans" cxnId="{C77340D1-07BC-4A54-B086-ADB942D621BA}">
      <dgm:prSet/>
      <dgm:spPr/>
      <dgm:t>
        <a:bodyPr/>
        <a:lstStyle/>
        <a:p>
          <a:endParaRPr lang="en-US"/>
        </a:p>
      </dgm:t>
    </dgm:pt>
    <dgm:pt modelId="{FAF4F68E-DB00-4B0F-A4A3-776C08DA14B8}">
      <dgm:prSet custT="1"/>
      <dgm:spPr/>
      <dgm:t>
        <a:bodyPr/>
        <a:lstStyle/>
        <a:p>
          <a:pPr>
            <a:defRPr cap="all"/>
          </a:pPr>
          <a:r>
            <a:rPr lang="en-US" sz="1400" dirty="0"/>
            <a:t>Weights help make the sample statistics (model parameters) </a:t>
          </a:r>
          <a:r>
            <a:rPr lang="en-US" sz="1600" dirty="0"/>
            <a:t>more</a:t>
          </a:r>
          <a:r>
            <a:rPr lang="en-US" sz="1400" dirty="0"/>
            <a:t> representative of the population (i.e., strengthens inferences)</a:t>
          </a:r>
        </a:p>
      </dgm:t>
    </dgm:pt>
    <dgm:pt modelId="{7F2CD2FB-FF67-4446-BCDF-198460CFF481}" type="parTrans" cxnId="{11762900-3A09-4F4D-B9E6-BA0EA1D0C987}">
      <dgm:prSet/>
      <dgm:spPr/>
      <dgm:t>
        <a:bodyPr/>
        <a:lstStyle/>
        <a:p>
          <a:endParaRPr lang="en-US"/>
        </a:p>
      </dgm:t>
    </dgm:pt>
    <dgm:pt modelId="{7FEAB21D-6A49-4CDE-9A44-E969B6A4E407}" type="sibTrans" cxnId="{11762900-3A09-4F4D-B9E6-BA0EA1D0C987}">
      <dgm:prSet/>
      <dgm:spPr/>
      <dgm:t>
        <a:bodyPr/>
        <a:lstStyle/>
        <a:p>
          <a:endParaRPr lang="en-US"/>
        </a:p>
      </dgm:t>
    </dgm:pt>
    <dgm:pt modelId="{A2CAB20C-50C6-4112-8D28-F2544770EC77}" type="pres">
      <dgm:prSet presAssocID="{32A4C797-18D1-46D9-B7A1-C0F0880588D6}" presName="root" presStyleCnt="0">
        <dgm:presLayoutVars>
          <dgm:dir/>
          <dgm:resizeHandles val="exact"/>
        </dgm:presLayoutVars>
      </dgm:prSet>
      <dgm:spPr/>
    </dgm:pt>
    <dgm:pt modelId="{F70C10E4-E50E-4C07-92DC-AF8310CF2E40}" type="pres">
      <dgm:prSet presAssocID="{752B6A3E-01F9-48C1-8D70-4DDCFBA244F8}" presName="compNode" presStyleCnt="0"/>
      <dgm:spPr/>
    </dgm:pt>
    <dgm:pt modelId="{85B9D491-C8A2-4FCF-8EB3-732349EBAE52}" type="pres">
      <dgm:prSet presAssocID="{752B6A3E-01F9-48C1-8D70-4DDCFBA244F8}" presName="iconBgRect" presStyleLbl="bgShp" presStyleIdx="0" presStyleCnt="2"/>
      <dgm:spPr>
        <a:solidFill>
          <a:srgbClr val="FF0000"/>
        </a:solidFill>
        <a:scene3d>
          <a:camera prst="orthographicFront"/>
          <a:lightRig rig="threePt" dir="t"/>
        </a:scene3d>
        <a:sp3d>
          <a:bevelT w="165100" prst="coolSlant"/>
        </a:sp3d>
      </dgm:spPr>
    </dgm:pt>
    <dgm:pt modelId="{FC7F965C-01D9-49A2-B963-9B9848175317}" type="pres">
      <dgm:prSet presAssocID="{752B6A3E-01F9-48C1-8D70-4DDCFBA244F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8445894E-0D1D-4DD8-9ABC-40D4DDE05EC2}" type="pres">
      <dgm:prSet presAssocID="{752B6A3E-01F9-48C1-8D70-4DDCFBA244F8}" presName="spaceRect" presStyleCnt="0"/>
      <dgm:spPr/>
    </dgm:pt>
    <dgm:pt modelId="{83CA11DA-22F1-43C5-9A91-B2C3DDBB38A0}" type="pres">
      <dgm:prSet presAssocID="{752B6A3E-01F9-48C1-8D70-4DDCFBA244F8}" presName="textRect" presStyleLbl="revTx" presStyleIdx="0" presStyleCnt="2">
        <dgm:presLayoutVars>
          <dgm:chMax val="1"/>
          <dgm:chPref val="1"/>
        </dgm:presLayoutVars>
      </dgm:prSet>
      <dgm:spPr/>
    </dgm:pt>
    <dgm:pt modelId="{EA0189C7-17CA-4AFC-97BB-E5BD308224F5}" type="pres">
      <dgm:prSet presAssocID="{9077F0E0-F9D8-4D8C-98B1-29F61A9EB158}" presName="sibTrans" presStyleCnt="0"/>
      <dgm:spPr/>
    </dgm:pt>
    <dgm:pt modelId="{CFC35FA2-F26A-46F2-9291-8ABB7DC6CC83}" type="pres">
      <dgm:prSet presAssocID="{FAF4F68E-DB00-4B0F-A4A3-776C08DA14B8}" presName="compNode" presStyleCnt="0"/>
      <dgm:spPr/>
    </dgm:pt>
    <dgm:pt modelId="{0FEAD1A0-4085-44EA-BB0B-24E034844ECC}" type="pres">
      <dgm:prSet presAssocID="{FAF4F68E-DB00-4B0F-A4A3-776C08DA14B8}" presName="iconBgRect" presStyleLbl="bgShp" presStyleIdx="1" presStyleCnt="2"/>
      <dgm:spPr>
        <a:solidFill>
          <a:srgbClr val="FF0000"/>
        </a:solidFill>
        <a:scene3d>
          <a:camera prst="orthographicFront"/>
          <a:lightRig rig="threePt" dir="t"/>
        </a:scene3d>
        <a:sp3d>
          <a:bevelT w="165100" prst="coolSlant"/>
        </a:sp3d>
      </dgm:spPr>
    </dgm:pt>
    <dgm:pt modelId="{054227DC-653B-4168-982E-7FBBB7956786}" type="pres">
      <dgm:prSet presAssocID="{FAF4F68E-DB00-4B0F-A4A3-776C08DA14B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0858B957-7273-44A0-B902-90E83880910A}" type="pres">
      <dgm:prSet presAssocID="{FAF4F68E-DB00-4B0F-A4A3-776C08DA14B8}" presName="spaceRect" presStyleCnt="0"/>
      <dgm:spPr/>
    </dgm:pt>
    <dgm:pt modelId="{B7A9F2ED-52DA-46A0-9DD7-DAAF072BB8EF}" type="pres">
      <dgm:prSet presAssocID="{FAF4F68E-DB00-4B0F-A4A3-776C08DA14B8}" presName="textRect" presStyleLbl="revTx" presStyleIdx="1" presStyleCnt="2">
        <dgm:presLayoutVars>
          <dgm:chMax val="1"/>
          <dgm:chPref val="1"/>
        </dgm:presLayoutVars>
      </dgm:prSet>
      <dgm:spPr/>
    </dgm:pt>
  </dgm:ptLst>
  <dgm:cxnLst>
    <dgm:cxn modelId="{11762900-3A09-4F4D-B9E6-BA0EA1D0C987}" srcId="{32A4C797-18D1-46D9-B7A1-C0F0880588D6}" destId="{FAF4F68E-DB00-4B0F-A4A3-776C08DA14B8}" srcOrd="1" destOrd="0" parTransId="{7F2CD2FB-FF67-4446-BCDF-198460CFF481}" sibTransId="{7FEAB21D-6A49-4CDE-9A44-E969B6A4E407}"/>
    <dgm:cxn modelId="{5C2B9441-2250-434F-ACDA-2613B2622A6A}" type="presOf" srcId="{752B6A3E-01F9-48C1-8D70-4DDCFBA244F8}" destId="{83CA11DA-22F1-43C5-9A91-B2C3DDBB38A0}" srcOrd="0" destOrd="0" presId="urn:microsoft.com/office/officeart/2018/5/layout/IconCircleLabelList"/>
    <dgm:cxn modelId="{0F17389E-2B45-4609-A8A0-81402CC12209}" type="presOf" srcId="{FAF4F68E-DB00-4B0F-A4A3-776C08DA14B8}" destId="{B7A9F2ED-52DA-46A0-9DD7-DAAF072BB8EF}" srcOrd="0" destOrd="0" presId="urn:microsoft.com/office/officeart/2018/5/layout/IconCircleLabelList"/>
    <dgm:cxn modelId="{C77340D1-07BC-4A54-B086-ADB942D621BA}" srcId="{32A4C797-18D1-46D9-B7A1-C0F0880588D6}" destId="{752B6A3E-01F9-48C1-8D70-4DDCFBA244F8}" srcOrd="0" destOrd="0" parTransId="{B20425CE-5D71-43BD-B1C4-58954C10E3D7}" sibTransId="{9077F0E0-F9D8-4D8C-98B1-29F61A9EB158}"/>
    <dgm:cxn modelId="{C321F4EC-3D2C-444D-BCC0-B4A2257985D4}" type="presOf" srcId="{32A4C797-18D1-46D9-B7A1-C0F0880588D6}" destId="{A2CAB20C-50C6-4112-8D28-F2544770EC77}" srcOrd="0" destOrd="0" presId="urn:microsoft.com/office/officeart/2018/5/layout/IconCircleLabelList"/>
    <dgm:cxn modelId="{F27D5E73-05A5-4DBE-A3F9-9E99B40919C2}" type="presParOf" srcId="{A2CAB20C-50C6-4112-8D28-F2544770EC77}" destId="{F70C10E4-E50E-4C07-92DC-AF8310CF2E40}" srcOrd="0" destOrd="0" presId="urn:microsoft.com/office/officeart/2018/5/layout/IconCircleLabelList"/>
    <dgm:cxn modelId="{7E0C26CE-CBB8-46AD-AE60-A01097FC66A1}" type="presParOf" srcId="{F70C10E4-E50E-4C07-92DC-AF8310CF2E40}" destId="{85B9D491-C8A2-4FCF-8EB3-732349EBAE52}" srcOrd="0" destOrd="0" presId="urn:microsoft.com/office/officeart/2018/5/layout/IconCircleLabelList"/>
    <dgm:cxn modelId="{0CB440C1-2972-485E-B45D-15ADA7F0383F}" type="presParOf" srcId="{F70C10E4-E50E-4C07-92DC-AF8310CF2E40}" destId="{FC7F965C-01D9-49A2-B963-9B9848175317}" srcOrd="1" destOrd="0" presId="urn:microsoft.com/office/officeart/2018/5/layout/IconCircleLabelList"/>
    <dgm:cxn modelId="{AFBA2AF8-F859-4C3E-AE37-D7A06097A6FE}" type="presParOf" srcId="{F70C10E4-E50E-4C07-92DC-AF8310CF2E40}" destId="{8445894E-0D1D-4DD8-9ABC-40D4DDE05EC2}" srcOrd="2" destOrd="0" presId="urn:microsoft.com/office/officeart/2018/5/layout/IconCircleLabelList"/>
    <dgm:cxn modelId="{64B16934-CE53-431A-8A96-B8AA5DB70BD0}" type="presParOf" srcId="{F70C10E4-E50E-4C07-92DC-AF8310CF2E40}" destId="{83CA11DA-22F1-43C5-9A91-B2C3DDBB38A0}" srcOrd="3" destOrd="0" presId="urn:microsoft.com/office/officeart/2018/5/layout/IconCircleLabelList"/>
    <dgm:cxn modelId="{401B830B-D852-477F-A364-C3C5BF090E0E}" type="presParOf" srcId="{A2CAB20C-50C6-4112-8D28-F2544770EC77}" destId="{EA0189C7-17CA-4AFC-97BB-E5BD308224F5}" srcOrd="1" destOrd="0" presId="urn:microsoft.com/office/officeart/2018/5/layout/IconCircleLabelList"/>
    <dgm:cxn modelId="{9AF4AF72-BA5E-4745-AF27-015AE4E29688}" type="presParOf" srcId="{A2CAB20C-50C6-4112-8D28-F2544770EC77}" destId="{CFC35FA2-F26A-46F2-9291-8ABB7DC6CC83}" srcOrd="2" destOrd="0" presId="urn:microsoft.com/office/officeart/2018/5/layout/IconCircleLabelList"/>
    <dgm:cxn modelId="{B4EA93C2-A828-464B-8C3D-6A0F90E58712}" type="presParOf" srcId="{CFC35FA2-F26A-46F2-9291-8ABB7DC6CC83}" destId="{0FEAD1A0-4085-44EA-BB0B-24E034844ECC}" srcOrd="0" destOrd="0" presId="urn:microsoft.com/office/officeart/2018/5/layout/IconCircleLabelList"/>
    <dgm:cxn modelId="{62C49650-8E0E-4DC6-9296-B0928BB9E644}" type="presParOf" srcId="{CFC35FA2-F26A-46F2-9291-8ABB7DC6CC83}" destId="{054227DC-653B-4168-982E-7FBBB7956786}" srcOrd="1" destOrd="0" presId="urn:microsoft.com/office/officeart/2018/5/layout/IconCircleLabelList"/>
    <dgm:cxn modelId="{EEA5A33A-6FB3-4629-B4C5-35A9F183FE63}" type="presParOf" srcId="{CFC35FA2-F26A-46F2-9291-8ABB7DC6CC83}" destId="{0858B957-7273-44A0-B902-90E83880910A}" srcOrd="2" destOrd="0" presId="urn:microsoft.com/office/officeart/2018/5/layout/IconCircleLabelList"/>
    <dgm:cxn modelId="{9419A102-7D1F-4C86-9DF7-3FF1BCFC9699}" type="presParOf" srcId="{CFC35FA2-F26A-46F2-9291-8ABB7DC6CC83}" destId="{B7A9F2ED-52DA-46A0-9DD7-DAAF072BB8E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150668B-1317-4431-B8D3-DDAFF3D9642A}" type="doc">
      <dgm:prSet loTypeId="urn:microsoft.com/office/officeart/2005/8/layout/list1" loCatId="list" qsTypeId="urn:microsoft.com/office/officeart/2005/8/quickstyle/simple5" qsCatId="simple" csTypeId="urn:microsoft.com/office/officeart/2005/8/colors/accent6_4" csCatId="accent6" phldr="1"/>
      <dgm:spPr/>
      <dgm:t>
        <a:bodyPr/>
        <a:lstStyle/>
        <a:p>
          <a:endParaRPr lang="en-US"/>
        </a:p>
      </dgm:t>
    </dgm:pt>
    <dgm:pt modelId="{F4C598FC-28A9-48D6-9486-E64E754BD2A8}">
      <dgm:prSet custT="1"/>
      <dgm:spPr/>
      <dgm:t>
        <a:bodyPr/>
        <a:lstStyle/>
        <a:p>
          <a:r>
            <a:rPr lang="en-US" sz="1800" dirty="0"/>
            <a:t>Weights compensate for …</a:t>
          </a:r>
        </a:p>
      </dgm:t>
    </dgm:pt>
    <dgm:pt modelId="{5B4DAC87-0A2A-46D2-ABF7-932E91C7BA81}" type="parTrans" cxnId="{33861FE0-70C6-477E-9100-C6E63D65E8AC}">
      <dgm:prSet/>
      <dgm:spPr/>
      <dgm:t>
        <a:bodyPr/>
        <a:lstStyle/>
        <a:p>
          <a:endParaRPr lang="en-US"/>
        </a:p>
      </dgm:t>
    </dgm:pt>
    <dgm:pt modelId="{23A0E314-9F3F-47E6-9B55-26D012FC80C8}" type="sibTrans" cxnId="{33861FE0-70C6-477E-9100-C6E63D65E8AC}">
      <dgm:prSet/>
      <dgm:spPr/>
      <dgm:t>
        <a:bodyPr/>
        <a:lstStyle/>
        <a:p>
          <a:endParaRPr lang="en-US"/>
        </a:p>
      </dgm:t>
    </dgm:pt>
    <dgm:pt modelId="{B8EDF138-86BB-49A6-BCE5-996CCF87D566}">
      <dgm:prSet custT="1"/>
      <dgm:spPr/>
      <dgm:t>
        <a:bodyPr/>
        <a:lstStyle/>
        <a:p>
          <a:pPr>
            <a:buFont typeface="Menlo Regular" panose="020B0609030804020204" pitchFamily="49" charset="0"/>
            <a:buChar char="◘"/>
          </a:pPr>
          <a:r>
            <a:rPr lang="en-US" sz="1600" dirty="0"/>
            <a:t>Unequal selection probabilities</a:t>
          </a:r>
        </a:p>
      </dgm:t>
    </dgm:pt>
    <dgm:pt modelId="{DE34302E-6CC4-4C75-B068-ADB2444D5C33}" type="parTrans" cxnId="{4B4BABA2-FED9-450A-A110-F30BFA64BFDE}">
      <dgm:prSet/>
      <dgm:spPr/>
      <dgm:t>
        <a:bodyPr/>
        <a:lstStyle/>
        <a:p>
          <a:endParaRPr lang="en-US"/>
        </a:p>
      </dgm:t>
    </dgm:pt>
    <dgm:pt modelId="{F19A6D52-4D88-4334-93CC-D2F9822F6DE9}" type="sibTrans" cxnId="{4B4BABA2-FED9-450A-A110-F30BFA64BFDE}">
      <dgm:prSet/>
      <dgm:spPr/>
      <dgm:t>
        <a:bodyPr/>
        <a:lstStyle/>
        <a:p>
          <a:endParaRPr lang="en-US"/>
        </a:p>
      </dgm:t>
    </dgm:pt>
    <dgm:pt modelId="{C08914E1-21BA-43F7-82FF-A826EBA78B13}">
      <dgm:prSet custT="1"/>
      <dgm:spPr/>
      <dgm:t>
        <a:bodyPr/>
        <a:lstStyle/>
        <a:p>
          <a:pPr>
            <a:buFont typeface="Menlo Regular" panose="020B0609030804020204" pitchFamily="49" charset="0"/>
            <a:buChar char="◘"/>
          </a:pPr>
          <a:r>
            <a:rPr lang="en-US" sz="1600" dirty="0"/>
            <a:t>Nonresponse</a:t>
          </a:r>
        </a:p>
      </dgm:t>
    </dgm:pt>
    <dgm:pt modelId="{C167BC11-A817-4523-9B38-2CCE1018C4AF}" type="parTrans" cxnId="{C30727B4-5EDD-4367-9D07-72E589A295F7}">
      <dgm:prSet/>
      <dgm:spPr/>
      <dgm:t>
        <a:bodyPr/>
        <a:lstStyle/>
        <a:p>
          <a:endParaRPr lang="en-US"/>
        </a:p>
      </dgm:t>
    </dgm:pt>
    <dgm:pt modelId="{5DA5CC45-1D1A-4023-88F7-58E6FBDA37E1}" type="sibTrans" cxnId="{C30727B4-5EDD-4367-9D07-72E589A295F7}">
      <dgm:prSet/>
      <dgm:spPr/>
      <dgm:t>
        <a:bodyPr/>
        <a:lstStyle/>
        <a:p>
          <a:endParaRPr lang="en-US"/>
        </a:p>
      </dgm:t>
    </dgm:pt>
    <dgm:pt modelId="{721BFB66-BA8D-43C2-9873-C72CE5DDA610}">
      <dgm:prSet custT="1"/>
      <dgm:spPr/>
      <dgm:t>
        <a:bodyPr/>
        <a:lstStyle/>
        <a:p>
          <a:pPr>
            <a:buFont typeface="Menlo Regular" panose="020B0609030804020204" pitchFamily="49" charset="0"/>
            <a:buChar char="◘"/>
          </a:pPr>
          <a:r>
            <a:rPr lang="en-US" sz="1600" dirty="0"/>
            <a:t>Noncoverage</a:t>
          </a:r>
        </a:p>
      </dgm:t>
    </dgm:pt>
    <dgm:pt modelId="{02F0650B-A279-44BE-A1DD-7A232C6A1728}" type="parTrans" cxnId="{1FE5F45F-0B03-4305-8924-19283011BE0F}">
      <dgm:prSet/>
      <dgm:spPr/>
      <dgm:t>
        <a:bodyPr/>
        <a:lstStyle/>
        <a:p>
          <a:endParaRPr lang="en-US"/>
        </a:p>
      </dgm:t>
    </dgm:pt>
    <dgm:pt modelId="{D750A6D7-B258-4E3A-BB19-FF5B77A5F857}" type="sibTrans" cxnId="{1FE5F45F-0B03-4305-8924-19283011BE0F}">
      <dgm:prSet/>
      <dgm:spPr/>
      <dgm:t>
        <a:bodyPr/>
        <a:lstStyle/>
        <a:p>
          <a:endParaRPr lang="en-US"/>
        </a:p>
      </dgm:t>
    </dgm:pt>
    <dgm:pt modelId="{BFB05508-823D-496A-9448-1AE868A34E05}">
      <dgm:prSet custT="1"/>
      <dgm:spPr/>
      <dgm:t>
        <a:bodyPr/>
        <a:lstStyle/>
        <a:p>
          <a:pPr>
            <a:buFont typeface="Menlo Regular" panose="020B0609030804020204" pitchFamily="49" charset="0"/>
            <a:buChar char="◘"/>
          </a:pPr>
          <a:r>
            <a:rPr lang="en-US" sz="1600" dirty="0"/>
            <a:t>Sampling fluctuations</a:t>
          </a:r>
        </a:p>
      </dgm:t>
    </dgm:pt>
    <dgm:pt modelId="{2B416C10-E7C1-48B0-B33A-DC6A7DBA42C0}" type="parTrans" cxnId="{B85C747F-A3AA-4ADA-83C2-5A356CDEB7F3}">
      <dgm:prSet/>
      <dgm:spPr/>
      <dgm:t>
        <a:bodyPr/>
        <a:lstStyle/>
        <a:p>
          <a:endParaRPr lang="en-US"/>
        </a:p>
      </dgm:t>
    </dgm:pt>
    <dgm:pt modelId="{AA25C189-2C39-4E43-A39E-DCB0E14DB3FF}" type="sibTrans" cxnId="{B85C747F-A3AA-4ADA-83C2-5A356CDEB7F3}">
      <dgm:prSet/>
      <dgm:spPr/>
      <dgm:t>
        <a:bodyPr/>
        <a:lstStyle/>
        <a:p>
          <a:endParaRPr lang="en-US"/>
        </a:p>
      </dgm:t>
    </dgm:pt>
    <dgm:pt modelId="{749BA0CD-A8DC-4E80-9473-DD4EDA65B7F2}">
      <dgm:prSet custT="1"/>
      <dgm:spPr/>
      <dgm:t>
        <a:bodyPr/>
        <a:lstStyle/>
        <a:p>
          <a:r>
            <a:rPr lang="en-US" sz="1800" dirty="0"/>
            <a:t>Weights are always positive, but can be fractional</a:t>
          </a:r>
        </a:p>
      </dgm:t>
    </dgm:pt>
    <dgm:pt modelId="{C9F77886-807A-4971-A9DF-E309983BE67E}" type="parTrans" cxnId="{D06B23DD-1AFF-448B-880D-8CDBC4B4E4F3}">
      <dgm:prSet/>
      <dgm:spPr/>
      <dgm:t>
        <a:bodyPr/>
        <a:lstStyle/>
        <a:p>
          <a:endParaRPr lang="en-US"/>
        </a:p>
      </dgm:t>
    </dgm:pt>
    <dgm:pt modelId="{F146D68F-667F-4EB3-854D-C7AB06B9C159}" type="sibTrans" cxnId="{D06B23DD-1AFF-448B-880D-8CDBC4B4E4F3}">
      <dgm:prSet/>
      <dgm:spPr/>
      <dgm:t>
        <a:bodyPr/>
        <a:lstStyle/>
        <a:p>
          <a:endParaRPr lang="en-US"/>
        </a:p>
      </dgm:t>
    </dgm:pt>
    <dgm:pt modelId="{06E52034-A323-4DBB-82EC-7205BDA94414}">
      <dgm:prSet custT="1"/>
      <dgm:spPr/>
      <dgm:t>
        <a:bodyPr/>
        <a:lstStyle/>
        <a:p>
          <a:r>
            <a:rPr lang="en-US" sz="1800" dirty="0"/>
            <a:t>Can only use one weight at a time (Dwt * </a:t>
          </a:r>
          <a:r>
            <a:rPr lang="en-US" sz="1800" dirty="0" err="1"/>
            <a:t>PSwt</a:t>
          </a:r>
          <a:r>
            <a:rPr lang="en-US" sz="1800" dirty="0"/>
            <a:t>)</a:t>
          </a:r>
        </a:p>
      </dgm:t>
    </dgm:pt>
    <dgm:pt modelId="{E7AA4B04-0B32-431A-9054-971ED0E44B47}" type="parTrans" cxnId="{5A1CB2D9-F3B9-414B-A8CC-44CBD8A92913}">
      <dgm:prSet/>
      <dgm:spPr/>
      <dgm:t>
        <a:bodyPr/>
        <a:lstStyle/>
        <a:p>
          <a:endParaRPr lang="en-US"/>
        </a:p>
      </dgm:t>
    </dgm:pt>
    <dgm:pt modelId="{43C42A1E-24B9-458B-8DD8-2E3066951918}" type="sibTrans" cxnId="{5A1CB2D9-F3B9-414B-A8CC-44CBD8A92913}">
      <dgm:prSet/>
      <dgm:spPr/>
      <dgm:t>
        <a:bodyPr/>
        <a:lstStyle/>
        <a:p>
          <a:endParaRPr lang="en-US"/>
        </a:p>
      </dgm:t>
    </dgm:pt>
    <dgm:pt modelId="{487556EB-E0A4-C24C-99E0-ECAD1842512A}" type="pres">
      <dgm:prSet presAssocID="{A150668B-1317-4431-B8D3-DDAFF3D9642A}" presName="linear" presStyleCnt="0">
        <dgm:presLayoutVars>
          <dgm:dir/>
          <dgm:animLvl val="lvl"/>
          <dgm:resizeHandles val="exact"/>
        </dgm:presLayoutVars>
      </dgm:prSet>
      <dgm:spPr/>
    </dgm:pt>
    <dgm:pt modelId="{32FA01C3-80AA-894A-B4DE-EB4170CF0A24}" type="pres">
      <dgm:prSet presAssocID="{F4C598FC-28A9-48D6-9486-E64E754BD2A8}" presName="parentLin" presStyleCnt="0"/>
      <dgm:spPr/>
    </dgm:pt>
    <dgm:pt modelId="{CA3888CB-5186-154A-873E-6254D908BA11}" type="pres">
      <dgm:prSet presAssocID="{F4C598FC-28A9-48D6-9486-E64E754BD2A8}" presName="parentLeftMargin" presStyleLbl="node1" presStyleIdx="0" presStyleCnt="3"/>
      <dgm:spPr/>
    </dgm:pt>
    <dgm:pt modelId="{E0456D10-7BED-6C4D-940E-40EBBF386052}" type="pres">
      <dgm:prSet presAssocID="{F4C598FC-28A9-48D6-9486-E64E754BD2A8}" presName="parentText" presStyleLbl="node1" presStyleIdx="0" presStyleCnt="3" custScaleY="76161">
        <dgm:presLayoutVars>
          <dgm:chMax val="0"/>
          <dgm:bulletEnabled val="1"/>
        </dgm:presLayoutVars>
      </dgm:prSet>
      <dgm:spPr/>
    </dgm:pt>
    <dgm:pt modelId="{0BEBDCC3-CF86-7D44-B22A-3B40CCA4E220}" type="pres">
      <dgm:prSet presAssocID="{F4C598FC-28A9-48D6-9486-E64E754BD2A8}" presName="negativeSpace" presStyleCnt="0"/>
      <dgm:spPr/>
    </dgm:pt>
    <dgm:pt modelId="{9A095CFD-EA1B-1945-91DA-355634DE86B5}" type="pres">
      <dgm:prSet presAssocID="{F4C598FC-28A9-48D6-9486-E64E754BD2A8}" presName="childText" presStyleLbl="conFgAcc1" presStyleIdx="0" presStyleCnt="3" custScaleX="83942">
        <dgm:presLayoutVars>
          <dgm:bulletEnabled val="1"/>
        </dgm:presLayoutVars>
      </dgm:prSet>
      <dgm:spPr/>
    </dgm:pt>
    <dgm:pt modelId="{CADD158E-C537-B149-9326-525830CD4557}" type="pres">
      <dgm:prSet presAssocID="{23A0E314-9F3F-47E6-9B55-26D012FC80C8}" presName="spaceBetweenRectangles" presStyleCnt="0"/>
      <dgm:spPr/>
    </dgm:pt>
    <dgm:pt modelId="{1A99ADE8-8875-0F4D-B243-B0BC4C21AEC7}" type="pres">
      <dgm:prSet presAssocID="{749BA0CD-A8DC-4E80-9473-DD4EDA65B7F2}" presName="parentLin" presStyleCnt="0"/>
      <dgm:spPr/>
    </dgm:pt>
    <dgm:pt modelId="{4D626F8A-1E81-B24B-886E-A50E67FCD157}" type="pres">
      <dgm:prSet presAssocID="{749BA0CD-A8DC-4E80-9473-DD4EDA65B7F2}" presName="parentLeftMargin" presStyleLbl="node1" presStyleIdx="0" presStyleCnt="3"/>
      <dgm:spPr/>
    </dgm:pt>
    <dgm:pt modelId="{1B2A7FE5-E7C8-D943-82EC-9E4EF0DCC8D8}" type="pres">
      <dgm:prSet presAssocID="{749BA0CD-A8DC-4E80-9473-DD4EDA65B7F2}" presName="parentText" presStyleLbl="node1" presStyleIdx="1" presStyleCnt="3" custScaleY="79102">
        <dgm:presLayoutVars>
          <dgm:chMax val="0"/>
          <dgm:bulletEnabled val="1"/>
        </dgm:presLayoutVars>
      </dgm:prSet>
      <dgm:spPr/>
    </dgm:pt>
    <dgm:pt modelId="{1EF391EE-8185-074C-860B-05194F2A77C3}" type="pres">
      <dgm:prSet presAssocID="{749BA0CD-A8DC-4E80-9473-DD4EDA65B7F2}" presName="negativeSpace" presStyleCnt="0"/>
      <dgm:spPr/>
    </dgm:pt>
    <dgm:pt modelId="{1D73F7D9-5B8D-F742-BA87-D156E512E89A}" type="pres">
      <dgm:prSet presAssocID="{749BA0CD-A8DC-4E80-9473-DD4EDA65B7F2}" presName="childText" presStyleLbl="conFgAcc1" presStyleIdx="1" presStyleCnt="3">
        <dgm:presLayoutVars>
          <dgm:bulletEnabled val="1"/>
        </dgm:presLayoutVars>
      </dgm:prSet>
      <dgm:spPr>
        <a:ln>
          <a:noFill/>
        </a:ln>
      </dgm:spPr>
    </dgm:pt>
    <dgm:pt modelId="{6FBAADAE-0E9F-4045-A889-A7B260980BC3}" type="pres">
      <dgm:prSet presAssocID="{F146D68F-667F-4EB3-854D-C7AB06B9C159}" presName="spaceBetweenRectangles" presStyleCnt="0"/>
      <dgm:spPr/>
    </dgm:pt>
    <dgm:pt modelId="{CE0D6023-B11A-7040-991D-4FBBEBE12DF2}" type="pres">
      <dgm:prSet presAssocID="{06E52034-A323-4DBB-82EC-7205BDA94414}" presName="parentLin" presStyleCnt="0"/>
      <dgm:spPr/>
    </dgm:pt>
    <dgm:pt modelId="{A2A4CAD2-BB53-8849-B3AA-3481EDEAF926}" type="pres">
      <dgm:prSet presAssocID="{06E52034-A323-4DBB-82EC-7205BDA94414}" presName="parentLeftMargin" presStyleLbl="node1" presStyleIdx="1" presStyleCnt="3"/>
      <dgm:spPr/>
    </dgm:pt>
    <dgm:pt modelId="{CEF4AC39-8303-1B49-AF74-C11EC3B4402C}" type="pres">
      <dgm:prSet presAssocID="{06E52034-A323-4DBB-82EC-7205BDA94414}" presName="parentText" presStyleLbl="node1" presStyleIdx="2" presStyleCnt="3" custScaleY="75708" custLinFactNeighborX="-5752" custLinFactNeighborY="-31288">
        <dgm:presLayoutVars>
          <dgm:chMax val="0"/>
          <dgm:bulletEnabled val="1"/>
        </dgm:presLayoutVars>
      </dgm:prSet>
      <dgm:spPr/>
    </dgm:pt>
    <dgm:pt modelId="{236772F3-B484-DC42-B048-CBBFD7E0985C}" type="pres">
      <dgm:prSet presAssocID="{06E52034-A323-4DBB-82EC-7205BDA94414}" presName="negativeSpace" presStyleCnt="0"/>
      <dgm:spPr/>
    </dgm:pt>
    <dgm:pt modelId="{9D23D6B7-1B64-0748-A0CD-EE704B5C9485}" type="pres">
      <dgm:prSet presAssocID="{06E52034-A323-4DBB-82EC-7205BDA94414}" presName="childText" presStyleLbl="conFgAcc1" presStyleIdx="2" presStyleCnt="3">
        <dgm:presLayoutVars>
          <dgm:bulletEnabled val="1"/>
        </dgm:presLayoutVars>
      </dgm:prSet>
      <dgm:spPr>
        <a:ln>
          <a:noFill/>
        </a:ln>
      </dgm:spPr>
    </dgm:pt>
  </dgm:ptLst>
  <dgm:cxnLst>
    <dgm:cxn modelId="{F17CCF2F-045A-FF44-BDCC-39690169E2FE}" type="presOf" srcId="{06E52034-A323-4DBB-82EC-7205BDA94414}" destId="{CEF4AC39-8303-1B49-AF74-C11EC3B4402C}" srcOrd="1" destOrd="0" presId="urn:microsoft.com/office/officeart/2005/8/layout/list1"/>
    <dgm:cxn modelId="{56574038-5DFA-4D46-AF75-428C0988FE76}" type="presOf" srcId="{749BA0CD-A8DC-4E80-9473-DD4EDA65B7F2}" destId="{1B2A7FE5-E7C8-D943-82EC-9E4EF0DCC8D8}" srcOrd="1" destOrd="0" presId="urn:microsoft.com/office/officeart/2005/8/layout/list1"/>
    <dgm:cxn modelId="{1FE5F45F-0B03-4305-8924-19283011BE0F}" srcId="{F4C598FC-28A9-48D6-9486-E64E754BD2A8}" destId="{721BFB66-BA8D-43C2-9873-C72CE5DDA610}" srcOrd="2" destOrd="0" parTransId="{02F0650B-A279-44BE-A1DD-7A232C6A1728}" sibTransId="{D750A6D7-B258-4E3A-BB19-FF5B77A5F857}"/>
    <dgm:cxn modelId="{9A71CC48-68C8-914E-9CF8-B91375705CF6}" type="presOf" srcId="{F4C598FC-28A9-48D6-9486-E64E754BD2A8}" destId="{E0456D10-7BED-6C4D-940E-40EBBF386052}" srcOrd="1" destOrd="0" presId="urn:microsoft.com/office/officeart/2005/8/layout/list1"/>
    <dgm:cxn modelId="{B85C747F-A3AA-4ADA-83C2-5A356CDEB7F3}" srcId="{F4C598FC-28A9-48D6-9486-E64E754BD2A8}" destId="{BFB05508-823D-496A-9448-1AE868A34E05}" srcOrd="3" destOrd="0" parTransId="{2B416C10-E7C1-48B0-B33A-DC6A7DBA42C0}" sibTransId="{AA25C189-2C39-4E43-A39E-DCB0E14DB3FF}"/>
    <dgm:cxn modelId="{C421178A-5C8D-F24D-B583-524E1046C8E5}" type="presOf" srcId="{BFB05508-823D-496A-9448-1AE868A34E05}" destId="{9A095CFD-EA1B-1945-91DA-355634DE86B5}" srcOrd="0" destOrd="3" presId="urn:microsoft.com/office/officeart/2005/8/layout/list1"/>
    <dgm:cxn modelId="{35A3158D-DC14-6E44-9C39-C2E9D23134F4}" type="presOf" srcId="{F4C598FC-28A9-48D6-9486-E64E754BD2A8}" destId="{CA3888CB-5186-154A-873E-6254D908BA11}" srcOrd="0" destOrd="0" presId="urn:microsoft.com/office/officeart/2005/8/layout/list1"/>
    <dgm:cxn modelId="{9757CB92-4B40-7A4E-91D9-1C9128407ADA}" type="presOf" srcId="{C08914E1-21BA-43F7-82FF-A826EBA78B13}" destId="{9A095CFD-EA1B-1945-91DA-355634DE86B5}" srcOrd="0" destOrd="1" presId="urn:microsoft.com/office/officeart/2005/8/layout/list1"/>
    <dgm:cxn modelId="{25E2B793-B7D6-C743-852B-F653DBFC561D}" type="presOf" srcId="{06E52034-A323-4DBB-82EC-7205BDA94414}" destId="{A2A4CAD2-BB53-8849-B3AA-3481EDEAF926}" srcOrd="0" destOrd="0" presId="urn:microsoft.com/office/officeart/2005/8/layout/list1"/>
    <dgm:cxn modelId="{4B4BABA2-FED9-450A-A110-F30BFA64BFDE}" srcId="{F4C598FC-28A9-48D6-9486-E64E754BD2A8}" destId="{B8EDF138-86BB-49A6-BCE5-996CCF87D566}" srcOrd="0" destOrd="0" parTransId="{DE34302E-6CC4-4C75-B068-ADB2444D5C33}" sibTransId="{F19A6D52-4D88-4334-93CC-D2F9822F6DE9}"/>
    <dgm:cxn modelId="{4F25A8A8-7A78-9447-ACB2-D361F7E3E872}" type="presOf" srcId="{B8EDF138-86BB-49A6-BCE5-996CCF87D566}" destId="{9A095CFD-EA1B-1945-91DA-355634DE86B5}" srcOrd="0" destOrd="0" presId="urn:microsoft.com/office/officeart/2005/8/layout/list1"/>
    <dgm:cxn modelId="{FCDC02AC-595E-B04B-AECC-B9A341E94FB7}" type="presOf" srcId="{749BA0CD-A8DC-4E80-9473-DD4EDA65B7F2}" destId="{4D626F8A-1E81-B24B-886E-A50E67FCD157}" srcOrd="0" destOrd="0" presId="urn:microsoft.com/office/officeart/2005/8/layout/list1"/>
    <dgm:cxn modelId="{C30727B4-5EDD-4367-9D07-72E589A295F7}" srcId="{F4C598FC-28A9-48D6-9486-E64E754BD2A8}" destId="{C08914E1-21BA-43F7-82FF-A826EBA78B13}" srcOrd="1" destOrd="0" parTransId="{C167BC11-A817-4523-9B38-2CCE1018C4AF}" sibTransId="{5DA5CC45-1D1A-4023-88F7-58E6FBDA37E1}"/>
    <dgm:cxn modelId="{22B2D8BF-AA5C-C14A-ACA5-BEE51BB01DB8}" type="presOf" srcId="{A150668B-1317-4431-B8D3-DDAFF3D9642A}" destId="{487556EB-E0A4-C24C-99E0-ECAD1842512A}" srcOrd="0" destOrd="0" presId="urn:microsoft.com/office/officeart/2005/8/layout/list1"/>
    <dgm:cxn modelId="{5A1CB2D9-F3B9-414B-A8CC-44CBD8A92913}" srcId="{A150668B-1317-4431-B8D3-DDAFF3D9642A}" destId="{06E52034-A323-4DBB-82EC-7205BDA94414}" srcOrd="2" destOrd="0" parTransId="{E7AA4B04-0B32-431A-9054-971ED0E44B47}" sibTransId="{43C42A1E-24B9-458B-8DD8-2E3066951918}"/>
    <dgm:cxn modelId="{D10D82DB-0330-1A4D-96BC-EDCCC0C77B7D}" type="presOf" srcId="{721BFB66-BA8D-43C2-9873-C72CE5DDA610}" destId="{9A095CFD-EA1B-1945-91DA-355634DE86B5}" srcOrd="0" destOrd="2" presId="urn:microsoft.com/office/officeart/2005/8/layout/list1"/>
    <dgm:cxn modelId="{D06B23DD-1AFF-448B-880D-8CDBC4B4E4F3}" srcId="{A150668B-1317-4431-B8D3-DDAFF3D9642A}" destId="{749BA0CD-A8DC-4E80-9473-DD4EDA65B7F2}" srcOrd="1" destOrd="0" parTransId="{C9F77886-807A-4971-A9DF-E309983BE67E}" sibTransId="{F146D68F-667F-4EB3-854D-C7AB06B9C159}"/>
    <dgm:cxn modelId="{33861FE0-70C6-477E-9100-C6E63D65E8AC}" srcId="{A150668B-1317-4431-B8D3-DDAFF3D9642A}" destId="{F4C598FC-28A9-48D6-9486-E64E754BD2A8}" srcOrd="0" destOrd="0" parTransId="{5B4DAC87-0A2A-46D2-ABF7-932E91C7BA81}" sibTransId="{23A0E314-9F3F-47E6-9B55-26D012FC80C8}"/>
    <dgm:cxn modelId="{AF4AB474-15FD-E842-AF93-164696867DB6}" type="presParOf" srcId="{487556EB-E0A4-C24C-99E0-ECAD1842512A}" destId="{32FA01C3-80AA-894A-B4DE-EB4170CF0A24}" srcOrd="0" destOrd="0" presId="urn:microsoft.com/office/officeart/2005/8/layout/list1"/>
    <dgm:cxn modelId="{AE8FE7AC-A4E2-1B48-A505-CBBBC11DBB71}" type="presParOf" srcId="{32FA01C3-80AA-894A-B4DE-EB4170CF0A24}" destId="{CA3888CB-5186-154A-873E-6254D908BA11}" srcOrd="0" destOrd="0" presId="urn:microsoft.com/office/officeart/2005/8/layout/list1"/>
    <dgm:cxn modelId="{F40471F6-9989-EF4A-A780-1AB2361E2B70}" type="presParOf" srcId="{32FA01C3-80AA-894A-B4DE-EB4170CF0A24}" destId="{E0456D10-7BED-6C4D-940E-40EBBF386052}" srcOrd="1" destOrd="0" presId="urn:microsoft.com/office/officeart/2005/8/layout/list1"/>
    <dgm:cxn modelId="{6AE96C5B-A6D0-8D4B-883E-CC65D0B4B524}" type="presParOf" srcId="{487556EB-E0A4-C24C-99E0-ECAD1842512A}" destId="{0BEBDCC3-CF86-7D44-B22A-3B40CCA4E220}" srcOrd="1" destOrd="0" presId="urn:microsoft.com/office/officeart/2005/8/layout/list1"/>
    <dgm:cxn modelId="{78473B7B-99E6-774B-961A-2A179E73A8B4}" type="presParOf" srcId="{487556EB-E0A4-C24C-99E0-ECAD1842512A}" destId="{9A095CFD-EA1B-1945-91DA-355634DE86B5}" srcOrd="2" destOrd="0" presId="urn:microsoft.com/office/officeart/2005/8/layout/list1"/>
    <dgm:cxn modelId="{3EBE5DAE-6C98-8846-92E9-71238C802657}" type="presParOf" srcId="{487556EB-E0A4-C24C-99E0-ECAD1842512A}" destId="{CADD158E-C537-B149-9326-525830CD4557}" srcOrd="3" destOrd="0" presId="urn:microsoft.com/office/officeart/2005/8/layout/list1"/>
    <dgm:cxn modelId="{5A41E1EA-9A12-DB4F-8E3D-BC14C3B4C98C}" type="presParOf" srcId="{487556EB-E0A4-C24C-99E0-ECAD1842512A}" destId="{1A99ADE8-8875-0F4D-B243-B0BC4C21AEC7}" srcOrd="4" destOrd="0" presId="urn:microsoft.com/office/officeart/2005/8/layout/list1"/>
    <dgm:cxn modelId="{CAE4E2D7-A8B1-3845-8347-E4209978080A}" type="presParOf" srcId="{1A99ADE8-8875-0F4D-B243-B0BC4C21AEC7}" destId="{4D626F8A-1E81-B24B-886E-A50E67FCD157}" srcOrd="0" destOrd="0" presId="urn:microsoft.com/office/officeart/2005/8/layout/list1"/>
    <dgm:cxn modelId="{B1AF155E-EEA3-554D-8D0C-4DD9427E3FD0}" type="presParOf" srcId="{1A99ADE8-8875-0F4D-B243-B0BC4C21AEC7}" destId="{1B2A7FE5-E7C8-D943-82EC-9E4EF0DCC8D8}" srcOrd="1" destOrd="0" presId="urn:microsoft.com/office/officeart/2005/8/layout/list1"/>
    <dgm:cxn modelId="{359E0B60-EF88-504E-AC1E-CA756D186056}" type="presParOf" srcId="{487556EB-E0A4-C24C-99E0-ECAD1842512A}" destId="{1EF391EE-8185-074C-860B-05194F2A77C3}" srcOrd="5" destOrd="0" presId="urn:microsoft.com/office/officeart/2005/8/layout/list1"/>
    <dgm:cxn modelId="{248AFC72-81E8-3F42-A96D-468F724D9D48}" type="presParOf" srcId="{487556EB-E0A4-C24C-99E0-ECAD1842512A}" destId="{1D73F7D9-5B8D-F742-BA87-D156E512E89A}" srcOrd="6" destOrd="0" presId="urn:microsoft.com/office/officeart/2005/8/layout/list1"/>
    <dgm:cxn modelId="{04CFFA51-EB62-754F-ABEA-07B7671DBC0E}" type="presParOf" srcId="{487556EB-E0A4-C24C-99E0-ECAD1842512A}" destId="{6FBAADAE-0E9F-4045-A889-A7B260980BC3}" srcOrd="7" destOrd="0" presId="urn:microsoft.com/office/officeart/2005/8/layout/list1"/>
    <dgm:cxn modelId="{4A46564D-6C40-714A-8241-135891A03905}" type="presParOf" srcId="{487556EB-E0A4-C24C-99E0-ECAD1842512A}" destId="{CE0D6023-B11A-7040-991D-4FBBEBE12DF2}" srcOrd="8" destOrd="0" presId="urn:microsoft.com/office/officeart/2005/8/layout/list1"/>
    <dgm:cxn modelId="{31AE4AEE-9C98-4240-8DE3-54AA7811C5C1}" type="presParOf" srcId="{CE0D6023-B11A-7040-991D-4FBBEBE12DF2}" destId="{A2A4CAD2-BB53-8849-B3AA-3481EDEAF926}" srcOrd="0" destOrd="0" presId="urn:microsoft.com/office/officeart/2005/8/layout/list1"/>
    <dgm:cxn modelId="{129DDEC7-CBF2-0145-933F-6AD8B9225DAB}" type="presParOf" srcId="{CE0D6023-B11A-7040-991D-4FBBEBE12DF2}" destId="{CEF4AC39-8303-1B49-AF74-C11EC3B4402C}" srcOrd="1" destOrd="0" presId="urn:microsoft.com/office/officeart/2005/8/layout/list1"/>
    <dgm:cxn modelId="{18544D06-493C-E24B-B921-D2AB623DCB98}" type="presParOf" srcId="{487556EB-E0A4-C24C-99E0-ECAD1842512A}" destId="{236772F3-B484-DC42-B048-CBBFD7E0985C}" srcOrd="9" destOrd="0" presId="urn:microsoft.com/office/officeart/2005/8/layout/list1"/>
    <dgm:cxn modelId="{12A23D65-F60D-ED4B-9F99-CD163F8B3D23}" type="presParOf" srcId="{487556EB-E0A4-C24C-99E0-ECAD1842512A}" destId="{9D23D6B7-1B64-0748-A0CD-EE704B5C948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100DB70-D7B2-9B44-9AD2-18D6E5AB62B1}" type="doc">
      <dgm:prSet loTypeId="urn:microsoft.com/office/officeart/2008/layout/IncreasingCircleProcess" loCatId="list" qsTypeId="urn:microsoft.com/office/officeart/2005/8/quickstyle/simple2" qsCatId="simple" csTypeId="urn:microsoft.com/office/officeart/2005/8/colors/accent6_2" csCatId="accent6" phldr="1"/>
      <dgm:spPr/>
      <dgm:t>
        <a:bodyPr/>
        <a:lstStyle/>
        <a:p>
          <a:endParaRPr lang="en-US"/>
        </a:p>
      </dgm:t>
    </dgm:pt>
    <dgm:pt modelId="{479955B3-6D3D-A24E-B73B-ACA12D77BB83}">
      <dgm:prSet custT="1"/>
      <dgm:spPr/>
      <dgm:t>
        <a:bodyPr/>
        <a:lstStyle/>
        <a:p>
          <a:r>
            <a:rPr lang="en-US" sz="2200" dirty="0"/>
            <a:t>Certain kinds of people may not respond to the survey</a:t>
          </a:r>
        </a:p>
      </dgm:t>
    </dgm:pt>
    <dgm:pt modelId="{83924A9B-52CC-A044-8FA3-5C0C27305919}" type="parTrans" cxnId="{52455E9A-659F-B841-A3C5-98741083F37B}">
      <dgm:prSet/>
      <dgm:spPr/>
      <dgm:t>
        <a:bodyPr/>
        <a:lstStyle/>
        <a:p>
          <a:endParaRPr lang="en-US"/>
        </a:p>
      </dgm:t>
    </dgm:pt>
    <dgm:pt modelId="{EB6F47C6-6498-6F48-8DAC-7A47AEFB858F}" type="sibTrans" cxnId="{52455E9A-659F-B841-A3C5-98741083F37B}">
      <dgm:prSet/>
      <dgm:spPr/>
      <dgm:t>
        <a:bodyPr/>
        <a:lstStyle/>
        <a:p>
          <a:endParaRPr lang="en-US"/>
        </a:p>
      </dgm:t>
    </dgm:pt>
    <dgm:pt modelId="{C9C102F6-6F14-7B46-AD99-D100148C99EA}" type="pres">
      <dgm:prSet presAssocID="{5100DB70-D7B2-9B44-9AD2-18D6E5AB62B1}" presName="Name0" presStyleCnt="0">
        <dgm:presLayoutVars>
          <dgm:chMax val="7"/>
          <dgm:chPref val="7"/>
          <dgm:dir/>
          <dgm:animOne val="branch"/>
          <dgm:animLvl val="lvl"/>
        </dgm:presLayoutVars>
      </dgm:prSet>
      <dgm:spPr/>
    </dgm:pt>
    <dgm:pt modelId="{D571AE63-E58A-C542-9252-85909215471A}" type="pres">
      <dgm:prSet presAssocID="{479955B3-6D3D-A24E-B73B-ACA12D77BB83}" presName="composite" presStyleCnt="0"/>
      <dgm:spPr/>
    </dgm:pt>
    <dgm:pt modelId="{771C852A-E741-5C41-BAAB-6CCFDC414D7D}" type="pres">
      <dgm:prSet presAssocID="{479955B3-6D3D-A24E-B73B-ACA12D77BB83}" presName="BackAccent" presStyleLbl="bgShp" presStyleIdx="0" presStyleCnt="1" custLinFactNeighborX="-59625" custLinFactNeighborY="11766"/>
      <dgm:spPr/>
    </dgm:pt>
    <dgm:pt modelId="{22336483-B521-D343-AB4D-075891CD121D}" type="pres">
      <dgm:prSet presAssocID="{479955B3-6D3D-A24E-B73B-ACA12D77BB83}" presName="Accent" presStyleLbl="alignNode1" presStyleIdx="0" presStyleCnt="1" custLinFactNeighborX="-70474" custLinFactNeighborY="15414"/>
      <dgm:spPr/>
    </dgm:pt>
    <dgm:pt modelId="{CD1D860D-A4E2-2248-B297-892133D91CF5}" type="pres">
      <dgm:prSet presAssocID="{479955B3-6D3D-A24E-B73B-ACA12D77BB83}" presName="Child" presStyleLbl="revTx" presStyleIdx="0" presStyleCnt="1" custScaleX="135421" custScaleY="86863" custLinFactNeighborX="-5848" custLinFactNeighborY="1490">
        <dgm:presLayoutVars>
          <dgm:chMax val="0"/>
          <dgm:chPref val="0"/>
          <dgm:bulletEnabled val="1"/>
        </dgm:presLayoutVars>
      </dgm:prSet>
      <dgm:spPr/>
    </dgm:pt>
    <dgm:pt modelId="{93025B75-39A9-0345-9E4E-D17A321B170E}" type="pres">
      <dgm:prSet presAssocID="{479955B3-6D3D-A24E-B73B-ACA12D77BB83}" presName="Parent" presStyleLbl="revTx" presStyleIdx="0" presStyleCnt="1" custScaleX="132947" custLinFactNeighborX="-6712" custLinFactNeighborY="-273">
        <dgm:presLayoutVars>
          <dgm:chMax val="1"/>
          <dgm:chPref val="1"/>
          <dgm:bulletEnabled val="1"/>
        </dgm:presLayoutVars>
      </dgm:prSet>
      <dgm:spPr/>
    </dgm:pt>
  </dgm:ptLst>
  <dgm:cxnLst>
    <dgm:cxn modelId="{0DD9383E-2EC0-CD40-A749-788483407FA7}" type="presOf" srcId="{5100DB70-D7B2-9B44-9AD2-18D6E5AB62B1}" destId="{C9C102F6-6F14-7B46-AD99-D100148C99EA}" srcOrd="0" destOrd="0" presId="urn:microsoft.com/office/officeart/2008/layout/IncreasingCircleProcess"/>
    <dgm:cxn modelId="{8C0EB055-B225-2C40-A822-85D00B3BBC54}" type="presOf" srcId="{479955B3-6D3D-A24E-B73B-ACA12D77BB83}" destId="{93025B75-39A9-0345-9E4E-D17A321B170E}" srcOrd="0" destOrd="0" presId="urn:microsoft.com/office/officeart/2008/layout/IncreasingCircleProcess"/>
    <dgm:cxn modelId="{52455E9A-659F-B841-A3C5-98741083F37B}" srcId="{5100DB70-D7B2-9B44-9AD2-18D6E5AB62B1}" destId="{479955B3-6D3D-A24E-B73B-ACA12D77BB83}" srcOrd="0" destOrd="0" parTransId="{83924A9B-52CC-A044-8FA3-5C0C27305919}" sibTransId="{EB6F47C6-6498-6F48-8DAC-7A47AEFB858F}"/>
    <dgm:cxn modelId="{C504FDFB-B816-5643-BA02-6C776FEFB3A6}" type="presParOf" srcId="{C9C102F6-6F14-7B46-AD99-D100148C99EA}" destId="{D571AE63-E58A-C542-9252-85909215471A}" srcOrd="0" destOrd="0" presId="urn:microsoft.com/office/officeart/2008/layout/IncreasingCircleProcess"/>
    <dgm:cxn modelId="{2FD33363-2648-C346-AE67-A6BB50A8F26B}" type="presParOf" srcId="{D571AE63-E58A-C542-9252-85909215471A}" destId="{771C852A-E741-5C41-BAAB-6CCFDC414D7D}" srcOrd="0" destOrd="0" presId="urn:microsoft.com/office/officeart/2008/layout/IncreasingCircleProcess"/>
    <dgm:cxn modelId="{01B73E47-6DCA-6145-9A84-1767B01E8E7B}" type="presParOf" srcId="{D571AE63-E58A-C542-9252-85909215471A}" destId="{22336483-B521-D343-AB4D-075891CD121D}" srcOrd="1" destOrd="0" presId="urn:microsoft.com/office/officeart/2008/layout/IncreasingCircleProcess"/>
    <dgm:cxn modelId="{7DF51FD9-D1E8-CC40-A22C-AEF390FD4C2E}" type="presParOf" srcId="{D571AE63-E58A-C542-9252-85909215471A}" destId="{CD1D860D-A4E2-2248-B297-892133D91CF5}" srcOrd="2" destOrd="0" presId="urn:microsoft.com/office/officeart/2008/layout/IncreasingCircleProcess"/>
    <dgm:cxn modelId="{DF49E3EB-A03C-8A46-BE77-84F1AC29A2DA}" type="presParOf" srcId="{D571AE63-E58A-C542-9252-85909215471A}" destId="{93025B75-39A9-0345-9E4E-D17A321B170E}"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8AF6BC-E9C3-554A-BFD0-5F304383C8DF}" type="doc">
      <dgm:prSet loTypeId="urn:microsoft.com/office/officeart/2005/8/layout/vList5" loCatId="list" qsTypeId="urn:microsoft.com/office/officeart/2005/8/quickstyle/3d1" qsCatId="3D" csTypeId="urn:microsoft.com/office/officeart/2005/8/colors/accent6_2" csCatId="accent6" phldr="1"/>
      <dgm:spPr/>
      <dgm:t>
        <a:bodyPr/>
        <a:lstStyle/>
        <a:p>
          <a:endParaRPr lang="en-US"/>
        </a:p>
      </dgm:t>
    </dgm:pt>
    <dgm:pt modelId="{81DAEC45-0139-D249-97DF-47FAD12BFA96}">
      <dgm:prSet custT="1"/>
      <dgm:spPr/>
      <dgm:t>
        <a:bodyPr/>
        <a:lstStyle/>
        <a:p>
          <a:r>
            <a:rPr lang="en-US" sz="1600" dirty="0"/>
            <a:t>Weighting for unequal selection probability (Design weight): </a:t>
          </a:r>
        </a:p>
      </dgm:t>
    </dgm:pt>
    <dgm:pt modelId="{E21F2FE7-F1EF-3345-A9A7-280538BE5931}" type="parTrans" cxnId="{431EF1F0-EE60-1D47-BDA0-7D61575C5D11}">
      <dgm:prSet/>
      <dgm:spPr/>
      <dgm:t>
        <a:bodyPr/>
        <a:lstStyle/>
        <a:p>
          <a:endParaRPr lang="en-US"/>
        </a:p>
      </dgm:t>
    </dgm:pt>
    <dgm:pt modelId="{BEAD0373-8A15-C349-9217-3A0C3A79F6E3}" type="sibTrans" cxnId="{431EF1F0-EE60-1D47-BDA0-7D61575C5D11}">
      <dgm:prSet/>
      <dgm:spPr/>
      <dgm:t>
        <a:bodyPr/>
        <a:lstStyle/>
        <a:p>
          <a:endParaRPr lang="en-US"/>
        </a:p>
      </dgm:t>
    </dgm:pt>
    <dgm:pt modelId="{DF43B60B-143C-6B41-88B3-E7F834C63CDB}">
      <dgm:prSet custT="1"/>
      <dgm:spPr/>
      <dgm:t>
        <a:bodyPr/>
        <a:lstStyle/>
        <a:p>
          <a:r>
            <a:rPr lang="en-US" sz="1600" dirty="0"/>
            <a:t>1/(sampling fraction) </a:t>
          </a:r>
        </a:p>
      </dgm:t>
    </dgm:pt>
    <dgm:pt modelId="{09865A3C-34BA-6E41-BCB6-7E9ED2EFD895}" type="parTrans" cxnId="{980B681F-9549-B84A-A76A-F0B1F9E1056C}">
      <dgm:prSet/>
      <dgm:spPr/>
      <dgm:t>
        <a:bodyPr/>
        <a:lstStyle/>
        <a:p>
          <a:endParaRPr lang="en-US"/>
        </a:p>
      </dgm:t>
    </dgm:pt>
    <dgm:pt modelId="{258C6175-36F6-DD40-8E9B-4CCBF97D745D}" type="sibTrans" cxnId="{980B681F-9549-B84A-A76A-F0B1F9E1056C}">
      <dgm:prSet/>
      <dgm:spPr/>
      <dgm:t>
        <a:bodyPr/>
        <a:lstStyle/>
        <a:p>
          <a:endParaRPr lang="en-US"/>
        </a:p>
      </dgm:t>
    </dgm:pt>
    <dgm:pt modelId="{099BD913-8C68-A742-B3CA-2173AFD8CBB9}">
      <dgm:prSet custT="1"/>
      <dgm:spPr/>
      <dgm:t>
        <a:bodyPr/>
        <a:lstStyle/>
        <a:p>
          <a:pPr>
            <a:buNone/>
          </a:pPr>
          <a:r>
            <a:rPr lang="en-US" sz="1600" dirty="0"/>
            <a:t>“</a:t>
          </a:r>
          <a:r>
            <a:rPr lang="en-US" sz="1600" i="1" dirty="0"/>
            <a:t>the reciprocal of the</a:t>
          </a:r>
          <a:endParaRPr lang="en-US" sz="1600" dirty="0"/>
        </a:p>
      </dgm:t>
    </dgm:pt>
    <dgm:pt modelId="{F1DFEEC2-3924-0F4B-9977-09CBB1017AB7}" type="parTrans" cxnId="{54FFCDE8-070D-6D49-BED1-15AEA3276CB5}">
      <dgm:prSet/>
      <dgm:spPr/>
      <dgm:t>
        <a:bodyPr/>
        <a:lstStyle/>
        <a:p>
          <a:endParaRPr lang="en-US"/>
        </a:p>
      </dgm:t>
    </dgm:pt>
    <dgm:pt modelId="{FE0443FE-C3E7-BE49-AC30-9F22BC113E3B}" type="sibTrans" cxnId="{54FFCDE8-070D-6D49-BED1-15AEA3276CB5}">
      <dgm:prSet/>
      <dgm:spPr/>
      <dgm:t>
        <a:bodyPr/>
        <a:lstStyle/>
        <a:p>
          <a:endParaRPr lang="en-US"/>
        </a:p>
      </dgm:t>
    </dgm:pt>
    <dgm:pt modelId="{5D5027C9-7C31-6943-A49C-3CF3B40BEF37}">
      <dgm:prSet custT="1"/>
      <dgm:spPr/>
      <dgm:t>
        <a:bodyPr/>
        <a:lstStyle/>
        <a:p>
          <a:r>
            <a:rPr lang="en-US" sz="1600"/>
            <a:t>Selection probabilities are known (trimming helps precision)</a:t>
          </a:r>
        </a:p>
      </dgm:t>
    </dgm:pt>
    <dgm:pt modelId="{AA3E0B38-C636-D34D-BE58-E4A2D01A8501}" type="parTrans" cxnId="{CAF829B4-E9A9-CC40-93A3-C990C35BB3BC}">
      <dgm:prSet/>
      <dgm:spPr/>
      <dgm:t>
        <a:bodyPr/>
        <a:lstStyle/>
        <a:p>
          <a:endParaRPr lang="en-US"/>
        </a:p>
      </dgm:t>
    </dgm:pt>
    <dgm:pt modelId="{849B2C5B-1455-8F42-8DA3-FE3F2BF5865F}" type="sibTrans" cxnId="{CAF829B4-E9A9-CC40-93A3-C990C35BB3BC}">
      <dgm:prSet/>
      <dgm:spPr/>
      <dgm:t>
        <a:bodyPr/>
        <a:lstStyle/>
        <a:p>
          <a:endParaRPr lang="en-US"/>
        </a:p>
      </dgm:t>
    </dgm:pt>
    <dgm:pt modelId="{8FB5A967-7D26-9D4C-9587-7904E5BD0FEB}">
      <dgm:prSet custT="1"/>
      <dgm:spPr/>
      <dgm:t>
        <a:bodyPr/>
        <a:lstStyle/>
        <a:p>
          <a:r>
            <a:rPr lang="en-US" sz="1600" dirty="0"/>
            <a:t>Nonresponse adjustments usually made in one single operation with cross-sectional data</a:t>
          </a:r>
        </a:p>
      </dgm:t>
    </dgm:pt>
    <dgm:pt modelId="{80E35FAE-CC7F-214B-9E32-CEDD9CC5D2E3}" type="parTrans" cxnId="{F1406549-332A-2043-8598-85764EEDE13B}">
      <dgm:prSet/>
      <dgm:spPr/>
      <dgm:t>
        <a:bodyPr/>
        <a:lstStyle/>
        <a:p>
          <a:endParaRPr lang="en-US"/>
        </a:p>
      </dgm:t>
    </dgm:pt>
    <dgm:pt modelId="{1A419412-476F-0749-B894-D3A54E7F9038}" type="sibTrans" cxnId="{F1406549-332A-2043-8598-85764EEDE13B}">
      <dgm:prSet/>
      <dgm:spPr/>
      <dgm:t>
        <a:bodyPr/>
        <a:lstStyle/>
        <a:p>
          <a:endParaRPr lang="en-US"/>
        </a:p>
      </dgm:t>
    </dgm:pt>
    <dgm:pt modelId="{1388A61F-604D-4A44-A32B-47D873A65DA7}">
      <dgm:prSet custT="1"/>
      <dgm:spPr/>
      <dgm:t>
        <a:bodyPr/>
        <a:lstStyle/>
        <a:p>
          <a:pPr>
            <a:buNone/>
          </a:pPr>
          <a:r>
            <a:rPr lang="en-US" sz="1600" i="1" dirty="0"/>
            <a:t>inclusion probability</a:t>
          </a:r>
          <a:r>
            <a:rPr lang="en-US" sz="1600" dirty="0"/>
            <a:t>”</a:t>
          </a:r>
        </a:p>
      </dgm:t>
    </dgm:pt>
    <dgm:pt modelId="{8BD196AB-C78B-524C-9B67-633BF0DFF845}" type="parTrans" cxnId="{C3E1C8E8-2621-FA46-9E2B-ACCEA7FEAFC0}">
      <dgm:prSet/>
      <dgm:spPr/>
      <dgm:t>
        <a:bodyPr/>
        <a:lstStyle/>
        <a:p>
          <a:endParaRPr lang="en-US"/>
        </a:p>
      </dgm:t>
    </dgm:pt>
    <dgm:pt modelId="{18AD77FE-F8C0-4C42-8305-293744AE47E8}" type="sibTrans" cxnId="{C3E1C8E8-2621-FA46-9E2B-ACCEA7FEAFC0}">
      <dgm:prSet/>
      <dgm:spPr/>
      <dgm:t>
        <a:bodyPr/>
        <a:lstStyle/>
        <a:p>
          <a:endParaRPr lang="en-US"/>
        </a:p>
      </dgm:t>
    </dgm:pt>
    <dgm:pt modelId="{470374C8-1EF0-5940-B3A3-445746C1873D}" type="pres">
      <dgm:prSet presAssocID="{758AF6BC-E9C3-554A-BFD0-5F304383C8DF}" presName="Name0" presStyleCnt="0">
        <dgm:presLayoutVars>
          <dgm:dir/>
          <dgm:animLvl val="lvl"/>
          <dgm:resizeHandles val="exact"/>
        </dgm:presLayoutVars>
      </dgm:prSet>
      <dgm:spPr/>
    </dgm:pt>
    <dgm:pt modelId="{4C800FFE-1A15-464B-92FE-F062FA3B8561}" type="pres">
      <dgm:prSet presAssocID="{81DAEC45-0139-D249-97DF-47FAD12BFA96}" presName="linNode" presStyleCnt="0"/>
      <dgm:spPr/>
    </dgm:pt>
    <dgm:pt modelId="{6AE6906C-9703-C149-B9F6-42A28715753C}" type="pres">
      <dgm:prSet presAssocID="{81DAEC45-0139-D249-97DF-47FAD12BFA96}" presName="parentText" presStyleLbl="node1" presStyleIdx="0" presStyleCnt="4">
        <dgm:presLayoutVars>
          <dgm:chMax val="1"/>
          <dgm:bulletEnabled val="1"/>
        </dgm:presLayoutVars>
      </dgm:prSet>
      <dgm:spPr/>
    </dgm:pt>
    <dgm:pt modelId="{601A085F-982E-AA42-B498-ADDB0A25CBC4}" type="pres">
      <dgm:prSet presAssocID="{BEAD0373-8A15-C349-9217-3A0C3A79F6E3}" presName="sp" presStyleCnt="0"/>
      <dgm:spPr/>
    </dgm:pt>
    <dgm:pt modelId="{F6D35C27-E594-514D-925B-1E81601BFC79}" type="pres">
      <dgm:prSet presAssocID="{DF43B60B-143C-6B41-88B3-E7F834C63CDB}" presName="linNode" presStyleCnt="0"/>
      <dgm:spPr/>
    </dgm:pt>
    <dgm:pt modelId="{609148F0-5EFB-A046-BB07-7FC99FAB4485}" type="pres">
      <dgm:prSet presAssocID="{DF43B60B-143C-6B41-88B3-E7F834C63CDB}" presName="parentText" presStyleLbl="node1" presStyleIdx="1" presStyleCnt="4">
        <dgm:presLayoutVars>
          <dgm:chMax val="1"/>
          <dgm:bulletEnabled val="1"/>
        </dgm:presLayoutVars>
      </dgm:prSet>
      <dgm:spPr/>
    </dgm:pt>
    <dgm:pt modelId="{C0AEC7E3-5BBC-0C4D-8242-143CF46764D4}" type="pres">
      <dgm:prSet presAssocID="{DF43B60B-143C-6B41-88B3-E7F834C63CDB}" presName="descendantText" presStyleLbl="alignAccFollowNode1" presStyleIdx="0" presStyleCnt="1" custScaleX="56742">
        <dgm:presLayoutVars>
          <dgm:bulletEnabled val="1"/>
        </dgm:presLayoutVars>
      </dgm:prSet>
      <dgm:spPr/>
    </dgm:pt>
    <dgm:pt modelId="{D1A5AD0C-EE42-A840-9BC1-84319E73AFC8}" type="pres">
      <dgm:prSet presAssocID="{258C6175-36F6-DD40-8E9B-4CCBF97D745D}" presName="sp" presStyleCnt="0"/>
      <dgm:spPr/>
    </dgm:pt>
    <dgm:pt modelId="{A509D579-8407-7E43-AED6-2ECFB018532A}" type="pres">
      <dgm:prSet presAssocID="{5D5027C9-7C31-6943-A49C-3CF3B40BEF37}" presName="linNode" presStyleCnt="0"/>
      <dgm:spPr/>
    </dgm:pt>
    <dgm:pt modelId="{6BAA0F70-1CBB-9A49-A302-7B20EC916AE8}" type="pres">
      <dgm:prSet presAssocID="{5D5027C9-7C31-6943-A49C-3CF3B40BEF37}" presName="parentText" presStyleLbl="node1" presStyleIdx="2" presStyleCnt="4">
        <dgm:presLayoutVars>
          <dgm:chMax val="1"/>
          <dgm:bulletEnabled val="1"/>
        </dgm:presLayoutVars>
      </dgm:prSet>
      <dgm:spPr/>
    </dgm:pt>
    <dgm:pt modelId="{714DDE10-3513-2046-9147-EB49776B9213}" type="pres">
      <dgm:prSet presAssocID="{849B2C5B-1455-8F42-8DA3-FE3F2BF5865F}" presName="sp" presStyleCnt="0"/>
      <dgm:spPr/>
    </dgm:pt>
    <dgm:pt modelId="{10712530-9E38-4B4E-A553-521D4E61AC43}" type="pres">
      <dgm:prSet presAssocID="{8FB5A967-7D26-9D4C-9587-7904E5BD0FEB}" presName="linNode" presStyleCnt="0"/>
      <dgm:spPr/>
    </dgm:pt>
    <dgm:pt modelId="{ED7B1AEC-455B-6942-95B6-06D2657FE4BA}" type="pres">
      <dgm:prSet presAssocID="{8FB5A967-7D26-9D4C-9587-7904E5BD0FEB}" presName="parentText" presStyleLbl="node1" presStyleIdx="3" presStyleCnt="4">
        <dgm:presLayoutVars>
          <dgm:chMax val="1"/>
          <dgm:bulletEnabled val="1"/>
        </dgm:presLayoutVars>
      </dgm:prSet>
      <dgm:spPr/>
    </dgm:pt>
  </dgm:ptLst>
  <dgm:cxnLst>
    <dgm:cxn modelId="{90BC9817-BCAE-1347-A66A-CDCC939F4752}" type="presOf" srcId="{758AF6BC-E9C3-554A-BFD0-5F304383C8DF}" destId="{470374C8-1EF0-5940-B3A3-445746C1873D}" srcOrd="0" destOrd="0" presId="urn:microsoft.com/office/officeart/2005/8/layout/vList5"/>
    <dgm:cxn modelId="{980B681F-9549-B84A-A76A-F0B1F9E1056C}" srcId="{758AF6BC-E9C3-554A-BFD0-5F304383C8DF}" destId="{DF43B60B-143C-6B41-88B3-E7F834C63CDB}" srcOrd="1" destOrd="0" parTransId="{09865A3C-34BA-6E41-BCB6-7E9ED2EFD895}" sibTransId="{258C6175-36F6-DD40-8E9B-4CCBF97D745D}"/>
    <dgm:cxn modelId="{6091C43C-32E2-0A48-8F88-B2BB1BB15869}" type="presOf" srcId="{5D5027C9-7C31-6943-A49C-3CF3B40BEF37}" destId="{6BAA0F70-1CBB-9A49-A302-7B20EC916AE8}" srcOrd="0" destOrd="0" presId="urn:microsoft.com/office/officeart/2005/8/layout/vList5"/>
    <dgm:cxn modelId="{D383485F-3862-E347-9391-41B666DB5F13}" type="presOf" srcId="{DF43B60B-143C-6B41-88B3-E7F834C63CDB}" destId="{609148F0-5EFB-A046-BB07-7FC99FAB4485}" srcOrd="0" destOrd="0" presId="urn:microsoft.com/office/officeart/2005/8/layout/vList5"/>
    <dgm:cxn modelId="{F1406549-332A-2043-8598-85764EEDE13B}" srcId="{758AF6BC-E9C3-554A-BFD0-5F304383C8DF}" destId="{8FB5A967-7D26-9D4C-9587-7904E5BD0FEB}" srcOrd="3" destOrd="0" parTransId="{80E35FAE-CC7F-214B-9E32-CEDD9CC5D2E3}" sibTransId="{1A419412-476F-0749-B894-D3A54E7F9038}"/>
    <dgm:cxn modelId="{101B399A-A640-0343-B70E-B6B5F200A32D}" type="presOf" srcId="{81DAEC45-0139-D249-97DF-47FAD12BFA96}" destId="{6AE6906C-9703-C149-B9F6-42A28715753C}" srcOrd="0" destOrd="0" presId="urn:microsoft.com/office/officeart/2005/8/layout/vList5"/>
    <dgm:cxn modelId="{BBD306B0-02BA-0341-8BEF-6B4F0AE078BD}" type="presOf" srcId="{1388A61F-604D-4A44-A32B-47D873A65DA7}" destId="{C0AEC7E3-5BBC-0C4D-8242-143CF46764D4}" srcOrd="0" destOrd="1" presId="urn:microsoft.com/office/officeart/2005/8/layout/vList5"/>
    <dgm:cxn modelId="{CAF829B4-E9A9-CC40-93A3-C990C35BB3BC}" srcId="{758AF6BC-E9C3-554A-BFD0-5F304383C8DF}" destId="{5D5027C9-7C31-6943-A49C-3CF3B40BEF37}" srcOrd="2" destOrd="0" parTransId="{AA3E0B38-C636-D34D-BE58-E4A2D01A8501}" sibTransId="{849B2C5B-1455-8F42-8DA3-FE3F2BF5865F}"/>
    <dgm:cxn modelId="{7E1B95C8-8CB9-4841-8BA2-85C55EDD845E}" type="presOf" srcId="{099BD913-8C68-A742-B3CA-2173AFD8CBB9}" destId="{C0AEC7E3-5BBC-0C4D-8242-143CF46764D4}" srcOrd="0" destOrd="0" presId="urn:microsoft.com/office/officeart/2005/8/layout/vList5"/>
    <dgm:cxn modelId="{967875CE-9367-F047-A563-DD0F876410E0}" type="presOf" srcId="{8FB5A967-7D26-9D4C-9587-7904E5BD0FEB}" destId="{ED7B1AEC-455B-6942-95B6-06D2657FE4BA}" srcOrd="0" destOrd="0" presId="urn:microsoft.com/office/officeart/2005/8/layout/vList5"/>
    <dgm:cxn modelId="{C3E1C8E8-2621-FA46-9E2B-ACCEA7FEAFC0}" srcId="{DF43B60B-143C-6B41-88B3-E7F834C63CDB}" destId="{1388A61F-604D-4A44-A32B-47D873A65DA7}" srcOrd="1" destOrd="0" parTransId="{8BD196AB-C78B-524C-9B67-633BF0DFF845}" sibTransId="{18AD77FE-F8C0-4C42-8305-293744AE47E8}"/>
    <dgm:cxn modelId="{54FFCDE8-070D-6D49-BED1-15AEA3276CB5}" srcId="{DF43B60B-143C-6B41-88B3-E7F834C63CDB}" destId="{099BD913-8C68-A742-B3CA-2173AFD8CBB9}" srcOrd="0" destOrd="0" parTransId="{F1DFEEC2-3924-0F4B-9977-09CBB1017AB7}" sibTransId="{FE0443FE-C3E7-BE49-AC30-9F22BC113E3B}"/>
    <dgm:cxn modelId="{431EF1F0-EE60-1D47-BDA0-7D61575C5D11}" srcId="{758AF6BC-E9C3-554A-BFD0-5F304383C8DF}" destId="{81DAEC45-0139-D249-97DF-47FAD12BFA96}" srcOrd="0" destOrd="0" parTransId="{E21F2FE7-F1EF-3345-A9A7-280538BE5931}" sibTransId="{BEAD0373-8A15-C349-9217-3A0C3A79F6E3}"/>
    <dgm:cxn modelId="{F4EDE8D9-349B-9B41-9E95-E904C7687A82}" type="presParOf" srcId="{470374C8-1EF0-5940-B3A3-445746C1873D}" destId="{4C800FFE-1A15-464B-92FE-F062FA3B8561}" srcOrd="0" destOrd="0" presId="urn:microsoft.com/office/officeart/2005/8/layout/vList5"/>
    <dgm:cxn modelId="{A4ACB630-1711-E94D-89CF-720E43E07B85}" type="presParOf" srcId="{4C800FFE-1A15-464B-92FE-F062FA3B8561}" destId="{6AE6906C-9703-C149-B9F6-42A28715753C}" srcOrd="0" destOrd="0" presId="urn:microsoft.com/office/officeart/2005/8/layout/vList5"/>
    <dgm:cxn modelId="{4B922217-04CC-2E4F-A246-C96E45C8D97D}" type="presParOf" srcId="{470374C8-1EF0-5940-B3A3-445746C1873D}" destId="{601A085F-982E-AA42-B498-ADDB0A25CBC4}" srcOrd="1" destOrd="0" presId="urn:microsoft.com/office/officeart/2005/8/layout/vList5"/>
    <dgm:cxn modelId="{7427A4B6-9FD4-7843-A4BC-A4FE7A978D7A}" type="presParOf" srcId="{470374C8-1EF0-5940-B3A3-445746C1873D}" destId="{F6D35C27-E594-514D-925B-1E81601BFC79}" srcOrd="2" destOrd="0" presId="urn:microsoft.com/office/officeart/2005/8/layout/vList5"/>
    <dgm:cxn modelId="{436EC6F1-0056-0E43-AF91-61B3826DB333}" type="presParOf" srcId="{F6D35C27-E594-514D-925B-1E81601BFC79}" destId="{609148F0-5EFB-A046-BB07-7FC99FAB4485}" srcOrd="0" destOrd="0" presId="urn:microsoft.com/office/officeart/2005/8/layout/vList5"/>
    <dgm:cxn modelId="{2C5F989E-8111-F647-82A4-6E741C2BD432}" type="presParOf" srcId="{F6D35C27-E594-514D-925B-1E81601BFC79}" destId="{C0AEC7E3-5BBC-0C4D-8242-143CF46764D4}" srcOrd="1" destOrd="0" presId="urn:microsoft.com/office/officeart/2005/8/layout/vList5"/>
    <dgm:cxn modelId="{5D41A59B-BD43-1943-A3E6-2AB2103EACF5}" type="presParOf" srcId="{470374C8-1EF0-5940-B3A3-445746C1873D}" destId="{D1A5AD0C-EE42-A840-9BC1-84319E73AFC8}" srcOrd="3" destOrd="0" presId="urn:microsoft.com/office/officeart/2005/8/layout/vList5"/>
    <dgm:cxn modelId="{BC468660-045A-3949-A673-91DAADAA4358}" type="presParOf" srcId="{470374C8-1EF0-5940-B3A3-445746C1873D}" destId="{A509D579-8407-7E43-AED6-2ECFB018532A}" srcOrd="4" destOrd="0" presId="urn:microsoft.com/office/officeart/2005/8/layout/vList5"/>
    <dgm:cxn modelId="{4D999EF4-B7F2-2D4F-9B28-16CBC8ADC1FB}" type="presParOf" srcId="{A509D579-8407-7E43-AED6-2ECFB018532A}" destId="{6BAA0F70-1CBB-9A49-A302-7B20EC916AE8}" srcOrd="0" destOrd="0" presId="urn:microsoft.com/office/officeart/2005/8/layout/vList5"/>
    <dgm:cxn modelId="{72FC440D-C4C7-1D4E-A16C-A62A70DD4E20}" type="presParOf" srcId="{470374C8-1EF0-5940-B3A3-445746C1873D}" destId="{714DDE10-3513-2046-9147-EB49776B9213}" srcOrd="5" destOrd="0" presId="urn:microsoft.com/office/officeart/2005/8/layout/vList5"/>
    <dgm:cxn modelId="{2EFB6003-98B3-D34A-8E3E-2B3760DB9868}" type="presParOf" srcId="{470374C8-1EF0-5940-B3A3-445746C1873D}" destId="{10712530-9E38-4B4E-A553-521D4E61AC43}" srcOrd="6" destOrd="0" presId="urn:microsoft.com/office/officeart/2005/8/layout/vList5"/>
    <dgm:cxn modelId="{2E07CD49-65C6-AC4D-93BA-7372F2982C97}" type="presParOf" srcId="{10712530-9E38-4B4E-A553-521D4E61AC43}" destId="{ED7B1AEC-455B-6942-95B6-06D2657FE4B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37DD73-5009-46C2-81EE-DAAFAF692ACA}" type="doc">
      <dgm:prSet loTypeId="urn:microsoft.com/office/officeart/2018/2/layout/IconVerticalSolidList" loCatId="icon" qsTypeId="urn:microsoft.com/office/officeart/2005/8/quickstyle/simple5" qsCatId="simple" csTypeId="urn:microsoft.com/office/officeart/2005/8/colors/colorful2" csCatId="colorful" phldr="1"/>
      <dgm:spPr/>
      <dgm:t>
        <a:bodyPr/>
        <a:lstStyle/>
        <a:p>
          <a:endParaRPr lang="en-US"/>
        </a:p>
      </dgm:t>
    </dgm:pt>
    <dgm:pt modelId="{72D74919-CCB2-419B-8C3A-442126D3E2BF}">
      <dgm:prSet custT="1"/>
      <dgm:spPr/>
      <dgm:t>
        <a:bodyPr/>
        <a:lstStyle/>
        <a:p>
          <a:pPr>
            <a:lnSpc>
              <a:spcPct val="100000"/>
            </a:lnSpc>
          </a:pPr>
          <a:r>
            <a:rPr lang="en-US" sz="1800" dirty="0"/>
            <a:t>Gender</a:t>
          </a:r>
        </a:p>
      </dgm:t>
    </dgm:pt>
    <dgm:pt modelId="{A66AC026-4EEF-4A27-A4DB-493F22114E5F}" type="parTrans" cxnId="{9C7F46FD-DE60-41AF-87AF-4FF7D6D48804}">
      <dgm:prSet/>
      <dgm:spPr/>
      <dgm:t>
        <a:bodyPr/>
        <a:lstStyle/>
        <a:p>
          <a:endParaRPr lang="en-US"/>
        </a:p>
      </dgm:t>
    </dgm:pt>
    <dgm:pt modelId="{5ECC55EE-D950-4068-BC0A-16C5C48A0C74}" type="sibTrans" cxnId="{9C7F46FD-DE60-41AF-87AF-4FF7D6D48804}">
      <dgm:prSet/>
      <dgm:spPr/>
      <dgm:t>
        <a:bodyPr/>
        <a:lstStyle/>
        <a:p>
          <a:endParaRPr lang="en-US"/>
        </a:p>
      </dgm:t>
    </dgm:pt>
    <dgm:pt modelId="{05236EB1-ADDC-48FA-9929-87133A36E18D}">
      <dgm:prSet custT="1"/>
      <dgm:spPr/>
      <dgm:t>
        <a:bodyPr/>
        <a:lstStyle/>
        <a:p>
          <a:pPr>
            <a:lnSpc>
              <a:spcPct val="100000"/>
            </a:lnSpc>
          </a:pPr>
          <a:r>
            <a:rPr lang="en-US" sz="1800" dirty="0"/>
            <a:t>Age</a:t>
          </a:r>
        </a:p>
      </dgm:t>
    </dgm:pt>
    <dgm:pt modelId="{30BDB555-D035-4E84-8329-3803DDEB6E44}" type="parTrans" cxnId="{E81A2127-24AB-4863-A9A8-9D68F642231E}">
      <dgm:prSet/>
      <dgm:spPr/>
      <dgm:t>
        <a:bodyPr/>
        <a:lstStyle/>
        <a:p>
          <a:endParaRPr lang="en-US"/>
        </a:p>
      </dgm:t>
    </dgm:pt>
    <dgm:pt modelId="{6F7D6E9A-B901-4F73-9DBE-5AE3D90E517F}" type="sibTrans" cxnId="{E81A2127-24AB-4863-A9A8-9D68F642231E}">
      <dgm:prSet/>
      <dgm:spPr/>
      <dgm:t>
        <a:bodyPr/>
        <a:lstStyle/>
        <a:p>
          <a:endParaRPr lang="en-US"/>
        </a:p>
      </dgm:t>
    </dgm:pt>
    <dgm:pt modelId="{30897611-CA21-490F-A422-BEAF240560EB}">
      <dgm:prSet custT="1"/>
      <dgm:spPr/>
      <dgm:t>
        <a:bodyPr/>
        <a:lstStyle/>
        <a:p>
          <a:pPr>
            <a:lnSpc>
              <a:spcPct val="100000"/>
            </a:lnSpc>
          </a:pPr>
          <a:r>
            <a:rPr lang="en-US" sz="1800" dirty="0"/>
            <a:t>Educational attainment</a:t>
          </a:r>
        </a:p>
      </dgm:t>
    </dgm:pt>
    <dgm:pt modelId="{46115183-79F5-47E6-8F4C-040D8ABE8D33}" type="parTrans" cxnId="{DA6A8FA0-498D-4E19-AA27-9098F0A9FC26}">
      <dgm:prSet/>
      <dgm:spPr/>
      <dgm:t>
        <a:bodyPr/>
        <a:lstStyle/>
        <a:p>
          <a:endParaRPr lang="en-US"/>
        </a:p>
      </dgm:t>
    </dgm:pt>
    <dgm:pt modelId="{26DB5BA2-17FB-445D-8816-AB424E897237}" type="sibTrans" cxnId="{DA6A8FA0-498D-4E19-AA27-9098F0A9FC26}">
      <dgm:prSet/>
      <dgm:spPr/>
      <dgm:t>
        <a:bodyPr/>
        <a:lstStyle/>
        <a:p>
          <a:endParaRPr lang="en-US"/>
        </a:p>
      </dgm:t>
    </dgm:pt>
    <dgm:pt modelId="{47A9218B-D0D7-4554-805F-88110007897B}" type="pres">
      <dgm:prSet presAssocID="{2E37DD73-5009-46C2-81EE-DAAFAF692ACA}" presName="root" presStyleCnt="0">
        <dgm:presLayoutVars>
          <dgm:dir/>
          <dgm:resizeHandles val="exact"/>
        </dgm:presLayoutVars>
      </dgm:prSet>
      <dgm:spPr/>
    </dgm:pt>
    <dgm:pt modelId="{88BCF02A-47E9-4959-8951-8B3EBBFF0CED}" type="pres">
      <dgm:prSet presAssocID="{72D74919-CCB2-419B-8C3A-442126D3E2BF}" presName="compNode" presStyleCnt="0"/>
      <dgm:spPr/>
    </dgm:pt>
    <dgm:pt modelId="{BEAB6EC9-6AA1-4C0B-8A7E-CA9622C12323}" type="pres">
      <dgm:prSet presAssocID="{72D74919-CCB2-419B-8C3A-442126D3E2BF}" presName="bgRect" presStyleLbl="bgShp" presStyleIdx="0" presStyleCnt="3" custScaleX="92319" custScaleY="106469"/>
      <dgm:spPr>
        <a:gradFill flip="none" rotWithShape="1">
          <a:gsLst>
            <a:gs pos="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7574ACFD-0E7A-4318-89E9-59D36584E605}" type="pres">
      <dgm:prSet presAssocID="{72D74919-CCB2-419B-8C3A-442126D3E2BF}" presName="iconRect" presStyleLbl="node1" presStyleIdx="0" presStyleCnt="3" custLinFactNeighborX="37636" custLinFactNeighborY="580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ender with solid fill"/>
        </a:ext>
      </dgm:extLst>
    </dgm:pt>
    <dgm:pt modelId="{AD254D0C-C2D6-4AEB-BE07-90ACDC881229}" type="pres">
      <dgm:prSet presAssocID="{72D74919-CCB2-419B-8C3A-442126D3E2BF}" presName="spaceRect" presStyleCnt="0"/>
      <dgm:spPr/>
    </dgm:pt>
    <dgm:pt modelId="{A55E8B35-0E03-4D76-A597-9C5333A5F246}" type="pres">
      <dgm:prSet presAssocID="{72D74919-CCB2-419B-8C3A-442126D3E2BF}" presName="parTx" presStyleLbl="revTx" presStyleIdx="0" presStyleCnt="3" custLinFactNeighborX="3298" custLinFactNeighborY="3195">
        <dgm:presLayoutVars>
          <dgm:chMax val="0"/>
          <dgm:chPref val="0"/>
        </dgm:presLayoutVars>
      </dgm:prSet>
      <dgm:spPr/>
    </dgm:pt>
    <dgm:pt modelId="{3DBDEF87-8BC1-4F95-9E02-13E7831069C8}" type="pres">
      <dgm:prSet presAssocID="{5ECC55EE-D950-4068-BC0A-16C5C48A0C74}" presName="sibTrans" presStyleCnt="0"/>
      <dgm:spPr/>
    </dgm:pt>
    <dgm:pt modelId="{48A9872E-958B-421A-B934-962A9B90F344}" type="pres">
      <dgm:prSet presAssocID="{05236EB1-ADDC-48FA-9929-87133A36E18D}" presName="compNode" presStyleCnt="0"/>
      <dgm:spPr/>
    </dgm:pt>
    <dgm:pt modelId="{8DD90345-4CA9-4C36-B384-B173736944B5}" type="pres">
      <dgm:prSet presAssocID="{05236EB1-ADDC-48FA-9929-87133A36E18D}" presName="bgRect" presStyleLbl="bgShp" presStyleIdx="1" presStyleCnt="3" custScaleX="92319" custScaleY="109208"/>
      <dgm:spPr>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00E311CD-CAAD-4C20-A7E6-9016B409CC03}" type="pres">
      <dgm:prSet presAssocID="{05236EB1-ADDC-48FA-9929-87133A36E18D}" presName="iconRect" presStyleLbl="node1" presStyleIdx="1" presStyleCnt="3" custLinFactNeighborX="37636" custLinFactNeighborY="494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by crawling with solid fill"/>
        </a:ext>
      </dgm:extLst>
    </dgm:pt>
    <dgm:pt modelId="{7ED40C76-60D4-452E-8768-35953E827CF8}" type="pres">
      <dgm:prSet presAssocID="{05236EB1-ADDC-48FA-9929-87133A36E18D}" presName="spaceRect" presStyleCnt="0"/>
      <dgm:spPr/>
    </dgm:pt>
    <dgm:pt modelId="{F3182F74-3439-4201-9B68-C5A59E2F07D2}" type="pres">
      <dgm:prSet presAssocID="{05236EB1-ADDC-48FA-9929-87133A36E18D}" presName="parTx" presStyleLbl="revTx" presStyleIdx="1" presStyleCnt="3" custLinFactNeighborX="3298" custLinFactNeighborY="2718">
        <dgm:presLayoutVars>
          <dgm:chMax val="0"/>
          <dgm:chPref val="0"/>
        </dgm:presLayoutVars>
      </dgm:prSet>
      <dgm:spPr/>
    </dgm:pt>
    <dgm:pt modelId="{BC7238CF-5123-422C-8336-F9AC503079EA}" type="pres">
      <dgm:prSet presAssocID="{6F7D6E9A-B901-4F73-9DBE-5AE3D90E517F}" presName="sibTrans" presStyleCnt="0"/>
      <dgm:spPr/>
    </dgm:pt>
    <dgm:pt modelId="{0583ABB2-0310-499D-88DB-A4D4ADC39D42}" type="pres">
      <dgm:prSet presAssocID="{30897611-CA21-490F-A422-BEAF240560EB}" presName="compNode" presStyleCnt="0"/>
      <dgm:spPr/>
    </dgm:pt>
    <dgm:pt modelId="{5D012942-1A89-4381-B862-DCBAFF09BDFF}" type="pres">
      <dgm:prSet presAssocID="{30897611-CA21-490F-A422-BEAF240560EB}" presName="bgRect" presStyleLbl="bgShp" presStyleIdx="2" presStyleCnt="3" custScaleX="92319" custScaleY="113087"/>
      <dgm:spPr>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0D358AB4-D153-4BEC-AA9E-9738F70698F0}" type="pres">
      <dgm:prSet presAssocID="{30897611-CA21-490F-A422-BEAF240560EB}" presName="iconRect" presStyleLbl="node1" presStyleIdx="2" presStyleCnt="3" custLinFactNeighborX="37636" custLinFactNeighborY="58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ooks with solid fill"/>
        </a:ext>
      </dgm:extLst>
    </dgm:pt>
    <dgm:pt modelId="{926F4737-F5A7-4A4B-B223-420B69066DB8}" type="pres">
      <dgm:prSet presAssocID="{30897611-CA21-490F-A422-BEAF240560EB}" presName="spaceRect" presStyleCnt="0"/>
      <dgm:spPr/>
    </dgm:pt>
    <dgm:pt modelId="{07CD4FE3-E0CC-49A7-85D6-92FA83A24A1A}" type="pres">
      <dgm:prSet presAssocID="{30897611-CA21-490F-A422-BEAF240560EB}" presName="parTx" presStyleLbl="revTx" presStyleIdx="2" presStyleCnt="3" custLinFactNeighborX="3298" custLinFactNeighborY="3190">
        <dgm:presLayoutVars>
          <dgm:chMax val="0"/>
          <dgm:chPref val="0"/>
        </dgm:presLayoutVars>
      </dgm:prSet>
      <dgm:spPr/>
    </dgm:pt>
  </dgm:ptLst>
  <dgm:cxnLst>
    <dgm:cxn modelId="{E81A2127-24AB-4863-A9A8-9D68F642231E}" srcId="{2E37DD73-5009-46C2-81EE-DAAFAF692ACA}" destId="{05236EB1-ADDC-48FA-9929-87133A36E18D}" srcOrd="1" destOrd="0" parTransId="{30BDB555-D035-4E84-8329-3803DDEB6E44}" sibTransId="{6F7D6E9A-B901-4F73-9DBE-5AE3D90E517F}"/>
    <dgm:cxn modelId="{6581748A-3D45-4458-9ED0-EC2A2F610ADF}" type="presOf" srcId="{2E37DD73-5009-46C2-81EE-DAAFAF692ACA}" destId="{47A9218B-D0D7-4554-805F-88110007897B}" srcOrd="0" destOrd="0" presId="urn:microsoft.com/office/officeart/2018/2/layout/IconVerticalSolidList"/>
    <dgm:cxn modelId="{DA6A8FA0-498D-4E19-AA27-9098F0A9FC26}" srcId="{2E37DD73-5009-46C2-81EE-DAAFAF692ACA}" destId="{30897611-CA21-490F-A422-BEAF240560EB}" srcOrd="2" destOrd="0" parTransId="{46115183-79F5-47E6-8F4C-040D8ABE8D33}" sibTransId="{26DB5BA2-17FB-445D-8816-AB424E897237}"/>
    <dgm:cxn modelId="{DA10F6B1-6CC8-41EF-B754-A51C5BC574E5}" type="presOf" srcId="{05236EB1-ADDC-48FA-9929-87133A36E18D}" destId="{F3182F74-3439-4201-9B68-C5A59E2F07D2}" srcOrd="0" destOrd="0" presId="urn:microsoft.com/office/officeart/2018/2/layout/IconVerticalSolidList"/>
    <dgm:cxn modelId="{8FA029CA-32F9-4A3B-B5FA-BCBFE4F85FF2}" type="presOf" srcId="{72D74919-CCB2-419B-8C3A-442126D3E2BF}" destId="{A55E8B35-0E03-4D76-A597-9C5333A5F246}" srcOrd="0" destOrd="0" presId="urn:microsoft.com/office/officeart/2018/2/layout/IconVerticalSolidList"/>
    <dgm:cxn modelId="{E95129F4-B6D9-41FA-A199-E77281637DBC}" type="presOf" srcId="{30897611-CA21-490F-A422-BEAF240560EB}" destId="{07CD4FE3-E0CC-49A7-85D6-92FA83A24A1A}" srcOrd="0" destOrd="0" presId="urn:microsoft.com/office/officeart/2018/2/layout/IconVerticalSolidList"/>
    <dgm:cxn modelId="{9C7F46FD-DE60-41AF-87AF-4FF7D6D48804}" srcId="{2E37DD73-5009-46C2-81EE-DAAFAF692ACA}" destId="{72D74919-CCB2-419B-8C3A-442126D3E2BF}" srcOrd="0" destOrd="0" parTransId="{A66AC026-4EEF-4A27-A4DB-493F22114E5F}" sibTransId="{5ECC55EE-D950-4068-BC0A-16C5C48A0C74}"/>
    <dgm:cxn modelId="{24DF28D2-6B94-4E4F-9439-33B636F55D56}" type="presParOf" srcId="{47A9218B-D0D7-4554-805F-88110007897B}" destId="{88BCF02A-47E9-4959-8951-8B3EBBFF0CED}" srcOrd="0" destOrd="0" presId="urn:microsoft.com/office/officeart/2018/2/layout/IconVerticalSolidList"/>
    <dgm:cxn modelId="{9C5F4C82-B303-48E9-A546-7B774B8FC862}" type="presParOf" srcId="{88BCF02A-47E9-4959-8951-8B3EBBFF0CED}" destId="{BEAB6EC9-6AA1-4C0B-8A7E-CA9622C12323}" srcOrd="0" destOrd="0" presId="urn:microsoft.com/office/officeart/2018/2/layout/IconVerticalSolidList"/>
    <dgm:cxn modelId="{ABF7AC18-4205-4BA2-BB95-8066EDA37176}" type="presParOf" srcId="{88BCF02A-47E9-4959-8951-8B3EBBFF0CED}" destId="{7574ACFD-0E7A-4318-89E9-59D36584E605}" srcOrd="1" destOrd="0" presId="urn:microsoft.com/office/officeart/2018/2/layout/IconVerticalSolidList"/>
    <dgm:cxn modelId="{383199A8-3FE6-44AB-9036-8C7176251954}" type="presParOf" srcId="{88BCF02A-47E9-4959-8951-8B3EBBFF0CED}" destId="{AD254D0C-C2D6-4AEB-BE07-90ACDC881229}" srcOrd="2" destOrd="0" presId="urn:microsoft.com/office/officeart/2018/2/layout/IconVerticalSolidList"/>
    <dgm:cxn modelId="{4776B197-19E2-4D88-9039-6A51585C7F4F}" type="presParOf" srcId="{88BCF02A-47E9-4959-8951-8B3EBBFF0CED}" destId="{A55E8B35-0E03-4D76-A597-9C5333A5F246}" srcOrd="3" destOrd="0" presId="urn:microsoft.com/office/officeart/2018/2/layout/IconVerticalSolidList"/>
    <dgm:cxn modelId="{A4BC7B62-F078-4A9A-BD8F-3AB324DDC56B}" type="presParOf" srcId="{47A9218B-D0D7-4554-805F-88110007897B}" destId="{3DBDEF87-8BC1-4F95-9E02-13E7831069C8}" srcOrd="1" destOrd="0" presId="urn:microsoft.com/office/officeart/2018/2/layout/IconVerticalSolidList"/>
    <dgm:cxn modelId="{B63631DA-A96C-4ADA-8D25-1BC701A8F7A7}" type="presParOf" srcId="{47A9218B-D0D7-4554-805F-88110007897B}" destId="{48A9872E-958B-421A-B934-962A9B90F344}" srcOrd="2" destOrd="0" presId="urn:microsoft.com/office/officeart/2018/2/layout/IconVerticalSolidList"/>
    <dgm:cxn modelId="{7282F05C-6547-489B-8A6F-2CBC09E18D96}" type="presParOf" srcId="{48A9872E-958B-421A-B934-962A9B90F344}" destId="{8DD90345-4CA9-4C36-B384-B173736944B5}" srcOrd="0" destOrd="0" presId="urn:microsoft.com/office/officeart/2018/2/layout/IconVerticalSolidList"/>
    <dgm:cxn modelId="{D7830DE9-F5E0-4FA3-9937-7FE4E86548C1}" type="presParOf" srcId="{48A9872E-958B-421A-B934-962A9B90F344}" destId="{00E311CD-CAAD-4C20-A7E6-9016B409CC03}" srcOrd="1" destOrd="0" presId="urn:microsoft.com/office/officeart/2018/2/layout/IconVerticalSolidList"/>
    <dgm:cxn modelId="{E9C495DA-1A52-4415-BA06-4E4965396B3E}" type="presParOf" srcId="{48A9872E-958B-421A-B934-962A9B90F344}" destId="{7ED40C76-60D4-452E-8768-35953E827CF8}" srcOrd="2" destOrd="0" presId="urn:microsoft.com/office/officeart/2018/2/layout/IconVerticalSolidList"/>
    <dgm:cxn modelId="{B614A1F0-5DFA-47F7-A2DC-4766A9D971FC}" type="presParOf" srcId="{48A9872E-958B-421A-B934-962A9B90F344}" destId="{F3182F74-3439-4201-9B68-C5A59E2F07D2}" srcOrd="3" destOrd="0" presId="urn:microsoft.com/office/officeart/2018/2/layout/IconVerticalSolidList"/>
    <dgm:cxn modelId="{C46D4818-D8A3-4274-8459-2AA6FD463DE8}" type="presParOf" srcId="{47A9218B-D0D7-4554-805F-88110007897B}" destId="{BC7238CF-5123-422C-8336-F9AC503079EA}" srcOrd="3" destOrd="0" presId="urn:microsoft.com/office/officeart/2018/2/layout/IconVerticalSolidList"/>
    <dgm:cxn modelId="{A2E5C3CD-51BB-4675-B332-C3E8279F8BDA}" type="presParOf" srcId="{47A9218B-D0D7-4554-805F-88110007897B}" destId="{0583ABB2-0310-499D-88DB-A4D4ADC39D42}" srcOrd="4" destOrd="0" presId="urn:microsoft.com/office/officeart/2018/2/layout/IconVerticalSolidList"/>
    <dgm:cxn modelId="{AFD47DCE-3FD2-48C4-987D-5BD6E61FEA6C}" type="presParOf" srcId="{0583ABB2-0310-499D-88DB-A4D4ADC39D42}" destId="{5D012942-1A89-4381-B862-DCBAFF09BDFF}" srcOrd="0" destOrd="0" presId="urn:microsoft.com/office/officeart/2018/2/layout/IconVerticalSolidList"/>
    <dgm:cxn modelId="{5EBD1AE9-481D-40DE-B3F4-654369802281}" type="presParOf" srcId="{0583ABB2-0310-499D-88DB-A4D4ADC39D42}" destId="{0D358AB4-D153-4BEC-AA9E-9738F70698F0}" srcOrd="1" destOrd="0" presId="urn:microsoft.com/office/officeart/2018/2/layout/IconVerticalSolidList"/>
    <dgm:cxn modelId="{15713B84-40A2-4715-B90A-FD3A51B24589}" type="presParOf" srcId="{0583ABB2-0310-499D-88DB-A4D4ADC39D42}" destId="{926F4737-F5A7-4A4B-B223-420B69066DB8}" srcOrd="2" destOrd="0" presId="urn:microsoft.com/office/officeart/2018/2/layout/IconVerticalSolidList"/>
    <dgm:cxn modelId="{75A26326-AAF1-4B15-9A5D-69EC6A07E394}" type="presParOf" srcId="{0583ABB2-0310-499D-88DB-A4D4ADC39D42}" destId="{07CD4FE3-E0CC-49A7-85D6-92FA83A24A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E37DD73-5009-46C2-81EE-DAAFAF692ACA}" type="doc">
      <dgm:prSet loTypeId="urn:microsoft.com/office/officeart/2018/2/layout/IconVerticalSolidList" loCatId="icon" qsTypeId="urn:microsoft.com/office/officeart/2005/8/quickstyle/simple5" qsCatId="simple" csTypeId="urn:microsoft.com/office/officeart/2005/8/colors/colorful2" csCatId="colorful" phldr="1"/>
      <dgm:spPr/>
      <dgm:t>
        <a:bodyPr/>
        <a:lstStyle/>
        <a:p>
          <a:endParaRPr lang="en-US"/>
        </a:p>
      </dgm:t>
    </dgm:pt>
    <dgm:pt modelId="{72D74919-CCB2-419B-8C3A-442126D3E2BF}">
      <dgm:prSet custT="1"/>
      <dgm:spPr/>
      <dgm:t>
        <a:bodyPr/>
        <a:lstStyle/>
        <a:p>
          <a:pPr>
            <a:lnSpc>
              <a:spcPct val="100000"/>
            </a:lnSpc>
          </a:pPr>
          <a:r>
            <a:rPr lang="en-US" sz="1800" dirty="0"/>
            <a:t>Residence (e.g., rural, urban, metropolitan)</a:t>
          </a:r>
        </a:p>
      </dgm:t>
    </dgm:pt>
    <dgm:pt modelId="{A66AC026-4EEF-4A27-A4DB-493F22114E5F}" type="parTrans" cxnId="{9C7F46FD-DE60-41AF-87AF-4FF7D6D48804}">
      <dgm:prSet/>
      <dgm:spPr/>
      <dgm:t>
        <a:bodyPr/>
        <a:lstStyle/>
        <a:p>
          <a:endParaRPr lang="en-US"/>
        </a:p>
      </dgm:t>
    </dgm:pt>
    <dgm:pt modelId="{5ECC55EE-D950-4068-BC0A-16C5C48A0C74}" type="sibTrans" cxnId="{9C7F46FD-DE60-41AF-87AF-4FF7D6D48804}">
      <dgm:prSet/>
      <dgm:spPr/>
      <dgm:t>
        <a:bodyPr/>
        <a:lstStyle/>
        <a:p>
          <a:endParaRPr lang="en-US"/>
        </a:p>
      </dgm:t>
    </dgm:pt>
    <dgm:pt modelId="{05236EB1-ADDC-48FA-9929-87133A36E18D}">
      <dgm:prSet custT="1"/>
      <dgm:spPr/>
      <dgm:t>
        <a:bodyPr/>
        <a:lstStyle/>
        <a:p>
          <a:pPr>
            <a:lnSpc>
              <a:spcPct val="100000"/>
            </a:lnSpc>
          </a:pPr>
          <a:r>
            <a:rPr lang="en-US" sz="1800" dirty="0"/>
            <a:t>Region of the Country</a:t>
          </a:r>
        </a:p>
      </dgm:t>
    </dgm:pt>
    <dgm:pt modelId="{30BDB555-D035-4E84-8329-3803DDEB6E44}" type="parTrans" cxnId="{E81A2127-24AB-4863-A9A8-9D68F642231E}">
      <dgm:prSet/>
      <dgm:spPr/>
      <dgm:t>
        <a:bodyPr/>
        <a:lstStyle/>
        <a:p>
          <a:endParaRPr lang="en-US"/>
        </a:p>
      </dgm:t>
    </dgm:pt>
    <dgm:pt modelId="{6F7D6E9A-B901-4F73-9DBE-5AE3D90E517F}" type="sibTrans" cxnId="{E81A2127-24AB-4863-A9A8-9D68F642231E}">
      <dgm:prSet/>
      <dgm:spPr/>
      <dgm:t>
        <a:bodyPr/>
        <a:lstStyle/>
        <a:p>
          <a:endParaRPr lang="en-US"/>
        </a:p>
      </dgm:t>
    </dgm:pt>
    <dgm:pt modelId="{30897611-CA21-490F-A422-BEAF240560EB}">
      <dgm:prSet custT="1"/>
      <dgm:spPr/>
      <dgm:t>
        <a:bodyPr/>
        <a:lstStyle/>
        <a:p>
          <a:pPr>
            <a:lnSpc>
              <a:spcPct val="100000"/>
            </a:lnSpc>
          </a:pPr>
          <a:r>
            <a:rPr lang="en-US" sz="1800" dirty="0"/>
            <a:t>Clinic Date</a:t>
          </a:r>
        </a:p>
      </dgm:t>
    </dgm:pt>
    <dgm:pt modelId="{46115183-79F5-47E6-8F4C-040D8ABE8D33}" type="parTrans" cxnId="{DA6A8FA0-498D-4E19-AA27-9098F0A9FC26}">
      <dgm:prSet/>
      <dgm:spPr/>
      <dgm:t>
        <a:bodyPr/>
        <a:lstStyle/>
        <a:p>
          <a:endParaRPr lang="en-US"/>
        </a:p>
      </dgm:t>
    </dgm:pt>
    <dgm:pt modelId="{26DB5BA2-17FB-445D-8816-AB424E897237}" type="sibTrans" cxnId="{DA6A8FA0-498D-4E19-AA27-9098F0A9FC26}">
      <dgm:prSet/>
      <dgm:spPr/>
      <dgm:t>
        <a:bodyPr/>
        <a:lstStyle/>
        <a:p>
          <a:endParaRPr lang="en-US"/>
        </a:p>
      </dgm:t>
    </dgm:pt>
    <dgm:pt modelId="{47A9218B-D0D7-4554-805F-88110007897B}" type="pres">
      <dgm:prSet presAssocID="{2E37DD73-5009-46C2-81EE-DAAFAF692ACA}" presName="root" presStyleCnt="0">
        <dgm:presLayoutVars>
          <dgm:dir/>
          <dgm:resizeHandles val="exact"/>
        </dgm:presLayoutVars>
      </dgm:prSet>
      <dgm:spPr/>
    </dgm:pt>
    <dgm:pt modelId="{88BCF02A-47E9-4959-8951-8B3EBBFF0CED}" type="pres">
      <dgm:prSet presAssocID="{72D74919-CCB2-419B-8C3A-442126D3E2BF}" presName="compNode" presStyleCnt="0"/>
      <dgm:spPr/>
    </dgm:pt>
    <dgm:pt modelId="{BEAB6EC9-6AA1-4C0B-8A7E-CA9622C12323}" type="pres">
      <dgm:prSet presAssocID="{72D74919-CCB2-419B-8C3A-442126D3E2BF}" presName="bgRect" presStyleLbl="bgShp" presStyleIdx="0" presStyleCnt="3"/>
      <dgm:spPr>
        <a:gradFill flip="none" rotWithShape="1">
          <a:gsLst>
            <a:gs pos="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7574ACFD-0E7A-4318-89E9-59D36584E605}" type="pres">
      <dgm:prSet presAssocID="{72D74919-CCB2-419B-8C3A-442126D3E2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uburban scene with solid fill"/>
        </a:ext>
      </dgm:extLst>
    </dgm:pt>
    <dgm:pt modelId="{AD254D0C-C2D6-4AEB-BE07-90ACDC881229}" type="pres">
      <dgm:prSet presAssocID="{72D74919-CCB2-419B-8C3A-442126D3E2BF}" presName="spaceRect" presStyleCnt="0"/>
      <dgm:spPr/>
    </dgm:pt>
    <dgm:pt modelId="{A55E8B35-0E03-4D76-A597-9C5333A5F246}" type="pres">
      <dgm:prSet presAssocID="{72D74919-CCB2-419B-8C3A-442126D3E2BF}" presName="parTx" presStyleLbl="revTx" presStyleIdx="0" presStyleCnt="3">
        <dgm:presLayoutVars>
          <dgm:chMax val="0"/>
          <dgm:chPref val="0"/>
        </dgm:presLayoutVars>
      </dgm:prSet>
      <dgm:spPr/>
    </dgm:pt>
    <dgm:pt modelId="{3DBDEF87-8BC1-4F95-9E02-13E7831069C8}" type="pres">
      <dgm:prSet presAssocID="{5ECC55EE-D950-4068-BC0A-16C5C48A0C74}" presName="sibTrans" presStyleCnt="0"/>
      <dgm:spPr/>
    </dgm:pt>
    <dgm:pt modelId="{48A9872E-958B-421A-B934-962A9B90F344}" type="pres">
      <dgm:prSet presAssocID="{05236EB1-ADDC-48FA-9929-87133A36E18D}" presName="compNode" presStyleCnt="0"/>
      <dgm:spPr/>
    </dgm:pt>
    <dgm:pt modelId="{8DD90345-4CA9-4C36-B384-B173736944B5}" type="pres">
      <dgm:prSet presAssocID="{05236EB1-ADDC-48FA-9929-87133A36E18D}" presName="bgRect" presStyleLbl="bgShp" presStyleIdx="1" presStyleCnt="3"/>
      <dgm:spPr>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00E311CD-CAAD-4C20-A7E6-9016B409CC03}" type="pres">
      <dgm:prSet presAssocID="{05236EB1-ADDC-48FA-9929-87133A36E18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rth globe: Americas with solid fill"/>
        </a:ext>
      </dgm:extLst>
    </dgm:pt>
    <dgm:pt modelId="{7ED40C76-60D4-452E-8768-35953E827CF8}" type="pres">
      <dgm:prSet presAssocID="{05236EB1-ADDC-48FA-9929-87133A36E18D}" presName="spaceRect" presStyleCnt="0"/>
      <dgm:spPr/>
    </dgm:pt>
    <dgm:pt modelId="{F3182F74-3439-4201-9B68-C5A59E2F07D2}" type="pres">
      <dgm:prSet presAssocID="{05236EB1-ADDC-48FA-9929-87133A36E18D}" presName="parTx" presStyleLbl="revTx" presStyleIdx="1" presStyleCnt="3">
        <dgm:presLayoutVars>
          <dgm:chMax val="0"/>
          <dgm:chPref val="0"/>
        </dgm:presLayoutVars>
      </dgm:prSet>
      <dgm:spPr/>
    </dgm:pt>
    <dgm:pt modelId="{BC7238CF-5123-422C-8336-F9AC503079EA}" type="pres">
      <dgm:prSet presAssocID="{6F7D6E9A-B901-4F73-9DBE-5AE3D90E517F}" presName="sibTrans" presStyleCnt="0"/>
      <dgm:spPr/>
    </dgm:pt>
    <dgm:pt modelId="{0583ABB2-0310-499D-88DB-A4D4ADC39D42}" type="pres">
      <dgm:prSet presAssocID="{30897611-CA21-490F-A422-BEAF240560EB}" presName="compNode" presStyleCnt="0"/>
      <dgm:spPr/>
    </dgm:pt>
    <dgm:pt modelId="{5D012942-1A89-4381-B862-DCBAFF09BDFF}" type="pres">
      <dgm:prSet presAssocID="{30897611-CA21-490F-A422-BEAF240560EB}" presName="bgRect" presStyleLbl="bgShp" presStyleIdx="2" presStyleCnt="3"/>
      <dgm:spPr>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0D358AB4-D153-4BEC-AA9E-9738F70698F0}" type="pres">
      <dgm:prSet presAssocID="{30897611-CA21-490F-A422-BEAF240560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tom"/>
        </a:ext>
      </dgm:extLst>
    </dgm:pt>
    <dgm:pt modelId="{926F4737-F5A7-4A4B-B223-420B69066DB8}" type="pres">
      <dgm:prSet presAssocID="{30897611-CA21-490F-A422-BEAF240560EB}" presName="spaceRect" presStyleCnt="0"/>
      <dgm:spPr/>
    </dgm:pt>
    <dgm:pt modelId="{07CD4FE3-E0CC-49A7-85D6-92FA83A24A1A}" type="pres">
      <dgm:prSet presAssocID="{30897611-CA21-490F-A422-BEAF240560EB}" presName="parTx" presStyleLbl="revTx" presStyleIdx="2" presStyleCnt="3">
        <dgm:presLayoutVars>
          <dgm:chMax val="0"/>
          <dgm:chPref val="0"/>
        </dgm:presLayoutVars>
      </dgm:prSet>
      <dgm:spPr/>
    </dgm:pt>
  </dgm:ptLst>
  <dgm:cxnLst>
    <dgm:cxn modelId="{E81A2127-24AB-4863-A9A8-9D68F642231E}" srcId="{2E37DD73-5009-46C2-81EE-DAAFAF692ACA}" destId="{05236EB1-ADDC-48FA-9929-87133A36E18D}" srcOrd="1" destOrd="0" parTransId="{30BDB555-D035-4E84-8329-3803DDEB6E44}" sibTransId="{6F7D6E9A-B901-4F73-9DBE-5AE3D90E517F}"/>
    <dgm:cxn modelId="{6581748A-3D45-4458-9ED0-EC2A2F610ADF}" type="presOf" srcId="{2E37DD73-5009-46C2-81EE-DAAFAF692ACA}" destId="{47A9218B-D0D7-4554-805F-88110007897B}" srcOrd="0" destOrd="0" presId="urn:microsoft.com/office/officeart/2018/2/layout/IconVerticalSolidList"/>
    <dgm:cxn modelId="{DA6A8FA0-498D-4E19-AA27-9098F0A9FC26}" srcId="{2E37DD73-5009-46C2-81EE-DAAFAF692ACA}" destId="{30897611-CA21-490F-A422-BEAF240560EB}" srcOrd="2" destOrd="0" parTransId="{46115183-79F5-47E6-8F4C-040D8ABE8D33}" sibTransId="{26DB5BA2-17FB-445D-8816-AB424E897237}"/>
    <dgm:cxn modelId="{DA10F6B1-6CC8-41EF-B754-A51C5BC574E5}" type="presOf" srcId="{05236EB1-ADDC-48FA-9929-87133A36E18D}" destId="{F3182F74-3439-4201-9B68-C5A59E2F07D2}" srcOrd="0" destOrd="0" presId="urn:microsoft.com/office/officeart/2018/2/layout/IconVerticalSolidList"/>
    <dgm:cxn modelId="{8FA029CA-32F9-4A3B-B5FA-BCBFE4F85FF2}" type="presOf" srcId="{72D74919-CCB2-419B-8C3A-442126D3E2BF}" destId="{A55E8B35-0E03-4D76-A597-9C5333A5F246}" srcOrd="0" destOrd="0" presId="urn:microsoft.com/office/officeart/2018/2/layout/IconVerticalSolidList"/>
    <dgm:cxn modelId="{E95129F4-B6D9-41FA-A199-E77281637DBC}" type="presOf" srcId="{30897611-CA21-490F-A422-BEAF240560EB}" destId="{07CD4FE3-E0CC-49A7-85D6-92FA83A24A1A}" srcOrd="0" destOrd="0" presId="urn:microsoft.com/office/officeart/2018/2/layout/IconVerticalSolidList"/>
    <dgm:cxn modelId="{9C7F46FD-DE60-41AF-87AF-4FF7D6D48804}" srcId="{2E37DD73-5009-46C2-81EE-DAAFAF692ACA}" destId="{72D74919-CCB2-419B-8C3A-442126D3E2BF}" srcOrd="0" destOrd="0" parTransId="{A66AC026-4EEF-4A27-A4DB-493F22114E5F}" sibTransId="{5ECC55EE-D950-4068-BC0A-16C5C48A0C74}"/>
    <dgm:cxn modelId="{24DF28D2-6B94-4E4F-9439-33B636F55D56}" type="presParOf" srcId="{47A9218B-D0D7-4554-805F-88110007897B}" destId="{88BCF02A-47E9-4959-8951-8B3EBBFF0CED}" srcOrd="0" destOrd="0" presId="urn:microsoft.com/office/officeart/2018/2/layout/IconVerticalSolidList"/>
    <dgm:cxn modelId="{9C5F4C82-B303-48E9-A546-7B774B8FC862}" type="presParOf" srcId="{88BCF02A-47E9-4959-8951-8B3EBBFF0CED}" destId="{BEAB6EC9-6AA1-4C0B-8A7E-CA9622C12323}" srcOrd="0" destOrd="0" presId="urn:microsoft.com/office/officeart/2018/2/layout/IconVerticalSolidList"/>
    <dgm:cxn modelId="{ABF7AC18-4205-4BA2-BB95-8066EDA37176}" type="presParOf" srcId="{88BCF02A-47E9-4959-8951-8B3EBBFF0CED}" destId="{7574ACFD-0E7A-4318-89E9-59D36584E605}" srcOrd="1" destOrd="0" presId="urn:microsoft.com/office/officeart/2018/2/layout/IconVerticalSolidList"/>
    <dgm:cxn modelId="{383199A8-3FE6-44AB-9036-8C7176251954}" type="presParOf" srcId="{88BCF02A-47E9-4959-8951-8B3EBBFF0CED}" destId="{AD254D0C-C2D6-4AEB-BE07-90ACDC881229}" srcOrd="2" destOrd="0" presId="urn:microsoft.com/office/officeart/2018/2/layout/IconVerticalSolidList"/>
    <dgm:cxn modelId="{4776B197-19E2-4D88-9039-6A51585C7F4F}" type="presParOf" srcId="{88BCF02A-47E9-4959-8951-8B3EBBFF0CED}" destId="{A55E8B35-0E03-4D76-A597-9C5333A5F246}" srcOrd="3" destOrd="0" presId="urn:microsoft.com/office/officeart/2018/2/layout/IconVerticalSolidList"/>
    <dgm:cxn modelId="{A4BC7B62-F078-4A9A-BD8F-3AB324DDC56B}" type="presParOf" srcId="{47A9218B-D0D7-4554-805F-88110007897B}" destId="{3DBDEF87-8BC1-4F95-9E02-13E7831069C8}" srcOrd="1" destOrd="0" presId="urn:microsoft.com/office/officeart/2018/2/layout/IconVerticalSolidList"/>
    <dgm:cxn modelId="{B63631DA-A96C-4ADA-8D25-1BC701A8F7A7}" type="presParOf" srcId="{47A9218B-D0D7-4554-805F-88110007897B}" destId="{48A9872E-958B-421A-B934-962A9B90F344}" srcOrd="2" destOrd="0" presId="urn:microsoft.com/office/officeart/2018/2/layout/IconVerticalSolidList"/>
    <dgm:cxn modelId="{7282F05C-6547-489B-8A6F-2CBC09E18D96}" type="presParOf" srcId="{48A9872E-958B-421A-B934-962A9B90F344}" destId="{8DD90345-4CA9-4C36-B384-B173736944B5}" srcOrd="0" destOrd="0" presId="urn:microsoft.com/office/officeart/2018/2/layout/IconVerticalSolidList"/>
    <dgm:cxn modelId="{D7830DE9-F5E0-4FA3-9937-7FE4E86548C1}" type="presParOf" srcId="{48A9872E-958B-421A-B934-962A9B90F344}" destId="{00E311CD-CAAD-4C20-A7E6-9016B409CC03}" srcOrd="1" destOrd="0" presId="urn:microsoft.com/office/officeart/2018/2/layout/IconVerticalSolidList"/>
    <dgm:cxn modelId="{E9C495DA-1A52-4415-BA06-4E4965396B3E}" type="presParOf" srcId="{48A9872E-958B-421A-B934-962A9B90F344}" destId="{7ED40C76-60D4-452E-8768-35953E827CF8}" srcOrd="2" destOrd="0" presId="urn:microsoft.com/office/officeart/2018/2/layout/IconVerticalSolidList"/>
    <dgm:cxn modelId="{B614A1F0-5DFA-47F7-A2DC-4766A9D971FC}" type="presParOf" srcId="{48A9872E-958B-421A-B934-962A9B90F344}" destId="{F3182F74-3439-4201-9B68-C5A59E2F07D2}" srcOrd="3" destOrd="0" presId="urn:microsoft.com/office/officeart/2018/2/layout/IconVerticalSolidList"/>
    <dgm:cxn modelId="{C46D4818-D8A3-4274-8459-2AA6FD463DE8}" type="presParOf" srcId="{47A9218B-D0D7-4554-805F-88110007897B}" destId="{BC7238CF-5123-422C-8336-F9AC503079EA}" srcOrd="3" destOrd="0" presId="urn:microsoft.com/office/officeart/2018/2/layout/IconVerticalSolidList"/>
    <dgm:cxn modelId="{A2E5C3CD-51BB-4675-B332-C3E8279F8BDA}" type="presParOf" srcId="{47A9218B-D0D7-4554-805F-88110007897B}" destId="{0583ABB2-0310-499D-88DB-A4D4ADC39D42}" srcOrd="4" destOrd="0" presId="urn:microsoft.com/office/officeart/2018/2/layout/IconVerticalSolidList"/>
    <dgm:cxn modelId="{AFD47DCE-3FD2-48C4-987D-5BD6E61FEA6C}" type="presParOf" srcId="{0583ABB2-0310-499D-88DB-A4D4ADC39D42}" destId="{5D012942-1A89-4381-B862-DCBAFF09BDFF}" srcOrd="0" destOrd="0" presId="urn:microsoft.com/office/officeart/2018/2/layout/IconVerticalSolidList"/>
    <dgm:cxn modelId="{5EBD1AE9-481D-40DE-B3F4-654369802281}" type="presParOf" srcId="{0583ABB2-0310-499D-88DB-A4D4ADC39D42}" destId="{0D358AB4-D153-4BEC-AA9E-9738F70698F0}" srcOrd="1" destOrd="0" presId="urn:microsoft.com/office/officeart/2018/2/layout/IconVerticalSolidList"/>
    <dgm:cxn modelId="{15713B84-40A2-4715-B90A-FD3A51B24589}" type="presParOf" srcId="{0583ABB2-0310-499D-88DB-A4D4ADC39D42}" destId="{926F4737-F5A7-4A4B-B223-420B69066DB8}" srcOrd="2" destOrd="0" presId="urn:microsoft.com/office/officeart/2018/2/layout/IconVerticalSolidList"/>
    <dgm:cxn modelId="{75A26326-AAF1-4B15-9A5D-69EC6A07E394}" type="presParOf" srcId="{0583ABB2-0310-499D-88DB-A4D4ADC39D42}" destId="{07CD4FE3-E0CC-49A7-85D6-92FA83A24A1A}"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E37DD73-5009-46C2-81EE-DAAFAF692ACA}" type="doc">
      <dgm:prSet loTypeId="urn:microsoft.com/office/officeart/2018/2/layout/IconVerticalSolidList" loCatId="icon" qsTypeId="urn:microsoft.com/office/officeart/2005/8/quickstyle/simple5" qsCatId="simple" csTypeId="urn:microsoft.com/office/officeart/2005/8/colors/colorful2" csCatId="colorful" phldr="1"/>
      <dgm:spPr/>
      <dgm:t>
        <a:bodyPr/>
        <a:lstStyle/>
        <a:p>
          <a:endParaRPr lang="en-US"/>
        </a:p>
      </dgm:t>
    </dgm:pt>
    <dgm:pt modelId="{72D74919-CCB2-419B-8C3A-442126D3E2BF}">
      <dgm:prSet custT="1"/>
      <dgm:spPr/>
      <dgm:t>
        <a:bodyPr/>
        <a:lstStyle/>
        <a:p>
          <a:pPr>
            <a:lnSpc>
              <a:spcPct val="100000"/>
            </a:lnSpc>
          </a:pPr>
          <a:r>
            <a:rPr lang="en-US" sz="1800" dirty="0"/>
            <a:t>School data</a:t>
          </a:r>
        </a:p>
      </dgm:t>
    </dgm:pt>
    <dgm:pt modelId="{A66AC026-4EEF-4A27-A4DB-493F22114E5F}" type="parTrans" cxnId="{9C7F46FD-DE60-41AF-87AF-4FF7D6D48804}">
      <dgm:prSet/>
      <dgm:spPr/>
      <dgm:t>
        <a:bodyPr/>
        <a:lstStyle/>
        <a:p>
          <a:endParaRPr lang="en-US"/>
        </a:p>
      </dgm:t>
    </dgm:pt>
    <dgm:pt modelId="{5ECC55EE-D950-4068-BC0A-16C5C48A0C74}" type="sibTrans" cxnId="{9C7F46FD-DE60-41AF-87AF-4FF7D6D48804}">
      <dgm:prSet/>
      <dgm:spPr/>
      <dgm:t>
        <a:bodyPr/>
        <a:lstStyle/>
        <a:p>
          <a:endParaRPr lang="en-US"/>
        </a:p>
      </dgm:t>
    </dgm:pt>
    <dgm:pt modelId="{47A9218B-D0D7-4554-805F-88110007897B}" type="pres">
      <dgm:prSet presAssocID="{2E37DD73-5009-46C2-81EE-DAAFAF692ACA}" presName="root" presStyleCnt="0">
        <dgm:presLayoutVars>
          <dgm:dir/>
          <dgm:resizeHandles val="exact"/>
        </dgm:presLayoutVars>
      </dgm:prSet>
      <dgm:spPr/>
    </dgm:pt>
    <dgm:pt modelId="{88BCF02A-47E9-4959-8951-8B3EBBFF0CED}" type="pres">
      <dgm:prSet presAssocID="{72D74919-CCB2-419B-8C3A-442126D3E2BF}" presName="compNode" presStyleCnt="0"/>
      <dgm:spPr/>
    </dgm:pt>
    <dgm:pt modelId="{BEAB6EC9-6AA1-4C0B-8A7E-CA9622C12323}" type="pres">
      <dgm:prSet presAssocID="{72D74919-CCB2-419B-8C3A-442126D3E2BF}" presName="bgRect" presStyleLbl="bgShp" presStyleIdx="0" presStyleCnt="1" custScaleX="92319" custScaleY="104177"/>
      <dgm:spPr>
        <a:gradFill flip="none" rotWithShape="1">
          <a:gsLst>
            <a:gs pos="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dgm:spPr>
    </dgm:pt>
    <dgm:pt modelId="{7574ACFD-0E7A-4318-89E9-59D36584E605}" type="pres">
      <dgm:prSet presAssocID="{72D74919-CCB2-419B-8C3A-442126D3E2BF}" presName="iconRect" presStyleLbl="node1" presStyleIdx="0" presStyleCnt="1" custLinFactNeighborX="40390" custLinFactNeighborY="552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outline"/>
        </a:ext>
      </dgm:extLst>
    </dgm:pt>
    <dgm:pt modelId="{AD254D0C-C2D6-4AEB-BE07-90ACDC881229}" type="pres">
      <dgm:prSet presAssocID="{72D74919-CCB2-419B-8C3A-442126D3E2BF}" presName="spaceRect" presStyleCnt="0"/>
      <dgm:spPr/>
    </dgm:pt>
    <dgm:pt modelId="{A55E8B35-0E03-4D76-A597-9C5333A5F246}" type="pres">
      <dgm:prSet presAssocID="{72D74919-CCB2-419B-8C3A-442126D3E2BF}" presName="parTx" presStyleLbl="revTx" presStyleIdx="0" presStyleCnt="1" custLinFactNeighborX="24617" custLinFactNeighborY="2048">
        <dgm:presLayoutVars>
          <dgm:chMax val="0"/>
          <dgm:chPref val="0"/>
        </dgm:presLayoutVars>
      </dgm:prSet>
      <dgm:spPr/>
    </dgm:pt>
  </dgm:ptLst>
  <dgm:cxnLst>
    <dgm:cxn modelId="{6581748A-3D45-4458-9ED0-EC2A2F610ADF}" type="presOf" srcId="{2E37DD73-5009-46C2-81EE-DAAFAF692ACA}" destId="{47A9218B-D0D7-4554-805F-88110007897B}" srcOrd="0" destOrd="0" presId="urn:microsoft.com/office/officeart/2018/2/layout/IconVerticalSolidList"/>
    <dgm:cxn modelId="{8FA029CA-32F9-4A3B-B5FA-BCBFE4F85FF2}" type="presOf" srcId="{72D74919-CCB2-419B-8C3A-442126D3E2BF}" destId="{A55E8B35-0E03-4D76-A597-9C5333A5F246}" srcOrd="0" destOrd="0" presId="urn:microsoft.com/office/officeart/2018/2/layout/IconVerticalSolidList"/>
    <dgm:cxn modelId="{9C7F46FD-DE60-41AF-87AF-4FF7D6D48804}" srcId="{2E37DD73-5009-46C2-81EE-DAAFAF692ACA}" destId="{72D74919-CCB2-419B-8C3A-442126D3E2BF}" srcOrd="0" destOrd="0" parTransId="{A66AC026-4EEF-4A27-A4DB-493F22114E5F}" sibTransId="{5ECC55EE-D950-4068-BC0A-16C5C48A0C74}"/>
    <dgm:cxn modelId="{24DF28D2-6B94-4E4F-9439-33B636F55D56}" type="presParOf" srcId="{47A9218B-D0D7-4554-805F-88110007897B}" destId="{88BCF02A-47E9-4959-8951-8B3EBBFF0CED}" srcOrd="0" destOrd="0" presId="urn:microsoft.com/office/officeart/2018/2/layout/IconVerticalSolidList"/>
    <dgm:cxn modelId="{9C5F4C82-B303-48E9-A546-7B774B8FC862}" type="presParOf" srcId="{88BCF02A-47E9-4959-8951-8B3EBBFF0CED}" destId="{BEAB6EC9-6AA1-4C0B-8A7E-CA9622C12323}" srcOrd="0" destOrd="0" presId="urn:microsoft.com/office/officeart/2018/2/layout/IconVerticalSolidList"/>
    <dgm:cxn modelId="{ABF7AC18-4205-4BA2-BB95-8066EDA37176}" type="presParOf" srcId="{88BCF02A-47E9-4959-8951-8B3EBBFF0CED}" destId="{7574ACFD-0E7A-4318-89E9-59D36584E605}" srcOrd="1" destOrd="0" presId="urn:microsoft.com/office/officeart/2018/2/layout/IconVerticalSolidList"/>
    <dgm:cxn modelId="{383199A8-3FE6-44AB-9036-8C7176251954}" type="presParOf" srcId="{88BCF02A-47E9-4959-8951-8B3EBBFF0CED}" destId="{AD254D0C-C2D6-4AEB-BE07-90ACDC881229}" srcOrd="2" destOrd="0" presId="urn:microsoft.com/office/officeart/2018/2/layout/IconVerticalSolidList"/>
    <dgm:cxn modelId="{4776B197-19E2-4D88-9039-6A51585C7F4F}" type="presParOf" srcId="{88BCF02A-47E9-4959-8951-8B3EBBFF0CED}" destId="{A55E8B35-0E03-4D76-A597-9C5333A5F246}" srcOrd="3" destOrd="0" presId="urn:microsoft.com/office/officeart/2018/2/layout/IconVerticalSoli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68DCEFF-2887-4AF9-8C49-67A5E389075D}"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EEB1A8EB-23CA-4FF1-99EE-E348AA1553F4}">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w="165100" prst="coolSlant"/>
        </a:sp3d>
      </dgm:spPr>
      <dgm:t>
        <a:bodyPr/>
        <a:lstStyle/>
        <a:p>
          <a:r>
            <a:rPr lang="en-US" b="1" dirty="0">
              <a:solidFill>
                <a:schemeClr val="tx1"/>
              </a:solidFill>
            </a:rPr>
            <a:t>The value of a design effect for a particular sample design is the net effect of the combined influences of stratification, clustering, and weighting</a:t>
          </a:r>
          <a:endParaRPr lang="en-US" dirty="0">
            <a:solidFill>
              <a:schemeClr val="tx1"/>
            </a:solidFill>
          </a:endParaRPr>
        </a:p>
      </dgm:t>
    </dgm:pt>
    <dgm:pt modelId="{440EAA7F-71F9-4A24-9877-42C038D42F91}" type="parTrans" cxnId="{3CDD08AD-0AF8-4374-8F80-2E1AF44A41C0}">
      <dgm:prSet/>
      <dgm:spPr/>
      <dgm:t>
        <a:bodyPr/>
        <a:lstStyle/>
        <a:p>
          <a:endParaRPr lang="en-US"/>
        </a:p>
      </dgm:t>
    </dgm:pt>
    <dgm:pt modelId="{CD4BFD02-8488-4CB0-95C1-E02CFF38385B}" type="sibTrans" cxnId="{3CDD08AD-0AF8-4374-8F80-2E1AF44A41C0}">
      <dgm:prSet/>
      <dgm:spPr/>
      <dgm:t>
        <a:bodyPr/>
        <a:lstStyle/>
        <a:p>
          <a:endParaRPr lang="en-US"/>
        </a:p>
      </dgm:t>
    </dgm:pt>
    <dgm:pt modelId="{EE8B1786-8DC8-4B5F-97B9-CE05BBA6A908}">
      <dgm:prSet custT="1"/>
      <dgm:spPr>
        <a:gradFill rotWithShape="0">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scene3d>
          <a:camera prst="orthographicFront"/>
          <a:lightRig rig="threePt" dir="t"/>
        </a:scene3d>
        <a:sp3d>
          <a:bevelT w="165100" prst="coolSlant"/>
        </a:sp3d>
      </dgm:spPr>
      <dgm:t>
        <a:bodyPr/>
        <a:lstStyle/>
        <a:p>
          <a:r>
            <a:rPr lang="en-US" sz="1900" b="1" dirty="0">
              <a:solidFill>
                <a:schemeClr val="tx1"/>
              </a:solidFill>
            </a:rPr>
            <a:t>The DEFF helps you identity the influence of extreme clustering or weighting that could affect your “inferences” based on analysis of the data …</a:t>
          </a:r>
          <a:endParaRPr lang="en-US" sz="1900" dirty="0">
            <a:solidFill>
              <a:schemeClr val="tx1"/>
            </a:solidFill>
          </a:endParaRPr>
        </a:p>
      </dgm:t>
    </dgm:pt>
    <dgm:pt modelId="{C48B21FB-359E-4729-BAE1-89D9D473C064}" type="parTrans" cxnId="{DD1F6CA2-4691-4BD8-9D02-9AF35BED4E7B}">
      <dgm:prSet/>
      <dgm:spPr/>
      <dgm:t>
        <a:bodyPr/>
        <a:lstStyle/>
        <a:p>
          <a:endParaRPr lang="en-US"/>
        </a:p>
      </dgm:t>
    </dgm:pt>
    <dgm:pt modelId="{7E111A2D-DE9B-4EB7-839E-E7C7A32509B2}" type="sibTrans" cxnId="{DD1F6CA2-4691-4BD8-9D02-9AF35BED4E7B}">
      <dgm:prSet/>
      <dgm:spPr/>
      <dgm:t>
        <a:bodyPr/>
        <a:lstStyle/>
        <a:p>
          <a:endParaRPr lang="en-US"/>
        </a:p>
      </dgm:t>
    </dgm:pt>
    <dgm:pt modelId="{14051AC2-6789-8E40-9DD2-59C44E70D51C}" type="pres">
      <dgm:prSet presAssocID="{E68DCEFF-2887-4AF9-8C49-67A5E389075D}" presName="compositeShape" presStyleCnt="0">
        <dgm:presLayoutVars>
          <dgm:chMax val="7"/>
          <dgm:dir/>
          <dgm:resizeHandles val="exact"/>
        </dgm:presLayoutVars>
      </dgm:prSet>
      <dgm:spPr/>
    </dgm:pt>
    <dgm:pt modelId="{C3DBCAA7-6D16-6D44-97E4-9FC9B99143BA}" type="pres">
      <dgm:prSet presAssocID="{E68DCEFF-2887-4AF9-8C49-67A5E389075D}" presName="wedge1" presStyleLbl="node1" presStyleIdx="0" presStyleCnt="2" custScaleX="130216" custScaleY="119715"/>
      <dgm:spPr/>
    </dgm:pt>
    <dgm:pt modelId="{B4B194A9-3FDB-9445-91E4-E1CC98817D18}" type="pres">
      <dgm:prSet presAssocID="{E68DCEFF-2887-4AF9-8C49-67A5E389075D}" presName="wedge1Tx" presStyleLbl="node1" presStyleIdx="0" presStyleCnt="2">
        <dgm:presLayoutVars>
          <dgm:chMax val="0"/>
          <dgm:chPref val="0"/>
          <dgm:bulletEnabled val="1"/>
        </dgm:presLayoutVars>
      </dgm:prSet>
      <dgm:spPr/>
    </dgm:pt>
    <dgm:pt modelId="{0BF3AA0C-BED0-5B4B-9AEB-F3FE8DA1674B}" type="pres">
      <dgm:prSet presAssocID="{E68DCEFF-2887-4AF9-8C49-67A5E389075D}" presName="wedge2" presStyleLbl="node1" presStyleIdx="1" presStyleCnt="2" custScaleX="130216" custScaleY="119715"/>
      <dgm:spPr/>
    </dgm:pt>
    <dgm:pt modelId="{711E0033-0D85-2D4A-8317-9BCCDCDA22F6}" type="pres">
      <dgm:prSet presAssocID="{E68DCEFF-2887-4AF9-8C49-67A5E389075D}" presName="wedge2Tx" presStyleLbl="node1" presStyleIdx="1" presStyleCnt="2">
        <dgm:presLayoutVars>
          <dgm:chMax val="0"/>
          <dgm:chPref val="0"/>
          <dgm:bulletEnabled val="1"/>
        </dgm:presLayoutVars>
      </dgm:prSet>
      <dgm:spPr/>
    </dgm:pt>
  </dgm:ptLst>
  <dgm:cxnLst>
    <dgm:cxn modelId="{32427C16-B7AA-434B-9392-5640DCA5C995}" type="presOf" srcId="{EEB1A8EB-23CA-4FF1-99EE-E348AA1553F4}" destId="{B4B194A9-3FDB-9445-91E4-E1CC98817D18}" srcOrd="1" destOrd="0" presId="urn:microsoft.com/office/officeart/2005/8/layout/chart3"/>
    <dgm:cxn modelId="{D5F8AD83-5F09-174D-A05B-127434C39E35}" type="presOf" srcId="{EEB1A8EB-23CA-4FF1-99EE-E348AA1553F4}" destId="{C3DBCAA7-6D16-6D44-97E4-9FC9B99143BA}" srcOrd="0" destOrd="0" presId="urn:microsoft.com/office/officeart/2005/8/layout/chart3"/>
    <dgm:cxn modelId="{FF92FA95-21A3-CA4C-B793-D5C89D86F584}" type="presOf" srcId="{EE8B1786-8DC8-4B5F-97B9-CE05BBA6A908}" destId="{0BF3AA0C-BED0-5B4B-9AEB-F3FE8DA1674B}" srcOrd="0" destOrd="0" presId="urn:microsoft.com/office/officeart/2005/8/layout/chart3"/>
    <dgm:cxn modelId="{DD1F6CA2-4691-4BD8-9D02-9AF35BED4E7B}" srcId="{E68DCEFF-2887-4AF9-8C49-67A5E389075D}" destId="{EE8B1786-8DC8-4B5F-97B9-CE05BBA6A908}" srcOrd="1" destOrd="0" parTransId="{C48B21FB-359E-4729-BAE1-89D9D473C064}" sibTransId="{7E111A2D-DE9B-4EB7-839E-E7C7A32509B2}"/>
    <dgm:cxn modelId="{3CDD08AD-0AF8-4374-8F80-2E1AF44A41C0}" srcId="{E68DCEFF-2887-4AF9-8C49-67A5E389075D}" destId="{EEB1A8EB-23CA-4FF1-99EE-E348AA1553F4}" srcOrd="0" destOrd="0" parTransId="{440EAA7F-71F9-4A24-9877-42C038D42F91}" sibTransId="{CD4BFD02-8488-4CB0-95C1-E02CFF38385B}"/>
    <dgm:cxn modelId="{DF9E6DB5-EA63-AA44-9678-82CE171F90CF}" type="presOf" srcId="{E68DCEFF-2887-4AF9-8C49-67A5E389075D}" destId="{14051AC2-6789-8E40-9DD2-59C44E70D51C}" srcOrd="0" destOrd="0" presId="urn:microsoft.com/office/officeart/2005/8/layout/chart3"/>
    <dgm:cxn modelId="{1485EAE4-D7CE-AC4B-B726-1427C319FE66}" type="presOf" srcId="{EE8B1786-8DC8-4B5F-97B9-CE05BBA6A908}" destId="{711E0033-0D85-2D4A-8317-9BCCDCDA22F6}" srcOrd="1" destOrd="0" presId="urn:microsoft.com/office/officeart/2005/8/layout/chart3"/>
    <dgm:cxn modelId="{70C8A1FE-700A-8846-BD9A-E77E71964F9A}" type="presParOf" srcId="{14051AC2-6789-8E40-9DD2-59C44E70D51C}" destId="{C3DBCAA7-6D16-6D44-97E4-9FC9B99143BA}" srcOrd="0" destOrd="0" presId="urn:microsoft.com/office/officeart/2005/8/layout/chart3"/>
    <dgm:cxn modelId="{A3AC33E5-3432-D842-9BA7-64FF7BA458F0}" type="presParOf" srcId="{14051AC2-6789-8E40-9DD2-59C44E70D51C}" destId="{B4B194A9-3FDB-9445-91E4-E1CC98817D18}" srcOrd="1" destOrd="0" presId="urn:microsoft.com/office/officeart/2005/8/layout/chart3"/>
    <dgm:cxn modelId="{A2E65F18-CFF8-964B-A2F6-1E356B396B18}" type="presParOf" srcId="{14051AC2-6789-8E40-9DD2-59C44E70D51C}" destId="{0BF3AA0C-BED0-5B4B-9AEB-F3FE8DA1674B}" srcOrd="2" destOrd="0" presId="urn:microsoft.com/office/officeart/2005/8/layout/chart3"/>
    <dgm:cxn modelId="{EDEB55D8-A4E2-7C47-AB88-AB1D38796152}" type="presParOf" srcId="{14051AC2-6789-8E40-9DD2-59C44E70D51C}" destId="{711E0033-0D85-2D4A-8317-9BCCDCDA22F6}"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567B04-4896-9244-A629-E936A723D15E}" type="doc">
      <dgm:prSet loTypeId="urn:microsoft.com/office/officeart/2005/8/layout/hierarchy3" loCatId="list" qsTypeId="urn:microsoft.com/office/officeart/2005/8/quickstyle/simple4" qsCatId="simple" csTypeId="urn:microsoft.com/office/officeart/2005/8/colors/accent6_2" csCatId="accent6" phldr="1"/>
      <dgm:spPr/>
      <dgm:t>
        <a:bodyPr/>
        <a:lstStyle/>
        <a:p>
          <a:endParaRPr lang="en-US"/>
        </a:p>
      </dgm:t>
    </dgm:pt>
    <dgm:pt modelId="{947AE63E-390E-0C4D-9E47-481CF2BB0407}">
      <dgm:prSet custT="1"/>
      <dgm:spPr/>
      <dgm:t>
        <a:bodyPr/>
        <a:lstStyle/>
        <a:p>
          <a:r>
            <a:rPr lang="en-US" sz="1800" dirty="0"/>
            <a:t>Means, SD</a:t>
          </a:r>
        </a:p>
      </dgm:t>
    </dgm:pt>
    <dgm:pt modelId="{01E81750-EE14-614A-A6D9-3D4F3874732D}" type="parTrans" cxnId="{12C8E193-44A6-F54F-AD5E-4A118FD52A84}">
      <dgm:prSet/>
      <dgm:spPr/>
      <dgm:t>
        <a:bodyPr/>
        <a:lstStyle/>
        <a:p>
          <a:endParaRPr lang="en-US"/>
        </a:p>
      </dgm:t>
    </dgm:pt>
    <dgm:pt modelId="{CB9346E0-B6D6-2042-AE28-E4E81B0E0082}" type="sibTrans" cxnId="{12C8E193-44A6-F54F-AD5E-4A118FD52A84}">
      <dgm:prSet/>
      <dgm:spPr/>
      <dgm:t>
        <a:bodyPr/>
        <a:lstStyle/>
        <a:p>
          <a:endParaRPr lang="en-US"/>
        </a:p>
      </dgm:t>
    </dgm:pt>
    <dgm:pt modelId="{751A367C-E400-B94D-9FF5-6CC096C1DBED}">
      <dgm:prSet custT="1"/>
      <dgm:spPr/>
      <dgm:t>
        <a:bodyPr/>
        <a:lstStyle/>
        <a:p>
          <a:r>
            <a:rPr lang="en-US" sz="1800" dirty="0"/>
            <a:t>Internal Consistency (Alpha vs. Omega)</a:t>
          </a:r>
        </a:p>
      </dgm:t>
    </dgm:pt>
    <dgm:pt modelId="{D4D5100A-BFCE-DA4D-AB25-FFBDA7753289}" type="parTrans" cxnId="{3D9A5215-1331-0946-BE3A-CF900CF23B80}">
      <dgm:prSet/>
      <dgm:spPr/>
      <dgm:t>
        <a:bodyPr/>
        <a:lstStyle/>
        <a:p>
          <a:endParaRPr lang="en-US"/>
        </a:p>
      </dgm:t>
    </dgm:pt>
    <dgm:pt modelId="{C5FEDC23-E89E-4C4D-AEDD-29B798257C29}" type="sibTrans" cxnId="{3D9A5215-1331-0946-BE3A-CF900CF23B80}">
      <dgm:prSet/>
      <dgm:spPr/>
      <dgm:t>
        <a:bodyPr/>
        <a:lstStyle/>
        <a:p>
          <a:endParaRPr lang="en-US"/>
        </a:p>
      </dgm:t>
    </dgm:pt>
    <dgm:pt modelId="{5961E6A4-927B-914E-BB0F-7745F54069F8}">
      <dgm:prSet custT="1"/>
      <dgm:spPr/>
      <dgm:t>
        <a:bodyPr/>
        <a:lstStyle/>
        <a:p>
          <a:r>
            <a:rPr lang="en-US" sz="1800" dirty="0"/>
            <a:t>Mean differences by demographics (gender)</a:t>
          </a:r>
        </a:p>
      </dgm:t>
    </dgm:pt>
    <dgm:pt modelId="{BC5FB34F-766F-4C4B-8342-28BCD27FE2AA}" type="parTrans" cxnId="{0D550FA3-81B2-4440-8457-B8CCF5893B90}">
      <dgm:prSet/>
      <dgm:spPr/>
      <dgm:t>
        <a:bodyPr/>
        <a:lstStyle/>
        <a:p>
          <a:endParaRPr lang="en-US"/>
        </a:p>
      </dgm:t>
    </dgm:pt>
    <dgm:pt modelId="{6FD8C46C-7BBB-B14B-A17E-FAC0D49C2854}" type="sibTrans" cxnId="{0D550FA3-81B2-4440-8457-B8CCF5893B90}">
      <dgm:prSet/>
      <dgm:spPr/>
      <dgm:t>
        <a:bodyPr/>
        <a:lstStyle/>
        <a:p>
          <a:endParaRPr lang="en-US"/>
        </a:p>
      </dgm:t>
    </dgm:pt>
    <dgm:pt modelId="{4661783A-8CDC-C846-B084-DE48E43856FA}">
      <dgm:prSet/>
      <dgm:spPr/>
      <dgm:t>
        <a:bodyPr/>
        <a:lstStyle/>
        <a:p>
          <a:r>
            <a:rPr lang="en-US" dirty="0"/>
            <a:t>Data reduction (create scales)</a:t>
          </a:r>
        </a:p>
      </dgm:t>
    </dgm:pt>
    <dgm:pt modelId="{0145FF1D-CA61-1146-B5B5-7D86EFDEADE9}" type="parTrans" cxnId="{2B74972C-1FDF-B442-A3C6-CD42A35E12B1}">
      <dgm:prSet/>
      <dgm:spPr/>
      <dgm:t>
        <a:bodyPr/>
        <a:lstStyle/>
        <a:p>
          <a:endParaRPr lang="en-US"/>
        </a:p>
      </dgm:t>
    </dgm:pt>
    <dgm:pt modelId="{06E6E20B-1415-1342-A3B3-13932CB7D96A}" type="sibTrans" cxnId="{2B74972C-1FDF-B442-A3C6-CD42A35E12B1}">
      <dgm:prSet/>
      <dgm:spPr/>
      <dgm:t>
        <a:bodyPr/>
        <a:lstStyle/>
        <a:p>
          <a:endParaRPr lang="en-US"/>
        </a:p>
      </dgm:t>
    </dgm:pt>
    <dgm:pt modelId="{C8DA19EF-F992-5D4B-8F38-244508FEDA6E}">
      <dgm:prSet/>
      <dgm:spPr/>
      <dgm:t>
        <a:bodyPr/>
        <a:lstStyle/>
        <a:p>
          <a:r>
            <a:rPr lang="en-US" dirty="0"/>
            <a:t>Subgroup comparisons</a:t>
          </a:r>
        </a:p>
      </dgm:t>
    </dgm:pt>
    <dgm:pt modelId="{64B4203C-222D-4F49-A7E0-09A020027F04}" type="parTrans" cxnId="{D30F9AD0-330B-464C-8EE6-5ECB635C11F3}">
      <dgm:prSet/>
      <dgm:spPr/>
      <dgm:t>
        <a:bodyPr/>
        <a:lstStyle/>
        <a:p>
          <a:endParaRPr lang="en-US"/>
        </a:p>
      </dgm:t>
    </dgm:pt>
    <dgm:pt modelId="{C500C5A5-4774-7745-BF52-D96C69F1279C}" type="sibTrans" cxnId="{D30F9AD0-330B-464C-8EE6-5ECB635C11F3}">
      <dgm:prSet/>
      <dgm:spPr/>
      <dgm:t>
        <a:bodyPr/>
        <a:lstStyle/>
        <a:p>
          <a:endParaRPr lang="en-US"/>
        </a:p>
      </dgm:t>
    </dgm:pt>
    <dgm:pt modelId="{1152CC58-B1A7-F544-9068-D516E0BF07E6}">
      <dgm:prSet custT="1"/>
      <dgm:spPr/>
      <dgm:t>
        <a:bodyPr/>
        <a:lstStyle/>
        <a:p>
          <a:r>
            <a:rPr lang="en-US" sz="1600" dirty="0"/>
            <a:t>Chi-square</a:t>
          </a:r>
          <a:endParaRPr lang="en-US" sz="1800" dirty="0"/>
        </a:p>
      </dgm:t>
    </dgm:pt>
    <dgm:pt modelId="{6AF608A6-B3B0-FE47-B39B-66CC9C00F8B9}" type="parTrans" cxnId="{A150BFF0-2E00-904E-9566-E95290418F90}">
      <dgm:prSet/>
      <dgm:spPr/>
      <dgm:t>
        <a:bodyPr/>
        <a:lstStyle/>
        <a:p>
          <a:endParaRPr lang="en-US"/>
        </a:p>
      </dgm:t>
    </dgm:pt>
    <dgm:pt modelId="{DF1119BF-E04F-2A44-8610-C4E8175D4211}" type="sibTrans" cxnId="{A150BFF0-2E00-904E-9566-E95290418F90}">
      <dgm:prSet/>
      <dgm:spPr/>
      <dgm:t>
        <a:bodyPr/>
        <a:lstStyle/>
        <a:p>
          <a:endParaRPr lang="en-US"/>
        </a:p>
      </dgm:t>
    </dgm:pt>
    <dgm:pt modelId="{A2A4647F-6C73-AD40-A431-2B908E397624}">
      <dgm:prSet custT="1"/>
      <dgm:spPr/>
      <dgm:t>
        <a:bodyPr/>
        <a:lstStyle/>
        <a:p>
          <a:r>
            <a:rPr lang="en-US" sz="1600" dirty="0"/>
            <a:t>ANOVA</a:t>
          </a:r>
          <a:endParaRPr lang="en-US" sz="1800" dirty="0"/>
        </a:p>
      </dgm:t>
    </dgm:pt>
    <dgm:pt modelId="{38383BB3-3383-A444-B942-A0786D6A4B93}" type="parTrans" cxnId="{8808DDCC-22B9-3948-BAFB-8AF9A7ED2981}">
      <dgm:prSet/>
      <dgm:spPr/>
      <dgm:t>
        <a:bodyPr/>
        <a:lstStyle/>
        <a:p>
          <a:endParaRPr lang="en-US"/>
        </a:p>
      </dgm:t>
    </dgm:pt>
    <dgm:pt modelId="{00E6A565-B0F0-C448-99A7-07B91246BCDE}" type="sibTrans" cxnId="{8808DDCC-22B9-3948-BAFB-8AF9A7ED2981}">
      <dgm:prSet/>
      <dgm:spPr/>
      <dgm:t>
        <a:bodyPr/>
        <a:lstStyle/>
        <a:p>
          <a:endParaRPr lang="en-US"/>
        </a:p>
      </dgm:t>
    </dgm:pt>
    <dgm:pt modelId="{710BD068-B793-6540-8322-427185B33ED9}">
      <dgm:prSet custT="1"/>
      <dgm:spPr/>
      <dgm:t>
        <a:bodyPr/>
        <a:lstStyle/>
        <a:p>
          <a:r>
            <a:rPr lang="en-US" sz="1600" dirty="0"/>
            <a:t>Point biserial correlation</a:t>
          </a:r>
        </a:p>
      </dgm:t>
    </dgm:pt>
    <dgm:pt modelId="{F6573028-9D97-3642-B33C-7D60D3F19451}" type="parTrans" cxnId="{57B5BF99-E3BA-2C46-91D6-543DACAD9311}">
      <dgm:prSet/>
      <dgm:spPr/>
      <dgm:t>
        <a:bodyPr/>
        <a:lstStyle/>
        <a:p>
          <a:endParaRPr lang="en-US"/>
        </a:p>
      </dgm:t>
    </dgm:pt>
    <dgm:pt modelId="{992B5004-DBCF-C54A-ACEA-687DE65FF5DA}" type="sibTrans" cxnId="{57B5BF99-E3BA-2C46-91D6-543DACAD9311}">
      <dgm:prSet/>
      <dgm:spPr/>
      <dgm:t>
        <a:bodyPr/>
        <a:lstStyle/>
        <a:p>
          <a:endParaRPr lang="en-US"/>
        </a:p>
      </dgm:t>
    </dgm:pt>
    <dgm:pt modelId="{924BFEAE-1D52-5142-8805-B36EC75DDAB3}" type="pres">
      <dgm:prSet presAssocID="{67567B04-4896-9244-A629-E936A723D15E}" presName="diagram" presStyleCnt="0">
        <dgm:presLayoutVars>
          <dgm:chPref val="1"/>
          <dgm:dir/>
          <dgm:animOne val="branch"/>
          <dgm:animLvl val="lvl"/>
          <dgm:resizeHandles/>
        </dgm:presLayoutVars>
      </dgm:prSet>
      <dgm:spPr/>
    </dgm:pt>
    <dgm:pt modelId="{5E187ED1-0EB6-E047-B7B8-E355A4FC74F9}" type="pres">
      <dgm:prSet presAssocID="{947AE63E-390E-0C4D-9E47-481CF2BB0407}" presName="root" presStyleCnt="0"/>
      <dgm:spPr/>
    </dgm:pt>
    <dgm:pt modelId="{A3CF614A-A13E-CC40-9DC5-F828D78B5BF2}" type="pres">
      <dgm:prSet presAssocID="{947AE63E-390E-0C4D-9E47-481CF2BB0407}" presName="rootComposite" presStyleCnt="0"/>
      <dgm:spPr/>
    </dgm:pt>
    <dgm:pt modelId="{474D8A59-0D8A-E84C-8849-BFE7692D3586}" type="pres">
      <dgm:prSet presAssocID="{947AE63E-390E-0C4D-9E47-481CF2BB0407}" presName="rootText" presStyleLbl="node1" presStyleIdx="0" presStyleCnt="5" custScaleY="119840"/>
      <dgm:spPr/>
    </dgm:pt>
    <dgm:pt modelId="{820CE20B-2869-B74A-875C-C3022814D4FA}" type="pres">
      <dgm:prSet presAssocID="{947AE63E-390E-0C4D-9E47-481CF2BB0407}" presName="rootConnector" presStyleLbl="node1" presStyleIdx="0" presStyleCnt="5"/>
      <dgm:spPr/>
    </dgm:pt>
    <dgm:pt modelId="{E36F08ED-6EC6-A14B-BAD0-AB6C8305C2B5}" type="pres">
      <dgm:prSet presAssocID="{947AE63E-390E-0C4D-9E47-481CF2BB0407}" presName="childShape" presStyleCnt="0"/>
      <dgm:spPr/>
    </dgm:pt>
    <dgm:pt modelId="{8CE7BDFA-FF75-D148-ACA4-045650A2C81A}" type="pres">
      <dgm:prSet presAssocID="{751A367C-E400-B94D-9FF5-6CC096C1DBED}" presName="root" presStyleCnt="0"/>
      <dgm:spPr/>
    </dgm:pt>
    <dgm:pt modelId="{F567BA97-F693-4541-B533-0DAB794CC708}" type="pres">
      <dgm:prSet presAssocID="{751A367C-E400-B94D-9FF5-6CC096C1DBED}" presName="rootComposite" presStyleCnt="0"/>
      <dgm:spPr/>
    </dgm:pt>
    <dgm:pt modelId="{409C883F-9E31-0A4B-980E-55581C024652}" type="pres">
      <dgm:prSet presAssocID="{751A367C-E400-B94D-9FF5-6CC096C1DBED}" presName="rootText" presStyleLbl="node1" presStyleIdx="1" presStyleCnt="5" custScaleY="119840"/>
      <dgm:spPr/>
    </dgm:pt>
    <dgm:pt modelId="{BAA9A5C8-2954-0646-BFD9-E9179BFEDB9E}" type="pres">
      <dgm:prSet presAssocID="{751A367C-E400-B94D-9FF5-6CC096C1DBED}" presName="rootConnector" presStyleLbl="node1" presStyleIdx="1" presStyleCnt="5"/>
      <dgm:spPr/>
    </dgm:pt>
    <dgm:pt modelId="{BC2C378A-C147-634C-8505-002FD9DCAD5E}" type="pres">
      <dgm:prSet presAssocID="{751A367C-E400-B94D-9FF5-6CC096C1DBED}" presName="childShape" presStyleCnt="0"/>
      <dgm:spPr/>
    </dgm:pt>
    <dgm:pt modelId="{B6608B3B-22B3-1447-94C5-583F21E4715D}" type="pres">
      <dgm:prSet presAssocID="{5961E6A4-927B-914E-BB0F-7745F54069F8}" presName="root" presStyleCnt="0"/>
      <dgm:spPr/>
    </dgm:pt>
    <dgm:pt modelId="{CC8763A7-38A0-D14E-B732-B0EDF79E7027}" type="pres">
      <dgm:prSet presAssocID="{5961E6A4-927B-914E-BB0F-7745F54069F8}" presName="rootComposite" presStyleCnt="0"/>
      <dgm:spPr/>
    </dgm:pt>
    <dgm:pt modelId="{5608D06C-10CC-774B-8C91-BA2259B421E8}" type="pres">
      <dgm:prSet presAssocID="{5961E6A4-927B-914E-BB0F-7745F54069F8}" presName="rootText" presStyleLbl="node1" presStyleIdx="2" presStyleCnt="5" custScaleY="119840"/>
      <dgm:spPr/>
    </dgm:pt>
    <dgm:pt modelId="{013B3A0F-A788-8244-B742-C08439C5B5E6}" type="pres">
      <dgm:prSet presAssocID="{5961E6A4-927B-914E-BB0F-7745F54069F8}" presName="rootConnector" presStyleLbl="node1" presStyleIdx="2" presStyleCnt="5"/>
      <dgm:spPr/>
    </dgm:pt>
    <dgm:pt modelId="{728B8C18-9173-BA40-A5CD-614E9A4F7230}" type="pres">
      <dgm:prSet presAssocID="{5961E6A4-927B-914E-BB0F-7745F54069F8}" presName="childShape" presStyleCnt="0"/>
      <dgm:spPr/>
    </dgm:pt>
    <dgm:pt modelId="{7006B5FD-8715-6342-83A3-5D1C53E0AFDA}" type="pres">
      <dgm:prSet presAssocID="{4661783A-8CDC-C846-B084-DE48E43856FA}" presName="root" presStyleCnt="0"/>
      <dgm:spPr/>
    </dgm:pt>
    <dgm:pt modelId="{6E3151C8-B2FF-114D-98D1-9E6257B6C297}" type="pres">
      <dgm:prSet presAssocID="{4661783A-8CDC-C846-B084-DE48E43856FA}" presName="rootComposite" presStyleCnt="0"/>
      <dgm:spPr/>
    </dgm:pt>
    <dgm:pt modelId="{1275BD5D-7841-B445-8640-A81E151BB6B9}" type="pres">
      <dgm:prSet presAssocID="{4661783A-8CDC-C846-B084-DE48E43856FA}" presName="rootText" presStyleLbl="node1" presStyleIdx="3" presStyleCnt="5" custScaleY="119840"/>
      <dgm:spPr/>
    </dgm:pt>
    <dgm:pt modelId="{AA93EDF5-F05F-D04F-A608-92675560A71D}" type="pres">
      <dgm:prSet presAssocID="{4661783A-8CDC-C846-B084-DE48E43856FA}" presName="rootConnector" presStyleLbl="node1" presStyleIdx="3" presStyleCnt="5"/>
      <dgm:spPr/>
    </dgm:pt>
    <dgm:pt modelId="{12BFD1A6-5561-1A42-86AB-7FDD7A54C29F}" type="pres">
      <dgm:prSet presAssocID="{4661783A-8CDC-C846-B084-DE48E43856FA}" presName="childShape" presStyleCnt="0"/>
      <dgm:spPr/>
    </dgm:pt>
    <dgm:pt modelId="{3C6BFCC8-0EB1-8C4D-AF71-D00DE07FD65D}" type="pres">
      <dgm:prSet presAssocID="{C8DA19EF-F992-5D4B-8F38-244508FEDA6E}" presName="root" presStyleCnt="0"/>
      <dgm:spPr/>
    </dgm:pt>
    <dgm:pt modelId="{64537E22-07C1-BF46-8D98-BA467FC45570}" type="pres">
      <dgm:prSet presAssocID="{C8DA19EF-F992-5D4B-8F38-244508FEDA6E}" presName="rootComposite" presStyleCnt="0"/>
      <dgm:spPr/>
    </dgm:pt>
    <dgm:pt modelId="{CA4397D6-E406-324B-A534-5F1EB7191529}" type="pres">
      <dgm:prSet presAssocID="{C8DA19EF-F992-5D4B-8F38-244508FEDA6E}" presName="rootText" presStyleLbl="node1" presStyleIdx="4" presStyleCnt="5" custScaleY="119840"/>
      <dgm:spPr/>
    </dgm:pt>
    <dgm:pt modelId="{D849D636-DD7E-EA42-8CF4-B96FB6E3A923}" type="pres">
      <dgm:prSet presAssocID="{C8DA19EF-F992-5D4B-8F38-244508FEDA6E}" presName="rootConnector" presStyleLbl="node1" presStyleIdx="4" presStyleCnt="5"/>
      <dgm:spPr/>
    </dgm:pt>
    <dgm:pt modelId="{52EE345B-7483-AD48-B6C0-FB06CC3952EE}" type="pres">
      <dgm:prSet presAssocID="{C8DA19EF-F992-5D4B-8F38-244508FEDA6E}" presName="childShape" presStyleCnt="0"/>
      <dgm:spPr/>
    </dgm:pt>
    <dgm:pt modelId="{8CD871E4-452F-D549-8D43-783AD00F65D1}" type="pres">
      <dgm:prSet presAssocID="{6AF608A6-B3B0-FE47-B39B-66CC9C00F8B9}" presName="Name13" presStyleLbl="parChTrans1D2" presStyleIdx="0" presStyleCnt="3"/>
      <dgm:spPr/>
    </dgm:pt>
    <dgm:pt modelId="{BBA7CE4E-58D3-F54B-A7D3-06165F251F4C}" type="pres">
      <dgm:prSet presAssocID="{1152CC58-B1A7-F544-9068-D516E0BF07E6}" presName="childText" presStyleLbl="bgAcc1" presStyleIdx="0" presStyleCnt="3" custScaleX="93625" custScaleY="59920" custLinFactNeighborY="-9731">
        <dgm:presLayoutVars>
          <dgm:bulletEnabled val="1"/>
        </dgm:presLayoutVars>
      </dgm:prSet>
      <dgm:spPr/>
    </dgm:pt>
    <dgm:pt modelId="{0EB10DB0-964D-7745-A20D-CDA013A99835}" type="pres">
      <dgm:prSet presAssocID="{38383BB3-3383-A444-B942-A0786D6A4B93}" presName="Name13" presStyleLbl="parChTrans1D2" presStyleIdx="1" presStyleCnt="3"/>
      <dgm:spPr/>
    </dgm:pt>
    <dgm:pt modelId="{C4262E67-E05F-7341-BCF7-5B2AB7E15FF7}" type="pres">
      <dgm:prSet presAssocID="{A2A4647F-6C73-AD40-A431-2B908E397624}" presName="childText" presStyleLbl="bgAcc1" presStyleIdx="1" presStyleCnt="3" custScaleX="93625" custScaleY="59920" custLinFactNeighborX="-811" custLinFactNeighborY="-21980">
        <dgm:presLayoutVars>
          <dgm:bulletEnabled val="1"/>
        </dgm:presLayoutVars>
      </dgm:prSet>
      <dgm:spPr/>
    </dgm:pt>
    <dgm:pt modelId="{C35D818A-DC7F-9C4C-9ED8-A99B07EAB352}" type="pres">
      <dgm:prSet presAssocID="{F6573028-9D97-3642-B33C-7D60D3F19451}" presName="Name13" presStyleLbl="parChTrans1D2" presStyleIdx="2" presStyleCnt="3"/>
      <dgm:spPr/>
    </dgm:pt>
    <dgm:pt modelId="{68EC2B45-F117-1B4E-9635-FFA6AF61AB86}" type="pres">
      <dgm:prSet presAssocID="{710BD068-B793-6540-8322-427185B33ED9}" presName="childText" presStyleLbl="bgAcc1" presStyleIdx="2" presStyleCnt="3" custScaleX="93625" custScaleY="59920" custLinFactNeighborX="-811" custLinFactNeighborY="-38850">
        <dgm:presLayoutVars>
          <dgm:bulletEnabled val="1"/>
        </dgm:presLayoutVars>
      </dgm:prSet>
      <dgm:spPr/>
    </dgm:pt>
  </dgm:ptLst>
  <dgm:cxnLst>
    <dgm:cxn modelId="{8B8A3E06-39BA-FB4A-BCF1-10EF2D85A4E0}" type="presOf" srcId="{F6573028-9D97-3642-B33C-7D60D3F19451}" destId="{C35D818A-DC7F-9C4C-9ED8-A99B07EAB352}" srcOrd="0" destOrd="0" presId="urn:microsoft.com/office/officeart/2005/8/layout/hierarchy3"/>
    <dgm:cxn modelId="{DCD00407-C27B-4B4A-AE6B-3A4E062A21B2}" type="presOf" srcId="{38383BB3-3383-A444-B942-A0786D6A4B93}" destId="{0EB10DB0-964D-7745-A20D-CDA013A99835}" srcOrd="0" destOrd="0" presId="urn:microsoft.com/office/officeart/2005/8/layout/hierarchy3"/>
    <dgm:cxn modelId="{51962B07-6C3C-8641-870A-C9DE18FC0B8A}" type="presOf" srcId="{A2A4647F-6C73-AD40-A431-2B908E397624}" destId="{C4262E67-E05F-7341-BCF7-5B2AB7E15FF7}" srcOrd="0" destOrd="0" presId="urn:microsoft.com/office/officeart/2005/8/layout/hierarchy3"/>
    <dgm:cxn modelId="{84977F14-F752-1E40-8BD9-A19AFEB2FF69}" type="presOf" srcId="{947AE63E-390E-0C4D-9E47-481CF2BB0407}" destId="{820CE20B-2869-B74A-875C-C3022814D4FA}" srcOrd="1" destOrd="0" presId="urn:microsoft.com/office/officeart/2005/8/layout/hierarchy3"/>
    <dgm:cxn modelId="{3D9A5215-1331-0946-BE3A-CF900CF23B80}" srcId="{67567B04-4896-9244-A629-E936A723D15E}" destId="{751A367C-E400-B94D-9FF5-6CC096C1DBED}" srcOrd="1" destOrd="0" parTransId="{D4D5100A-BFCE-DA4D-AB25-FFBDA7753289}" sibTransId="{C5FEDC23-E89E-4C4D-AEDD-29B798257C29}"/>
    <dgm:cxn modelId="{2B74972C-1FDF-B442-A3C6-CD42A35E12B1}" srcId="{67567B04-4896-9244-A629-E936A723D15E}" destId="{4661783A-8CDC-C846-B084-DE48E43856FA}" srcOrd="3" destOrd="0" parTransId="{0145FF1D-CA61-1146-B5B5-7D86EFDEADE9}" sibTransId="{06E6E20B-1415-1342-A3B3-13932CB7D96A}"/>
    <dgm:cxn modelId="{8DC00260-A90B-5B4B-80A4-D8C4CF5EDF53}" type="presOf" srcId="{4661783A-8CDC-C846-B084-DE48E43856FA}" destId="{1275BD5D-7841-B445-8640-A81E151BB6B9}" srcOrd="0" destOrd="0" presId="urn:microsoft.com/office/officeart/2005/8/layout/hierarchy3"/>
    <dgm:cxn modelId="{BFC62E69-413B-1B45-96D8-734C390B8D82}" type="presOf" srcId="{947AE63E-390E-0C4D-9E47-481CF2BB0407}" destId="{474D8A59-0D8A-E84C-8849-BFE7692D3586}" srcOrd="0" destOrd="0" presId="urn:microsoft.com/office/officeart/2005/8/layout/hierarchy3"/>
    <dgm:cxn modelId="{16F69F84-BEA5-584F-B5CA-019A67499EAD}" type="presOf" srcId="{4661783A-8CDC-C846-B084-DE48E43856FA}" destId="{AA93EDF5-F05F-D04F-A608-92675560A71D}" srcOrd="1" destOrd="0" presId="urn:microsoft.com/office/officeart/2005/8/layout/hierarchy3"/>
    <dgm:cxn modelId="{8A189588-62D8-E54D-A3B3-41D31352EFBA}" type="presOf" srcId="{1152CC58-B1A7-F544-9068-D516E0BF07E6}" destId="{BBA7CE4E-58D3-F54B-A7D3-06165F251F4C}" srcOrd="0" destOrd="0" presId="urn:microsoft.com/office/officeart/2005/8/layout/hierarchy3"/>
    <dgm:cxn modelId="{D1893289-0812-BE43-AF40-69FCE17E445F}" type="presOf" srcId="{6AF608A6-B3B0-FE47-B39B-66CC9C00F8B9}" destId="{8CD871E4-452F-D549-8D43-783AD00F65D1}" srcOrd="0" destOrd="0" presId="urn:microsoft.com/office/officeart/2005/8/layout/hierarchy3"/>
    <dgm:cxn modelId="{12C8E193-44A6-F54F-AD5E-4A118FD52A84}" srcId="{67567B04-4896-9244-A629-E936A723D15E}" destId="{947AE63E-390E-0C4D-9E47-481CF2BB0407}" srcOrd="0" destOrd="0" parTransId="{01E81750-EE14-614A-A6D9-3D4F3874732D}" sibTransId="{CB9346E0-B6D6-2042-AE28-E4E81B0E0082}"/>
    <dgm:cxn modelId="{A0EA7796-FD85-6B48-A87A-ECE7E8C58E66}" type="presOf" srcId="{C8DA19EF-F992-5D4B-8F38-244508FEDA6E}" destId="{CA4397D6-E406-324B-A534-5F1EB7191529}" srcOrd="0" destOrd="0" presId="urn:microsoft.com/office/officeart/2005/8/layout/hierarchy3"/>
    <dgm:cxn modelId="{57B5BF99-E3BA-2C46-91D6-543DACAD9311}" srcId="{C8DA19EF-F992-5D4B-8F38-244508FEDA6E}" destId="{710BD068-B793-6540-8322-427185B33ED9}" srcOrd="2" destOrd="0" parTransId="{F6573028-9D97-3642-B33C-7D60D3F19451}" sibTransId="{992B5004-DBCF-C54A-ACEA-687DE65FF5DA}"/>
    <dgm:cxn modelId="{4F64A0A0-093D-0A4B-9B8B-AD11F3D0FBBC}" type="presOf" srcId="{710BD068-B793-6540-8322-427185B33ED9}" destId="{68EC2B45-F117-1B4E-9635-FFA6AF61AB86}" srcOrd="0" destOrd="0" presId="urn:microsoft.com/office/officeart/2005/8/layout/hierarchy3"/>
    <dgm:cxn modelId="{E1381BA1-B57A-4544-AFA7-3E4A0F334AF9}" type="presOf" srcId="{5961E6A4-927B-914E-BB0F-7745F54069F8}" destId="{5608D06C-10CC-774B-8C91-BA2259B421E8}" srcOrd="0" destOrd="0" presId="urn:microsoft.com/office/officeart/2005/8/layout/hierarchy3"/>
    <dgm:cxn modelId="{D6469DA1-80A9-444C-A4FA-BA6F61486117}" type="presOf" srcId="{C8DA19EF-F992-5D4B-8F38-244508FEDA6E}" destId="{D849D636-DD7E-EA42-8CF4-B96FB6E3A923}" srcOrd="1" destOrd="0" presId="urn:microsoft.com/office/officeart/2005/8/layout/hierarchy3"/>
    <dgm:cxn modelId="{214258A2-203F-3241-A9FB-B139816E41DC}" type="presOf" srcId="{5961E6A4-927B-914E-BB0F-7745F54069F8}" destId="{013B3A0F-A788-8244-B742-C08439C5B5E6}" srcOrd="1" destOrd="0" presId="urn:microsoft.com/office/officeart/2005/8/layout/hierarchy3"/>
    <dgm:cxn modelId="{0D550FA3-81B2-4440-8457-B8CCF5893B90}" srcId="{67567B04-4896-9244-A629-E936A723D15E}" destId="{5961E6A4-927B-914E-BB0F-7745F54069F8}" srcOrd="2" destOrd="0" parTransId="{BC5FB34F-766F-4C4B-8342-28BCD27FE2AA}" sibTransId="{6FD8C46C-7BBB-B14B-A17E-FAC0D49C2854}"/>
    <dgm:cxn modelId="{8808DDCC-22B9-3948-BAFB-8AF9A7ED2981}" srcId="{C8DA19EF-F992-5D4B-8F38-244508FEDA6E}" destId="{A2A4647F-6C73-AD40-A431-2B908E397624}" srcOrd="1" destOrd="0" parTransId="{38383BB3-3383-A444-B942-A0786D6A4B93}" sibTransId="{00E6A565-B0F0-C448-99A7-07B91246BCDE}"/>
    <dgm:cxn modelId="{7CA58BCF-F23C-104B-ABF1-06AEE90D0480}" type="presOf" srcId="{751A367C-E400-B94D-9FF5-6CC096C1DBED}" destId="{409C883F-9E31-0A4B-980E-55581C024652}" srcOrd="0" destOrd="0" presId="urn:microsoft.com/office/officeart/2005/8/layout/hierarchy3"/>
    <dgm:cxn modelId="{D30F9AD0-330B-464C-8EE6-5ECB635C11F3}" srcId="{67567B04-4896-9244-A629-E936A723D15E}" destId="{C8DA19EF-F992-5D4B-8F38-244508FEDA6E}" srcOrd="4" destOrd="0" parTransId="{64B4203C-222D-4F49-A7E0-09A020027F04}" sibTransId="{C500C5A5-4774-7745-BF52-D96C69F1279C}"/>
    <dgm:cxn modelId="{5A19C5E8-3BB8-BC4A-9BC7-D24EE7F5863A}" type="presOf" srcId="{67567B04-4896-9244-A629-E936A723D15E}" destId="{924BFEAE-1D52-5142-8805-B36EC75DDAB3}" srcOrd="0" destOrd="0" presId="urn:microsoft.com/office/officeart/2005/8/layout/hierarchy3"/>
    <dgm:cxn modelId="{A150BFF0-2E00-904E-9566-E95290418F90}" srcId="{C8DA19EF-F992-5D4B-8F38-244508FEDA6E}" destId="{1152CC58-B1A7-F544-9068-D516E0BF07E6}" srcOrd="0" destOrd="0" parTransId="{6AF608A6-B3B0-FE47-B39B-66CC9C00F8B9}" sibTransId="{DF1119BF-E04F-2A44-8610-C4E8175D4211}"/>
    <dgm:cxn modelId="{F03AD6FF-F6D4-534D-8D0A-2CBBA355C9C6}" type="presOf" srcId="{751A367C-E400-B94D-9FF5-6CC096C1DBED}" destId="{BAA9A5C8-2954-0646-BFD9-E9179BFEDB9E}" srcOrd="1" destOrd="0" presId="urn:microsoft.com/office/officeart/2005/8/layout/hierarchy3"/>
    <dgm:cxn modelId="{C3B61186-7031-E148-BCB3-73EC0219A4A4}" type="presParOf" srcId="{924BFEAE-1D52-5142-8805-B36EC75DDAB3}" destId="{5E187ED1-0EB6-E047-B7B8-E355A4FC74F9}" srcOrd="0" destOrd="0" presId="urn:microsoft.com/office/officeart/2005/8/layout/hierarchy3"/>
    <dgm:cxn modelId="{3704FB10-5A5F-8544-AE96-71F8B9D79D86}" type="presParOf" srcId="{5E187ED1-0EB6-E047-B7B8-E355A4FC74F9}" destId="{A3CF614A-A13E-CC40-9DC5-F828D78B5BF2}" srcOrd="0" destOrd="0" presId="urn:microsoft.com/office/officeart/2005/8/layout/hierarchy3"/>
    <dgm:cxn modelId="{80B7C92A-4A9A-0A42-91F3-25A631C7746A}" type="presParOf" srcId="{A3CF614A-A13E-CC40-9DC5-F828D78B5BF2}" destId="{474D8A59-0D8A-E84C-8849-BFE7692D3586}" srcOrd="0" destOrd="0" presId="urn:microsoft.com/office/officeart/2005/8/layout/hierarchy3"/>
    <dgm:cxn modelId="{CF3D386C-DAF2-B945-8375-822A27505F89}" type="presParOf" srcId="{A3CF614A-A13E-CC40-9DC5-F828D78B5BF2}" destId="{820CE20B-2869-B74A-875C-C3022814D4FA}" srcOrd="1" destOrd="0" presId="urn:microsoft.com/office/officeart/2005/8/layout/hierarchy3"/>
    <dgm:cxn modelId="{7E22958D-F8C6-2943-AD09-C6E1D4F828DA}" type="presParOf" srcId="{5E187ED1-0EB6-E047-B7B8-E355A4FC74F9}" destId="{E36F08ED-6EC6-A14B-BAD0-AB6C8305C2B5}" srcOrd="1" destOrd="0" presId="urn:microsoft.com/office/officeart/2005/8/layout/hierarchy3"/>
    <dgm:cxn modelId="{3A1A0A8C-004E-BA49-8DD6-F1692A6A8975}" type="presParOf" srcId="{924BFEAE-1D52-5142-8805-B36EC75DDAB3}" destId="{8CE7BDFA-FF75-D148-ACA4-045650A2C81A}" srcOrd="1" destOrd="0" presId="urn:microsoft.com/office/officeart/2005/8/layout/hierarchy3"/>
    <dgm:cxn modelId="{2F9BEFDF-1E01-9745-BEB4-41C391879246}" type="presParOf" srcId="{8CE7BDFA-FF75-D148-ACA4-045650A2C81A}" destId="{F567BA97-F693-4541-B533-0DAB794CC708}" srcOrd="0" destOrd="0" presId="urn:microsoft.com/office/officeart/2005/8/layout/hierarchy3"/>
    <dgm:cxn modelId="{F144278E-28B1-C547-9AFC-F354740C445F}" type="presParOf" srcId="{F567BA97-F693-4541-B533-0DAB794CC708}" destId="{409C883F-9E31-0A4B-980E-55581C024652}" srcOrd="0" destOrd="0" presId="urn:microsoft.com/office/officeart/2005/8/layout/hierarchy3"/>
    <dgm:cxn modelId="{9E2C679C-CD59-0F47-9CE3-60FD7C5DA034}" type="presParOf" srcId="{F567BA97-F693-4541-B533-0DAB794CC708}" destId="{BAA9A5C8-2954-0646-BFD9-E9179BFEDB9E}" srcOrd="1" destOrd="0" presId="urn:microsoft.com/office/officeart/2005/8/layout/hierarchy3"/>
    <dgm:cxn modelId="{26517E1A-B9FC-A84A-99FC-070AB5A4EB02}" type="presParOf" srcId="{8CE7BDFA-FF75-D148-ACA4-045650A2C81A}" destId="{BC2C378A-C147-634C-8505-002FD9DCAD5E}" srcOrd="1" destOrd="0" presId="urn:microsoft.com/office/officeart/2005/8/layout/hierarchy3"/>
    <dgm:cxn modelId="{995028D8-E100-494D-947B-FFFD561CDA9B}" type="presParOf" srcId="{924BFEAE-1D52-5142-8805-B36EC75DDAB3}" destId="{B6608B3B-22B3-1447-94C5-583F21E4715D}" srcOrd="2" destOrd="0" presId="urn:microsoft.com/office/officeart/2005/8/layout/hierarchy3"/>
    <dgm:cxn modelId="{2F024A20-2C5A-B94E-B101-7922169913EA}" type="presParOf" srcId="{B6608B3B-22B3-1447-94C5-583F21E4715D}" destId="{CC8763A7-38A0-D14E-B732-B0EDF79E7027}" srcOrd="0" destOrd="0" presId="urn:microsoft.com/office/officeart/2005/8/layout/hierarchy3"/>
    <dgm:cxn modelId="{CD557D4F-F3B1-F74A-911B-D07516C151A5}" type="presParOf" srcId="{CC8763A7-38A0-D14E-B732-B0EDF79E7027}" destId="{5608D06C-10CC-774B-8C91-BA2259B421E8}" srcOrd="0" destOrd="0" presId="urn:microsoft.com/office/officeart/2005/8/layout/hierarchy3"/>
    <dgm:cxn modelId="{8D4E9D28-4B9F-3245-B94C-8FDBCCE91D2A}" type="presParOf" srcId="{CC8763A7-38A0-D14E-B732-B0EDF79E7027}" destId="{013B3A0F-A788-8244-B742-C08439C5B5E6}" srcOrd="1" destOrd="0" presId="urn:microsoft.com/office/officeart/2005/8/layout/hierarchy3"/>
    <dgm:cxn modelId="{36CF413A-6623-604F-AC47-6EC48ACFC766}" type="presParOf" srcId="{B6608B3B-22B3-1447-94C5-583F21E4715D}" destId="{728B8C18-9173-BA40-A5CD-614E9A4F7230}" srcOrd="1" destOrd="0" presId="urn:microsoft.com/office/officeart/2005/8/layout/hierarchy3"/>
    <dgm:cxn modelId="{0588ADED-932A-E840-A0A1-409B66533986}" type="presParOf" srcId="{924BFEAE-1D52-5142-8805-B36EC75DDAB3}" destId="{7006B5FD-8715-6342-83A3-5D1C53E0AFDA}" srcOrd="3" destOrd="0" presId="urn:microsoft.com/office/officeart/2005/8/layout/hierarchy3"/>
    <dgm:cxn modelId="{6B6DBA8E-EF7F-2546-9937-C1DCA9EAAFD6}" type="presParOf" srcId="{7006B5FD-8715-6342-83A3-5D1C53E0AFDA}" destId="{6E3151C8-B2FF-114D-98D1-9E6257B6C297}" srcOrd="0" destOrd="0" presId="urn:microsoft.com/office/officeart/2005/8/layout/hierarchy3"/>
    <dgm:cxn modelId="{A24F5D00-C73A-194C-A978-50768675A330}" type="presParOf" srcId="{6E3151C8-B2FF-114D-98D1-9E6257B6C297}" destId="{1275BD5D-7841-B445-8640-A81E151BB6B9}" srcOrd="0" destOrd="0" presId="urn:microsoft.com/office/officeart/2005/8/layout/hierarchy3"/>
    <dgm:cxn modelId="{0278AC2D-C5AC-2741-9FE0-54D397D37E8F}" type="presParOf" srcId="{6E3151C8-B2FF-114D-98D1-9E6257B6C297}" destId="{AA93EDF5-F05F-D04F-A608-92675560A71D}" srcOrd="1" destOrd="0" presId="urn:microsoft.com/office/officeart/2005/8/layout/hierarchy3"/>
    <dgm:cxn modelId="{1A1FE9F0-A6BF-F54D-AC19-3BF4E23BD9BB}" type="presParOf" srcId="{7006B5FD-8715-6342-83A3-5D1C53E0AFDA}" destId="{12BFD1A6-5561-1A42-86AB-7FDD7A54C29F}" srcOrd="1" destOrd="0" presId="urn:microsoft.com/office/officeart/2005/8/layout/hierarchy3"/>
    <dgm:cxn modelId="{75E33100-A2F8-0346-AD01-5214B4913541}" type="presParOf" srcId="{924BFEAE-1D52-5142-8805-B36EC75DDAB3}" destId="{3C6BFCC8-0EB1-8C4D-AF71-D00DE07FD65D}" srcOrd="4" destOrd="0" presId="urn:microsoft.com/office/officeart/2005/8/layout/hierarchy3"/>
    <dgm:cxn modelId="{3A06DE56-0AC0-154C-A65F-07BC603EE34E}" type="presParOf" srcId="{3C6BFCC8-0EB1-8C4D-AF71-D00DE07FD65D}" destId="{64537E22-07C1-BF46-8D98-BA467FC45570}" srcOrd="0" destOrd="0" presId="urn:microsoft.com/office/officeart/2005/8/layout/hierarchy3"/>
    <dgm:cxn modelId="{D9C16B44-8127-E54E-8F2D-62482B88186D}" type="presParOf" srcId="{64537E22-07C1-BF46-8D98-BA467FC45570}" destId="{CA4397D6-E406-324B-A534-5F1EB7191529}" srcOrd="0" destOrd="0" presId="urn:microsoft.com/office/officeart/2005/8/layout/hierarchy3"/>
    <dgm:cxn modelId="{33837449-AD0D-D84B-A07D-6FF74EBD8B3F}" type="presParOf" srcId="{64537E22-07C1-BF46-8D98-BA467FC45570}" destId="{D849D636-DD7E-EA42-8CF4-B96FB6E3A923}" srcOrd="1" destOrd="0" presId="urn:microsoft.com/office/officeart/2005/8/layout/hierarchy3"/>
    <dgm:cxn modelId="{B7121926-2833-E145-80E5-161D310E29D6}" type="presParOf" srcId="{3C6BFCC8-0EB1-8C4D-AF71-D00DE07FD65D}" destId="{52EE345B-7483-AD48-B6C0-FB06CC3952EE}" srcOrd="1" destOrd="0" presId="urn:microsoft.com/office/officeart/2005/8/layout/hierarchy3"/>
    <dgm:cxn modelId="{D2DFDDEC-0962-2447-BAB7-893FAD21E743}" type="presParOf" srcId="{52EE345B-7483-AD48-B6C0-FB06CC3952EE}" destId="{8CD871E4-452F-D549-8D43-783AD00F65D1}" srcOrd="0" destOrd="0" presId="urn:microsoft.com/office/officeart/2005/8/layout/hierarchy3"/>
    <dgm:cxn modelId="{416BB7A2-1E4A-8748-8D4B-03930172BA55}" type="presParOf" srcId="{52EE345B-7483-AD48-B6C0-FB06CC3952EE}" destId="{BBA7CE4E-58D3-F54B-A7D3-06165F251F4C}" srcOrd="1" destOrd="0" presId="urn:microsoft.com/office/officeart/2005/8/layout/hierarchy3"/>
    <dgm:cxn modelId="{9D3932C2-10CA-7B44-B051-A2ED3FDC6184}" type="presParOf" srcId="{52EE345B-7483-AD48-B6C0-FB06CC3952EE}" destId="{0EB10DB0-964D-7745-A20D-CDA013A99835}" srcOrd="2" destOrd="0" presId="urn:microsoft.com/office/officeart/2005/8/layout/hierarchy3"/>
    <dgm:cxn modelId="{D0ED34BF-0614-FB40-AF4B-7D0CD4D8063C}" type="presParOf" srcId="{52EE345B-7483-AD48-B6C0-FB06CC3952EE}" destId="{C4262E67-E05F-7341-BCF7-5B2AB7E15FF7}" srcOrd="3" destOrd="0" presId="urn:microsoft.com/office/officeart/2005/8/layout/hierarchy3"/>
    <dgm:cxn modelId="{45B31D4D-7621-344D-8214-2E0D01B5A33C}" type="presParOf" srcId="{52EE345B-7483-AD48-B6C0-FB06CC3952EE}" destId="{C35D818A-DC7F-9C4C-9ED8-A99B07EAB352}" srcOrd="4" destOrd="0" presId="urn:microsoft.com/office/officeart/2005/8/layout/hierarchy3"/>
    <dgm:cxn modelId="{C6F4344E-46BF-9B41-99EF-D51485F674DF}" type="presParOf" srcId="{52EE345B-7483-AD48-B6C0-FB06CC3952EE}" destId="{68EC2B45-F117-1B4E-9635-FFA6AF61AB86}"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C738426-9742-B14B-A078-3588E59656D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1ECFBBD-481B-4045-B3B4-11025A8C99B6}">
      <dgm:prSet custT="1"/>
      <dgm:spPr/>
      <dgm:t>
        <a:bodyPr/>
        <a:lstStyle/>
        <a:p>
          <a:r>
            <a:rPr lang="en-US" sz="2000" dirty="0"/>
            <a:t>DEFF = 1 + </a:t>
          </a:r>
          <a:r>
            <a:rPr lang="en-US" sz="2000" dirty="0">
              <a:sym typeface="Symbol" pitchFamily="2" charset="2"/>
            </a:rPr>
            <a:t></a:t>
          </a:r>
          <a:r>
            <a:rPr lang="en-US" sz="2000" dirty="0"/>
            <a:t>(n-1) , where </a:t>
          </a:r>
          <a:r>
            <a:rPr lang="en-US" sz="2000" dirty="0">
              <a:sym typeface="Symbol" pitchFamily="2" charset="2"/>
            </a:rPr>
            <a:t></a:t>
          </a:r>
          <a:r>
            <a:rPr lang="en-US" sz="2000" dirty="0"/>
            <a:t> (rho) is the magnitude of </a:t>
          </a:r>
          <a:r>
            <a:rPr lang="en-US" sz="2000" b="1" i="1" dirty="0"/>
            <a:t>clustering</a:t>
          </a:r>
          <a:r>
            <a:rPr lang="en-US" sz="2000" dirty="0"/>
            <a:t> and n is the size of the clusters.</a:t>
          </a:r>
        </a:p>
      </dgm:t>
    </dgm:pt>
    <dgm:pt modelId="{AF42F427-4B20-3342-A8B4-E93D15842130}" type="parTrans" cxnId="{042A073A-A27E-CC4C-B2EA-83D596E0CD93}">
      <dgm:prSet/>
      <dgm:spPr/>
      <dgm:t>
        <a:bodyPr/>
        <a:lstStyle/>
        <a:p>
          <a:endParaRPr lang="en-US"/>
        </a:p>
      </dgm:t>
    </dgm:pt>
    <dgm:pt modelId="{3D854E85-CE5C-DD4C-ABAF-FC25F130AD74}" type="sibTrans" cxnId="{042A073A-A27E-CC4C-B2EA-83D596E0CD93}">
      <dgm:prSet/>
      <dgm:spPr/>
      <dgm:t>
        <a:bodyPr/>
        <a:lstStyle/>
        <a:p>
          <a:endParaRPr lang="en-US"/>
        </a:p>
      </dgm:t>
    </dgm:pt>
    <dgm:pt modelId="{BC4939DB-AB75-D249-ACBA-AD46D7946BBD}">
      <dgm:prSet custT="1"/>
      <dgm:spPr/>
      <dgm:t>
        <a:bodyPr/>
        <a:lstStyle/>
        <a:p>
          <a:r>
            <a:rPr lang="en-US" sz="2000" dirty="0"/>
            <a:t>A DEFF of 2.0 means the variance is twice as large as one would expect if you obtained a simple random sample (and there is dependence in the data).</a:t>
          </a:r>
        </a:p>
      </dgm:t>
    </dgm:pt>
    <dgm:pt modelId="{9E478AAB-43F6-8B48-B9E9-B49F8FB7F58A}" type="parTrans" cxnId="{396AD1F4-598D-A142-B2DD-3A0186B4BAF2}">
      <dgm:prSet/>
      <dgm:spPr/>
      <dgm:t>
        <a:bodyPr/>
        <a:lstStyle/>
        <a:p>
          <a:endParaRPr lang="en-US"/>
        </a:p>
      </dgm:t>
    </dgm:pt>
    <dgm:pt modelId="{C3D15362-5B88-034B-B1DF-9862903431E2}" type="sibTrans" cxnId="{396AD1F4-598D-A142-B2DD-3A0186B4BAF2}">
      <dgm:prSet/>
      <dgm:spPr/>
      <dgm:t>
        <a:bodyPr/>
        <a:lstStyle/>
        <a:p>
          <a:endParaRPr lang="en-US"/>
        </a:p>
      </dgm:t>
    </dgm:pt>
    <dgm:pt modelId="{876928F6-3009-074F-AF21-5FD91088F30E}">
      <dgm:prSet custT="1"/>
      <dgm:spPr/>
      <dgm:t>
        <a:bodyPr/>
        <a:lstStyle/>
        <a:p>
          <a:r>
            <a:rPr lang="en-US" sz="1700" b="1" i="1" dirty="0"/>
            <a:t>Clustering</a:t>
          </a:r>
          <a:r>
            <a:rPr lang="en-US" sz="1700" dirty="0"/>
            <a:t> can arise when the unit of assignment in an intervention (clinic or hospital or region) is not the same as the unit of observation (people within clinics or regions). With clustering, people within a unit are more like each other (share some environmental conditions or experience behavioral similarity through social networks). </a:t>
          </a:r>
        </a:p>
      </dgm:t>
    </dgm:pt>
    <dgm:pt modelId="{98EDD145-0F60-A844-8C42-A5478A5DD85E}" type="parTrans" cxnId="{830B87BE-AA0A-9847-A86A-D2E538D81059}">
      <dgm:prSet/>
      <dgm:spPr/>
      <dgm:t>
        <a:bodyPr/>
        <a:lstStyle/>
        <a:p>
          <a:endParaRPr lang="en-US"/>
        </a:p>
      </dgm:t>
    </dgm:pt>
    <dgm:pt modelId="{D0A6E95C-BCAB-C946-8826-678EC6CE5199}" type="sibTrans" cxnId="{830B87BE-AA0A-9847-A86A-D2E538D81059}">
      <dgm:prSet/>
      <dgm:spPr/>
      <dgm:t>
        <a:bodyPr/>
        <a:lstStyle/>
        <a:p>
          <a:endParaRPr lang="en-US"/>
        </a:p>
      </dgm:t>
    </dgm:pt>
    <dgm:pt modelId="{9DB29107-6D62-3D45-8D3E-244D9AB462DE}" type="pres">
      <dgm:prSet presAssocID="{EC738426-9742-B14B-A078-3588E59656D6}" presName="vert0" presStyleCnt="0">
        <dgm:presLayoutVars>
          <dgm:dir/>
          <dgm:animOne val="branch"/>
          <dgm:animLvl val="lvl"/>
        </dgm:presLayoutVars>
      </dgm:prSet>
      <dgm:spPr/>
    </dgm:pt>
    <dgm:pt modelId="{E14C273D-5C5B-3246-9DBA-15AA24886EFA}" type="pres">
      <dgm:prSet presAssocID="{31ECFBBD-481B-4045-B3B4-11025A8C99B6}" presName="thickLine" presStyleLbl="alignNode1" presStyleIdx="0" presStyleCnt="3"/>
      <dgm:spPr/>
    </dgm:pt>
    <dgm:pt modelId="{751A33C3-EC88-FE41-A52B-FC07852681FF}" type="pres">
      <dgm:prSet presAssocID="{31ECFBBD-481B-4045-B3B4-11025A8C99B6}" presName="horz1" presStyleCnt="0"/>
      <dgm:spPr/>
    </dgm:pt>
    <dgm:pt modelId="{341B5A16-7209-214C-8B49-EA00ACA6AB29}" type="pres">
      <dgm:prSet presAssocID="{31ECFBBD-481B-4045-B3B4-11025A8C99B6}" presName="tx1" presStyleLbl="revTx" presStyleIdx="0" presStyleCnt="3" custScaleY="62929"/>
      <dgm:spPr/>
    </dgm:pt>
    <dgm:pt modelId="{87A22F47-A0F3-4449-A323-341597AEE739}" type="pres">
      <dgm:prSet presAssocID="{31ECFBBD-481B-4045-B3B4-11025A8C99B6}" presName="vert1" presStyleCnt="0"/>
      <dgm:spPr/>
    </dgm:pt>
    <dgm:pt modelId="{04B49EF3-3738-4A4A-B9D5-83977AFB2F49}" type="pres">
      <dgm:prSet presAssocID="{BC4939DB-AB75-D249-ACBA-AD46D7946BBD}" presName="thickLine" presStyleLbl="alignNode1" presStyleIdx="1" presStyleCnt="3"/>
      <dgm:spPr/>
    </dgm:pt>
    <dgm:pt modelId="{244ABA61-6D46-664A-B10F-25D8CC4D2002}" type="pres">
      <dgm:prSet presAssocID="{BC4939DB-AB75-D249-ACBA-AD46D7946BBD}" presName="horz1" presStyleCnt="0"/>
      <dgm:spPr/>
    </dgm:pt>
    <dgm:pt modelId="{E9285E64-CF8B-1544-ACB1-51DEB3A30439}" type="pres">
      <dgm:prSet presAssocID="{BC4939DB-AB75-D249-ACBA-AD46D7946BBD}" presName="tx1" presStyleLbl="revTx" presStyleIdx="1" presStyleCnt="3" custScaleY="87311"/>
      <dgm:spPr/>
    </dgm:pt>
    <dgm:pt modelId="{E81CFAE1-DA6E-B346-8C25-D9F096304731}" type="pres">
      <dgm:prSet presAssocID="{BC4939DB-AB75-D249-ACBA-AD46D7946BBD}" presName="vert1" presStyleCnt="0"/>
      <dgm:spPr/>
    </dgm:pt>
    <dgm:pt modelId="{F9E8EA6C-5790-764A-A64C-A5315535D8C2}" type="pres">
      <dgm:prSet presAssocID="{876928F6-3009-074F-AF21-5FD91088F30E}" presName="thickLine" presStyleLbl="alignNode1" presStyleIdx="2" presStyleCnt="3"/>
      <dgm:spPr/>
    </dgm:pt>
    <dgm:pt modelId="{CAEE14AC-27DB-3F41-BB79-D2AFAC7FBF63}" type="pres">
      <dgm:prSet presAssocID="{876928F6-3009-074F-AF21-5FD91088F30E}" presName="horz1" presStyleCnt="0"/>
      <dgm:spPr/>
    </dgm:pt>
    <dgm:pt modelId="{F1122597-F43D-9C4F-82DE-8CCF60B4B99A}" type="pres">
      <dgm:prSet presAssocID="{876928F6-3009-074F-AF21-5FD91088F30E}" presName="tx1" presStyleLbl="revTx" presStyleIdx="2" presStyleCnt="3" custScaleY="113538"/>
      <dgm:spPr/>
    </dgm:pt>
    <dgm:pt modelId="{E302AD8F-3213-D84A-B494-F81926040E78}" type="pres">
      <dgm:prSet presAssocID="{876928F6-3009-074F-AF21-5FD91088F30E}" presName="vert1" presStyleCnt="0"/>
      <dgm:spPr/>
    </dgm:pt>
  </dgm:ptLst>
  <dgm:cxnLst>
    <dgm:cxn modelId="{042A073A-A27E-CC4C-B2EA-83D596E0CD93}" srcId="{EC738426-9742-B14B-A078-3588E59656D6}" destId="{31ECFBBD-481B-4045-B3B4-11025A8C99B6}" srcOrd="0" destOrd="0" parTransId="{AF42F427-4B20-3342-A8B4-E93D15842130}" sibTransId="{3D854E85-CE5C-DD4C-ABAF-FC25F130AD74}"/>
    <dgm:cxn modelId="{8CFF1053-965F-FA4C-BF47-CF01F95CEE8F}" type="presOf" srcId="{31ECFBBD-481B-4045-B3B4-11025A8C99B6}" destId="{341B5A16-7209-214C-8B49-EA00ACA6AB29}" srcOrd="0" destOrd="0" presId="urn:microsoft.com/office/officeart/2008/layout/LinedList"/>
    <dgm:cxn modelId="{E687C7B0-2DC3-0D41-9D5E-923DA9AB6E99}" type="presOf" srcId="{876928F6-3009-074F-AF21-5FD91088F30E}" destId="{F1122597-F43D-9C4F-82DE-8CCF60B4B99A}" srcOrd="0" destOrd="0" presId="urn:microsoft.com/office/officeart/2008/layout/LinedList"/>
    <dgm:cxn modelId="{830B87BE-AA0A-9847-A86A-D2E538D81059}" srcId="{EC738426-9742-B14B-A078-3588E59656D6}" destId="{876928F6-3009-074F-AF21-5FD91088F30E}" srcOrd="2" destOrd="0" parTransId="{98EDD145-0F60-A844-8C42-A5478A5DD85E}" sibTransId="{D0A6E95C-BCAB-C946-8826-678EC6CE5199}"/>
    <dgm:cxn modelId="{044163E2-DBC2-0A42-A602-185E73C08416}" type="presOf" srcId="{EC738426-9742-B14B-A078-3588E59656D6}" destId="{9DB29107-6D62-3D45-8D3E-244D9AB462DE}" srcOrd="0" destOrd="0" presId="urn:microsoft.com/office/officeart/2008/layout/LinedList"/>
    <dgm:cxn modelId="{538708EB-E6EA-8B48-B3BC-1A0895D948DA}" type="presOf" srcId="{BC4939DB-AB75-D249-ACBA-AD46D7946BBD}" destId="{E9285E64-CF8B-1544-ACB1-51DEB3A30439}" srcOrd="0" destOrd="0" presId="urn:microsoft.com/office/officeart/2008/layout/LinedList"/>
    <dgm:cxn modelId="{396AD1F4-598D-A142-B2DD-3A0186B4BAF2}" srcId="{EC738426-9742-B14B-A078-3588E59656D6}" destId="{BC4939DB-AB75-D249-ACBA-AD46D7946BBD}" srcOrd="1" destOrd="0" parTransId="{9E478AAB-43F6-8B48-B9E9-B49F8FB7F58A}" sibTransId="{C3D15362-5B88-034B-B1DF-9862903431E2}"/>
    <dgm:cxn modelId="{14E114BF-7EC5-854F-94F3-E39157FD8452}" type="presParOf" srcId="{9DB29107-6D62-3D45-8D3E-244D9AB462DE}" destId="{E14C273D-5C5B-3246-9DBA-15AA24886EFA}" srcOrd="0" destOrd="0" presId="urn:microsoft.com/office/officeart/2008/layout/LinedList"/>
    <dgm:cxn modelId="{EBF86E26-FEDB-354F-9408-98F147E659C0}" type="presParOf" srcId="{9DB29107-6D62-3D45-8D3E-244D9AB462DE}" destId="{751A33C3-EC88-FE41-A52B-FC07852681FF}" srcOrd="1" destOrd="0" presId="urn:microsoft.com/office/officeart/2008/layout/LinedList"/>
    <dgm:cxn modelId="{EF1D1DC8-BF3A-B241-A661-B1E1A25C2985}" type="presParOf" srcId="{751A33C3-EC88-FE41-A52B-FC07852681FF}" destId="{341B5A16-7209-214C-8B49-EA00ACA6AB29}" srcOrd="0" destOrd="0" presId="urn:microsoft.com/office/officeart/2008/layout/LinedList"/>
    <dgm:cxn modelId="{7F1A481E-7E40-7E41-AF53-05EC209B6D72}" type="presParOf" srcId="{751A33C3-EC88-FE41-A52B-FC07852681FF}" destId="{87A22F47-A0F3-4449-A323-341597AEE739}" srcOrd="1" destOrd="0" presId="urn:microsoft.com/office/officeart/2008/layout/LinedList"/>
    <dgm:cxn modelId="{C1C59096-C700-DA49-98EC-5E5B64260B47}" type="presParOf" srcId="{9DB29107-6D62-3D45-8D3E-244D9AB462DE}" destId="{04B49EF3-3738-4A4A-B9D5-83977AFB2F49}" srcOrd="2" destOrd="0" presId="urn:microsoft.com/office/officeart/2008/layout/LinedList"/>
    <dgm:cxn modelId="{2670BDFB-DA83-C841-8D4A-8B22869AEAFF}" type="presParOf" srcId="{9DB29107-6D62-3D45-8D3E-244D9AB462DE}" destId="{244ABA61-6D46-664A-B10F-25D8CC4D2002}" srcOrd="3" destOrd="0" presId="urn:microsoft.com/office/officeart/2008/layout/LinedList"/>
    <dgm:cxn modelId="{EF3F322C-B8DA-4D42-840F-FE3253B896E3}" type="presParOf" srcId="{244ABA61-6D46-664A-B10F-25D8CC4D2002}" destId="{E9285E64-CF8B-1544-ACB1-51DEB3A30439}" srcOrd="0" destOrd="0" presId="urn:microsoft.com/office/officeart/2008/layout/LinedList"/>
    <dgm:cxn modelId="{B420F65A-DB39-1B45-B648-AD31BB4234CD}" type="presParOf" srcId="{244ABA61-6D46-664A-B10F-25D8CC4D2002}" destId="{E81CFAE1-DA6E-B346-8C25-D9F096304731}" srcOrd="1" destOrd="0" presId="urn:microsoft.com/office/officeart/2008/layout/LinedList"/>
    <dgm:cxn modelId="{EC810B50-F8BB-C448-ABBE-4B885D262C91}" type="presParOf" srcId="{9DB29107-6D62-3D45-8D3E-244D9AB462DE}" destId="{F9E8EA6C-5790-764A-A64C-A5315535D8C2}" srcOrd="4" destOrd="0" presId="urn:microsoft.com/office/officeart/2008/layout/LinedList"/>
    <dgm:cxn modelId="{E1C2E700-3164-9648-9B0B-A0C24BC795EB}" type="presParOf" srcId="{9DB29107-6D62-3D45-8D3E-244D9AB462DE}" destId="{CAEE14AC-27DB-3F41-BB79-D2AFAC7FBF63}" srcOrd="5" destOrd="0" presId="urn:microsoft.com/office/officeart/2008/layout/LinedList"/>
    <dgm:cxn modelId="{5FB857C3-D772-4044-B86C-04C5207952A8}" type="presParOf" srcId="{CAEE14AC-27DB-3F41-BB79-D2AFAC7FBF63}" destId="{F1122597-F43D-9C4F-82DE-8CCF60B4B99A}" srcOrd="0" destOrd="0" presId="urn:microsoft.com/office/officeart/2008/layout/LinedList"/>
    <dgm:cxn modelId="{75934DDD-B3EF-4741-A94C-411513727953}" type="presParOf" srcId="{CAEE14AC-27DB-3F41-BB79-D2AFAC7FBF63}" destId="{E302AD8F-3213-D84A-B494-F81926040E7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F97412C-7F0B-404E-B688-74527757B5B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016C0E8-04AC-D542-81E9-6CDF91C183C6}">
      <dgm:prSet custT="1"/>
      <dgm:spPr/>
      <dgm:t>
        <a:bodyPr/>
        <a:lstStyle/>
        <a:p>
          <a:r>
            <a:rPr lang="en-US" sz="2000" dirty="0"/>
            <a:t>Most household surveys use …</a:t>
          </a:r>
        </a:p>
      </dgm:t>
    </dgm:pt>
    <dgm:pt modelId="{81E6E03F-7F3E-D24A-8E0F-279A0202B0F6}" type="parTrans" cxnId="{A9A805E9-3B0E-2B41-8273-37549F574603}">
      <dgm:prSet/>
      <dgm:spPr/>
      <dgm:t>
        <a:bodyPr/>
        <a:lstStyle/>
        <a:p>
          <a:endParaRPr lang="en-US"/>
        </a:p>
      </dgm:t>
    </dgm:pt>
    <dgm:pt modelId="{CFC652F8-678A-DA49-8F32-8753C2862840}" type="sibTrans" cxnId="{A9A805E9-3B0E-2B41-8273-37549F574603}">
      <dgm:prSet/>
      <dgm:spPr/>
      <dgm:t>
        <a:bodyPr/>
        <a:lstStyle/>
        <a:p>
          <a:endParaRPr lang="en-US"/>
        </a:p>
      </dgm:t>
    </dgm:pt>
    <dgm:pt modelId="{D016E2BF-C8E6-9D4B-8E55-DB204A21CA1D}">
      <dgm:prSet custT="1"/>
      <dgm:spPr/>
      <dgm:t>
        <a:bodyPr/>
        <a:lstStyle/>
        <a:p>
          <a:r>
            <a:rPr lang="en-US" sz="1700" dirty="0"/>
            <a:t>Multistage, stratified, cluster sampling with unequal probabilities of selection</a:t>
          </a:r>
        </a:p>
      </dgm:t>
    </dgm:pt>
    <dgm:pt modelId="{B6752B35-660B-C846-B72E-1EEE56D07B29}" type="parTrans" cxnId="{BD6B9D2F-1814-074D-B302-57277FDE4FC3}">
      <dgm:prSet/>
      <dgm:spPr/>
      <dgm:t>
        <a:bodyPr/>
        <a:lstStyle/>
        <a:p>
          <a:endParaRPr lang="en-US"/>
        </a:p>
      </dgm:t>
    </dgm:pt>
    <dgm:pt modelId="{C38AAADB-BD99-904E-A257-B1CF150233A5}" type="sibTrans" cxnId="{BD6B9D2F-1814-074D-B302-57277FDE4FC3}">
      <dgm:prSet/>
      <dgm:spPr/>
      <dgm:t>
        <a:bodyPr/>
        <a:lstStyle/>
        <a:p>
          <a:endParaRPr lang="en-US"/>
        </a:p>
      </dgm:t>
    </dgm:pt>
    <dgm:pt modelId="{9F0521C0-8066-6847-B2E9-DFE5C89DF9AE}">
      <dgm:prSet custT="1"/>
      <dgm:spPr/>
      <dgm:t>
        <a:bodyPr/>
        <a:lstStyle/>
        <a:p>
          <a:r>
            <a:rPr lang="en-US" sz="2000" dirty="0"/>
            <a:t>Why clusters?</a:t>
          </a:r>
        </a:p>
      </dgm:t>
    </dgm:pt>
    <dgm:pt modelId="{AD13BC7D-9540-C545-9F43-55A68CE363FB}" type="parTrans" cxnId="{960A5671-1153-3247-822B-376B1CD96A46}">
      <dgm:prSet/>
      <dgm:spPr/>
      <dgm:t>
        <a:bodyPr/>
        <a:lstStyle/>
        <a:p>
          <a:endParaRPr lang="en-US"/>
        </a:p>
      </dgm:t>
    </dgm:pt>
    <dgm:pt modelId="{8611594D-2702-E04F-9E26-90716AD89133}" type="sibTrans" cxnId="{960A5671-1153-3247-822B-376B1CD96A46}">
      <dgm:prSet/>
      <dgm:spPr/>
      <dgm:t>
        <a:bodyPr/>
        <a:lstStyle/>
        <a:p>
          <a:endParaRPr lang="en-US"/>
        </a:p>
      </dgm:t>
    </dgm:pt>
    <dgm:pt modelId="{0E126697-7B52-FC4C-97A1-760705ECCC9B}" type="pres">
      <dgm:prSet presAssocID="{FF97412C-7F0B-404E-B688-74527757B5B5}" presName="linearFlow" presStyleCnt="0">
        <dgm:presLayoutVars>
          <dgm:dir/>
          <dgm:resizeHandles val="exact"/>
        </dgm:presLayoutVars>
      </dgm:prSet>
      <dgm:spPr/>
    </dgm:pt>
    <dgm:pt modelId="{C1C8A022-661A-A64C-9F7C-1664CD93D037}" type="pres">
      <dgm:prSet presAssocID="{C016C0E8-04AC-D542-81E9-6CDF91C183C6}" presName="composite" presStyleCnt="0"/>
      <dgm:spPr/>
    </dgm:pt>
    <dgm:pt modelId="{AFC14572-6422-DD40-89E0-F9732CA4EEBD}" type="pres">
      <dgm:prSet presAssocID="{C016C0E8-04AC-D542-81E9-6CDF91C183C6}" presName="imgShp" presStyleLbl="fgImgPlace1" presStyleIdx="0" presStyleCnt="3"/>
      <dgm:spPr>
        <a:noFill/>
        <a:ln>
          <a:noFill/>
        </a:ln>
      </dgm:spPr>
    </dgm:pt>
    <dgm:pt modelId="{22CF622C-437E-7242-827E-F8DB26EAE67D}" type="pres">
      <dgm:prSet presAssocID="{C016C0E8-04AC-D542-81E9-6CDF91C183C6}" presName="txShp" presStyleLbl="node1" presStyleIdx="0" presStyleCnt="3" custScaleX="107780">
        <dgm:presLayoutVars>
          <dgm:bulletEnabled val="1"/>
        </dgm:presLayoutVars>
      </dgm:prSet>
      <dgm:spPr/>
    </dgm:pt>
    <dgm:pt modelId="{8FE61A9D-32C3-3849-9E44-ABDD11CEA210}" type="pres">
      <dgm:prSet presAssocID="{CFC652F8-678A-DA49-8F32-8753C2862840}" presName="spacing" presStyleCnt="0"/>
      <dgm:spPr/>
    </dgm:pt>
    <dgm:pt modelId="{1600718D-AB13-1D49-88AE-FA372DCC4A7B}" type="pres">
      <dgm:prSet presAssocID="{D016E2BF-C8E6-9D4B-8E55-DB204A21CA1D}" presName="composite" presStyleCnt="0"/>
      <dgm:spPr/>
    </dgm:pt>
    <dgm:pt modelId="{F40FF84F-D416-1E46-8406-D6A09FF5C4EA}" type="pres">
      <dgm:prSet presAssocID="{D016E2BF-C8E6-9D4B-8E55-DB204A21CA1D}" presName="imgShp" presStyleLbl="fgImgPlace1" presStyleIdx="1" presStyleCnt="3"/>
      <dgm:spPr>
        <a:noFill/>
        <a:ln>
          <a:noFill/>
        </a:ln>
      </dgm:spPr>
    </dgm:pt>
    <dgm:pt modelId="{D0D994DD-1ED5-4E41-B91B-00CF43088346}" type="pres">
      <dgm:prSet presAssocID="{D016E2BF-C8E6-9D4B-8E55-DB204A21CA1D}" presName="txShp" presStyleLbl="node1" presStyleIdx="1" presStyleCnt="3" custScaleX="107780">
        <dgm:presLayoutVars>
          <dgm:bulletEnabled val="1"/>
        </dgm:presLayoutVars>
      </dgm:prSet>
      <dgm:spPr/>
    </dgm:pt>
    <dgm:pt modelId="{658C005C-0C43-7C43-BD62-9469CD281CCD}" type="pres">
      <dgm:prSet presAssocID="{C38AAADB-BD99-904E-A257-B1CF150233A5}" presName="spacing" presStyleCnt="0"/>
      <dgm:spPr/>
    </dgm:pt>
    <dgm:pt modelId="{08DE91E1-A185-604D-9964-68F6B4B1CAB2}" type="pres">
      <dgm:prSet presAssocID="{9F0521C0-8066-6847-B2E9-DFE5C89DF9AE}" presName="composite" presStyleCnt="0"/>
      <dgm:spPr/>
    </dgm:pt>
    <dgm:pt modelId="{A2D6575C-3C26-9C48-B018-B3DA15933B9B}" type="pres">
      <dgm:prSet presAssocID="{9F0521C0-8066-6847-B2E9-DFE5C89DF9AE}" presName="imgShp" presStyleLbl="fgImgPlace1" presStyleIdx="2" presStyleCnt="3"/>
      <dgm:spPr>
        <a:noFill/>
        <a:ln>
          <a:noFill/>
        </a:ln>
      </dgm:spPr>
    </dgm:pt>
    <dgm:pt modelId="{8A1933FD-7110-1742-B714-29736F944203}" type="pres">
      <dgm:prSet presAssocID="{9F0521C0-8066-6847-B2E9-DFE5C89DF9AE}" presName="txShp" presStyleLbl="node1" presStyleIdx="2" presStyleCnt="3" custScaleX="107780">
        <dgm:presLayoutVars>
          <dgm:bulletEnabled val="1"/>
        </dgm:presLayoutVars>
      </dgm:prSet>
      <dgm:spPr/>
    </dgm:pt>
  </dgm:ptLst>
  <dgm:cxnLst>
    <dgm:cxn modelId="{F5977708-9F97-414B-AC63-9B904A08F5E7}" type="presOf" srcId="{FF97412C-7F0B-404E-B688-74527757B5B5}" destId="{0E126697-7B52-FC4C-97A1-760705ECCC9B}" srcOrd="0" destOrd="0" presId="urn:microsoft.com/office/officeart/2005/8/layout/vList3"/>
    <dgm:cxn modelId="{492EFD2E-523E-B048-BFED-2E522801F6B3}" type="presOf" srcId="{D016E2BF-C8E6-9D4B-8E55-DB204A21CA1D}" destId="{D0D994DD-1ED5-4E41-B91B-00CF43088346}" srcOrd="0" destOrd="0" presId="urn:microsoft.com/office/officeart/2005/8/layout/vList3"/>
    <dgm:cxn modelId="{BD6B9D2F-1814-074D-B302-57277FDE4FC3}" srcId="{FF97412C-7F0B-404E-B688-74527757B5B5}" destId="{D016E2BF-C8E6-9D4B-8E55-DB204A21CA1D}" srcOrd="1" destOrd="0" parTransId="{B6752B35-660B-C846-B72E-1EEE56D07B29}" sibTransId="{C38AAADB-BD99-904E-A257-B1CF150233A5}"/>
    <dgm:cxn modelId="{960A5671-1153-3247-822B-376B1CD96A46}" srcId="{FF97412C-7F0B-404E-B688-74527757B5B5}" destId="{9F0521C0-8066-6847-B2E9-DFE5C89DF9AE}" srcOrd="2" destOrd="0" parTransId="{AD13BC7D-9540-C545-9F43-55A68CE363FB}" sibTransId="{8611594D-2702-E04F-9E26-90716AD89133}"/>
    <dgm:cxn modelId="{24A75ACE-AC5D-1E46-83DB-D72515E94128}" type="presOf" srcId="{9F0521C0-8066-6847-B2E9-DFE5C89DF9AE}" destId="{8A1933FD-7110-1742-B714-29736F944203}" srcOrd="0" destOrd="0" presId="urn:microsoft.com/office/officeart/2005/8/layout/vList3"/>
    <dgm:cxn modelId="{E2F84CE3-1368-B74F-94E5-ACBDD519DF36}" type="presOf" srcId="{C016C0E8-04AC-D542-81E9-6CDF91C183C6}" destId="{22CF622C-437E-7242-827E-F8DB26EAE67D}" srcOrd="0" destOrd="0" presId="urn:microsoft.com/office/officeart/2005/8/layout/vList3"/>
    <dgm:cxn modelId="{A9A805E9-3B0E-2B41-8273-37549F574603}" srcId="{FF97412C-7F0B-404E-B688-74527757B5B5}" destId="{C016C0E8-04AC-D542-81E9-6CDF91C183C6}" srcOrd="0" destOrd="0" parTransId="{81E6E03F-7F3E-D24A-8E0F-279A0202B0F6}" sibTransId="{CFC652F8-678A-DA49-8F32-8753C2862840}"/>
    <dgm:cxn modelId="{E1CACE3E-6B53-1D42-9F58-C82C0A3CF2EC}" type="presParOf" srcId="{0E126697-7B52-FC4C-97A1-760705ECCC9B}" destId="{C1C8A022-661A-A64C-9F7C-1664CD93D037}" srcOrd="0" destOrd="0" presId="urn:microsoft.com/office/officeart/2005/8/layout/vList3"/>
    <dgm:cxn modelId="{F347F9D3-B764-5D48-B338-97E4EE0BEBAC}" type="presParOf" srcId="{C1C8A022-661A-A64C-9F7C-1664CD93D037}" destId="{AFC14572-6422-DD40-89E0-F9732CA4EEBD}" srcOrd="0" destOrd="0" presId="urn:microsoft.com/office/officeart/2005/8/layout/vList3"/>
    <dgm:cxn modelId="{1884DF65-5C61-3D4B-BDFA-87EE5BCA7A75}" type="presParOf" srcId="{C1C8A022-661A-A64C-9F7C-1664CD93D037}" destId="{22CF622C-437E-7242-827E-F8DB26EAE67D}" srcOrd="1" destOrd="0" presId="urn:microsoft.com/office/officeart/2005/8/layout/vList3"/>
    <dgm:cxn modelId="{A25FA22B-3D39-6A4A-AA20-90D8A398D1A3}" type="presParOf" srcId="{0E126697-7B52-FC4C-97A1-760705ECCC9B}" destId="{8FE61A9D-32C3-3849-9E44-ABDD11CEA210}" srcOrd="1" destOrd="0" presId="urn:microsoft.com/office/officeart/2005/8/layout/vList3"/>
    <dgm:cxn modelId="{1A9C3FE5-4ED9-E749-B9BC-9BA807306FB1}" type="presParOf" srcId="{0E126697-7B52-FC4C-97A1-760705ECCC9B}" destId="{1600718D-AB13-1D49-88AE-FA372DCC4A7B}" srcOrd="2" destOrd="0" presId="urn:microsoft.com/office/officeart/2005/8/layout/vList3"/>
    <dgm:cxn modelId="{05C0605E-B297-054E-9BB5-60A435AD4222}" type="presParOf" srcId="{1600718D-AB13-1D49-88AE-FA372DCC4A7B}" destId="{F40FF84F-D416-1E46-8406-D6A09FF5C4EA}" srcOrd="0" destOrd="0" presId="urn:microsoft.com/office/officeart/2005/8/layout/vList3"/>
    <dgm:cxn modelId="{89001347-D22B-F840-893A-F5A5474A57F8}" type="presParOf" srcId="{1600718D-AB13-1D49-88AE-FA372DCC4A7B}" destId="{D0D994DD-1ED5-4E41-B91B-00CF43088346}" srcOrd="1" destOrd="0" presId="urn:microsoft.com/office/officeart/2005/8/layout/vList3"/>
    <dgm:cxn modelId="{55D0DD05-CA00-3049-A033-3ECDAD276EE8}" type="presParOf" srcId="{0E126697-7B52-FC4C-97A1-760705ECCC9B}" destId="{658C005C-0C43-7C43-BD62-9469CD281CCD}" srcOrd="3" destOrd="0" presId="urn:microsoft.com/office/officeart/2005/8/layout/vList3"/>
    <dgm:cxn modelId="{9075ABCA-3283-794C-A3ED-B0041AB82190}" type="presParOf" srcId="{0E126697-7B52-FC4C-97A1-760705ECCC9B}" destId="{08DE91E1-A185-604D-9964-68F6B4B1CAB2}" srcOrd="4" destOrd="0" presId="urn:microsoft.com/office/officeart/2005/8/layout/vList3"/>
    <dgm:cxn modelId="{771E2676-C65E-0C4B-9FE7-1387240D73EE}" type="presParOf" srcId="{08DE91E1-A185-604D-9964-68F6B4B1CAB2}" destId="{A2D6575C-3C26-9C48-B018-B3DA15933B9B}" srcOrd="0" destOrd="0" presId="urn:microsoft.com/office/officeart/2005/8/layout/vList3"/>
    <dgm:cxn modelId="{5AC011CB-2459-8A43-9C96-8990E22C2736}" type="presParOf" srcId="{08DE91E1-A185-604D-9964-68F6B4B1CAB2}" destId="{8A1933FD-7110-1742-B714-29736F94420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05AED9-997A-034B-A12F-983E1809E219}" type="doc">
      <dgm:prSet loTypeId="urn:microsoft.com/office/officeart/2005/8/layout/hierarchy3" loCatId="hierarchy" qsTypeId="urn:microsoft.com/office/officeart/2005/8/quickstyle/3d1" qsCatId="3D" csTypeId="urn:microsoft.com/office/officeart/2005/8/colors/accent0_3" csCatId="mainScheme"/>
      <dgm:spPr/>
      <dgm:t>
        <a:bodyPr/>
        <a:lstStyle/>
        <a:p>
          <a:endParaRPr lang="en-US"/>
        </a:p>
      </dgm:t>
    </dgm:pt>
    <dgm:pt modelId="{FBF9B43A-722A-A640-BA39-603A6C49679D}">
      <dgm:prSet custT="1"/>
      <dgm:spPr/>
      <dgm:t>
        <a:bodyPr/>
        <a:lstStyle/>
        <a:p>
          <a:r>
            <a:rPr lang="en-US" sz="2400" dirty="0"/>
            <a:t>Weighting sample data makes certain assumptions …</a:t>
          </a:r>
        </a:p>
      </dgm:t>
    </dgm:pt>
    <dgm:pt modelId="{6FD1A299-9C6A-834F-ADDD-D37B60B99647}" type="parTrans" cxnId="{4CC5C283-33F1-C740-935D-23296CF6F4B7}">
      <dgm:prSet/>
      <dgm:spPr/>
      <dgm:t>
        <a:bodyPr/>
        <a:lstStyle/>
        <a:p>
          <a:endParaRPr lang="en-US"/>
        </a:p>
      </dgm:t>
    </dgm:pt>
    <dgm:pt modelId="{0BFCBBE9-9946-C34E-A76A-45D0518889B2}" type="sibTrans" cxnId="{4CC5C283-33F1-C740-935D-23296CF6F4B7}">
      <dgm:prSet/>
      <dgm:spPr/>
      <dgm:t>
        <a:bodyPr/>
        <a:lstStyle/>
        <a:p>
          <a:endParaRPr lang="en-US"/>
        </a:p>
      </dgm:t>
    </dgm:pt>
    <dgm:pt modelId="{ABAB49A9-3469-C54E-885E-26DE818D080C}">
      <dgm:prSet/>
      <dgm:spPr/>
      <dgm:t>
        <a:bodyPr/>
        <a:lstStyle/>
        <a:p>
          <a:r>
            <a:rPr lang="en-US" dirty="0"/>
            <a:t>Respondents within a cell represent the “nonrespondents” in that cell (Missing at Random or MAR assumption)</a:t>
          </a:r>
        </a:p>
      </dgm:t>
    </dgm:pt>
    <dgm:pt modelId="{BB710B46-A6D6-C14C-A6A4-E61B39153301}" type="parTrans" cxnId="{1F5CEDF3-1B5E-4344-B208-0C1F8BC86330}">
      <dgm:prSet/>
      <dgm:spPr/>
      <dgm:t>
        <a:bodyPr/>
        <a:lstStyle/>
        <a:p>
          <a:endParaRPr lang="en-US"/>
        </a:p>
      </dgm:t>
    </dgm:pt>
    <dgm:pt modelId="{8208683A-121B-704B-AF3B-53AB974F7C0D}" type="sibTrans" cxnId="{1F5CEDF3-1B5E-4344-B208-0C1F8BC86330}">
      <dgm:prSet/>
      <dgm:spPr/>
      <dgm:t>
        <a:bodyPr/>
        <a:lstStyle/>
        <a:p>
          <a:endParaRPr lang="en-US"/>
        </a:p>
      </dgm:t>
    </dgm:pt>
    <dgm:pt modelId="{784AA1E6-3609-6E45-91E8-B5465BDED907}">
      <dgm:prSet/>
      <dgm:spPr/>
      <dgm:t>
        <a:bodyPr/>
        <a:lstStyle/>
        <a:p>
          <a:r>
            <a:rPr lang="en-US"/>
            <a:t>The adjustment (ancillary) variables can account for missing information</a:t>
          </a:r>
        </a:p>
      </dgm:t>
    </dgm:pt>
    <dgm:pt modelId="{1D9B2B44-9BA8-BA42-AF98-CFA0709AE53C}" type="parTrans" cxnId="{CFF0DB75-A7D9-3B47-85B4-80FDDAF37E2B}">
      <dgm:prSet/>
      <dgm:spPr/>
      <dgm:t>
        <a:bodyPr/>
        <a:lstStyle/>
        <a:p>
          <a:endParaRPr lang="en-US"/>
        </a:p>
      </dgm:t>
    </dgm:pt>
    <dgm:pt modelId="{7315A689-647C-2549-AB41-DF825E774B28}" type="sibTrans" cxnId="{CFF0DB75-A7D9-3B47-85B4-80FDDAF37E2B}">
      <dgm:prSet/>
      <dgm:spPr/>
      <dgm:t>
        <a:bodyPr/>
        <a:lstStyle/>
        <a:p>
          <a:endParaRPr lang="en-US"/>
        </a:p>
      </dgm:t>
    </dgm:pt>
    <dgm:pt modelId="{BA5F37D3-5904-6D42-A119-63DB64B4A738}" type="pres">
      <dgm:prSet presAssocID="{AA05AED9-997A-034B-A12F-983E1809E219}" presName="diagram" presStyleCnt="0">
        <dgm:presLayoutVars>
          <dgm:chPref val="1"/>
          <dgm:dir/>
          <dgm:animOne val="branch"/>
          <dgm:animLvl val="lvl"/>
          <dgm:resizeHandles/>
        </dgm:presLayoutVars>
      </dgm:prSet>
      <dgm:spPr/>
    </dgm:pt>
    <dgm:pt modelId="{09F518BE-4A41-5347-B7C5-FBA68012011A}" type="pres">
      <dgm:prSet presAssocID="{FBF9B43A-722A-A640-BA39-603A6C49679D}" presName="root" presStyleCnt="0"/>
      <dgm:spPr/>
    </dgm:pt>
    <dgm:pt modelId="{BADA5792-B28E-B141-9F28-F33157523A22}" type="pres">
      <dgm:prSet presAssocID="{FBF9B43A-722A-A640-BA39-603A6C49679D}" presName="rootComposite" presStyleCnt="0"/>
      <dgm:spPr/>
    </dgm:pt>
    <dgm:pt modelId="{DA585F7E-C5FE-1B4E-9DFB-45E76A7F888A}" type="pres">
      <dgm:prSet presAssocID="{FBF9B43A-722A-A640-BA39-603A6C49679D}" presName="rootText" presStyleLbl="node1" presStyleIdx="0" presStyleCnt="1"/>
      <dgm:spPr/>
    </dgm:pt>
    <dgm:pt modelId="{06AA094E-A876-FF42-89D2-AD6483C99BA8}" type="pres">
      <dgm:prSet presAssocID="{FBF9B43A-722A-A640-BA39-603A6C49679D}" presName="rootConnector" presStyleLbl="node1" presStyleIdx="0" presStyleCnt="1"/>
      <dgm:spPr/>
    </dgm:pt>
    <dgm:pt modelId="{836E6742-C14E-9643-9F6F-D3F56C2A0DA2}" type="pres">
      <dgm:prSet presAssocID="{FBF9B43A-722A-A640-BA39-603A6C49679D}" presName="childShape" presStyleCnt="0"/>
      <dgm:spPr/>
    </dgm:pt>
    <dgm:pt modelId="{9463112F-C364-364B-8534-D6195F6F587C}" type="pres">
      <dgm:prSet presAssocID="{BB710B46-A6D6-C14C-A6A4-E61B39153301}" presName="Name13" presStyleLbl="parChTrans1D2" presStyleIdx="0" presStyleCnt="2"/>
      <dgm:spPr/>
    </dgm:pt>
    <dgm:pt modelId="{FED1B4B1-BE7D-2349-908D-F055D802B688}" type="pres">
      <dgm:prSet presAssocID="{ABAB49A9-3469-C54E-885E-26DE818D080C}" presName="childText" presStyleLbl="bgAcc1" presStyleIdx="0" presStyleCnt="2">
        <dgm:presLayoutVars>
          <dgm:bulletEnabled val="1"/>
        </dgm:presLayoutVars>
      </dgm:prSet>
      <dgm:spPr/>
    </dgm:pt>
    <dgm:pt modelId="{CA5DE161-C691-6243-BEA0-72441E706E9B}" type="pres">
      <dgm:prSet presAssocID="{1D9B2B44-9BA8-BA42-AF98-CFA0709AE53C}" presName="Name13" presStyleLbl="parChTrans1D2" presStyleIdx="1" presStyleCnt="2"/>
      <dgm:spPr/>
    </dgm:pt>
    <dgm:pt modelId="{8A7DFED5-0E15-1A4F-933D-B12D5892390A}" type="pres">
      <dgm:prSet presAssocID="{784AA1E6-3609-6E45-91E8-B5465BDED907}" presName="childText" presStyleLbl="bgAcc1" presStyleIdx="1" presStyleCnt="2">
        <dgm:presLayoutVars>
          <dgm:bulletEnabled val="1"/>
        </dgm:presLayoutVars>
      </dgm:prSet>
      <dgm:spPr/>
    </dgm:pt>
  </dgm:ptLst>
  <dgm:cxnLst>
    <dgm:cxn modelId="{9AB56910-64CE-6049-B8D2-B71FE4FE3371}" type="presOf" srcId="{FBF9B43A-722A-A640-BA39-603A6C49679D}" destId="{DA585F7E-C5FE-1B4E-9DFB-45E76A7F888A}" srcOrd="0" destOrd="0" presId="urn:microsoft.com/office/officeart/2005/8/layout/hierarchy3"/>
    <dgm:cxn modelId="{C7B94F49-3558-7549-9CE2-368976B0C20F}" type="presOf" srcId="{BB710B46-A6D6-C14C-A6A4-E61B39153301}" destId="{9463112F-C364-364B-8534-D6195F6F587C}" srcOrd="0" destOrd="0" presId="urn:microsoft.com/office/officeart/2005/8/layout/hierarchy3"/>
    <dgm:cxn modelId="{7D4A824C-FB4C-7447-96BA-844CDFB5DB0E}" type="presOf" srcId="{ABAB49A9-3469-C54E-885E-26DE818D080C}" destId="{FED1B4B1-BE7D-2349-908D-F055D802B688}" srcOrd="0" destOrd="0" presId="urn:microsoft.com/office/officeart/2005/8/layout/hierarchy3"/>
    <dgm:cxn modelId="{D4956350-A5C4-D946-82E9-32355AD1922E}" type="presOf" srcId="{1D9B2B44-9BA8-BA42-AF98-CFA0709AE53C}" destId="{CA5DE161-C691-6243-BEA0-72441E706E9B}" srcOrd="0" destOrd="0" presId="urn:microsoft.com/office/officeart/2005/8/layout/hierarchy3"/>
    <dgm:cxn modelId="{CFF0DB75-A7D9-3B47-85B4-80FDDAF37E2B}" srcId="{FBF9B43A-722A-A640-BA39-603A6C49679D}" destId="{784AA1E6-3609-6E45-91E8-B5465BDED907}" srcOrd="1" destOrd="0" parTransId="{1D9B2B44-9BA8-BA42-AF98-CFA0709AE53C}" sibTransId="{7315A689-647C-2549-AB41-DF825E774B28}"/>
    <dgm:cxn modelId="{4CC5C283-33F1-C740-935D-23296CF6F4B7}" srcId="{AA05AED9-997A-034B-A12F-983E1809E219}" destId="{FBF9B43A-722A-A640-BA39-603A6C49679D}" srcOrd="0" destOrd="0" parTransId="{6FD1A299-9C6A-834F-ADDD-D37B60B99647}" sibTransId="{0BFCBBE9-9946-C34E-A76A-45D0518889B2}"/>
    <dgm:cxn modelId="{6B2DE1AC-A7A9-D642-B7D8-94DEA81CB7E4}" type="presOf" srcId="{AA05AED9-997A-034B-A12F-983E1809E219}" destId="{BA5F37D3-5904-6D42-A119-63DB64B4A738}" srcOrd="0" destOrd="0" presId="urn:microsoft.com/office/officeart/2005/8/layout/hierarchy3"/>
    <dgm:cxn modelId="{CB360FC9-B0F0-4643-9C80-4ED7827F9D52}" type="presOf" srcId="{FBF9B43A-722A-A640-BA39-603A6C49679D}" destId="{06AA094E-A876-FF42-89D2-AD6483C99BA8}" srcOrd="1" destOrd="0" presId="urn:microsoft.com/office/officeart/2005/8/layout/hierarchy3"/>
    <dgm:cxn modelId="{1F5CEDF3-1B5E-4344-B208-0C1F8BC86330}" srcId="{FBF9B43A-722A-A640-BA39-603A6C49679D}" destId="{ABAB49A9-3469-C54E-885E-26DE818D080C}" srcOrd="0" destOrd="0" parTransId="{BB710B46-A6D6-C14C-A6A4-E61B39153301}" sibTransId="{8208683A-121B-704B-AF3B-53AB974F7C0D}"/>
    <dgm:cxn modelId="{A02D64FB-ECD7-4648-900B-9DEAE362D110}" type="presOf" srcId="{784AA1E6-3609-6E45-91E8-B5465BDED907}" destId="{8A7DFED5-0E15-1A4F-933D-B12D5892390A}" srcOrd="0" destOrd="0" presId="urn:microsoft.com/office/officeart/2005/8/layout/hierarchy3"/>
    <dgm:cxn modelId="{8BE8055F-162F-614D-8072-9324646C1050}" type="presParOf" srcId="{BA5F37D3-5904-6D42-A119-63DB64B4A738}" destId="{09F518BE-4A41-5347-B7C5-FBA68012011A}" srcOrd="0" destOrd="0" presId="urn:microsoft.com/office/officeart/2005/8/layout/hierarchy3"/>
    <dgm:cxn modelId="{470B2127-1161-C64C-956E-F28121877859}" type="presParOf" srcId="{09F518BE-4A41-5347-B7C5-FBA68012011A}" destId="{BADA5792-B28E-B141-9F28-F33157523A22}" srcOrd="0" destOrd="0" presId="urn:microsoft.com/office/officeart/2005/8/layout/hierarchy3"/>
    <dgm:cxn modelId="{59449F53-E43B-8244-9375-9F01516C37BE}" type="presParOf" srcId="{BADA5792-B28E-B141-9F28-F33157523A22}" destId="{DA585F7E-C5FE-1B4E-9DFB-45E76A7F888A}" srcOrd="0" destOrd="0" presId="urn:microsoft.com/office/officeart/2005/8/layout/hierarchy3"/>
    <dgm:cxn modelId="{E76F0B73-45DB-044D-9486-91E9903BE3A6}" type="presParOf" srcId="{BADA5792-B28E-B141-9F28-F33157523A22}" destId="{06AA094E-A876-FF42-89D2-AD6483C99BA8}" srcOrd="1" destOrd="0" presId="urn:microsoft.com/office/officeart/2005/8/layout/hierarchy3"/>
    <dgm:cxn modelId="{ABA00AA3-D8F7-6C47-8B9D-0F23531A3799}" type="presParOf" srcId="{09F518BE-4A41-5347-B7C5-FBA68012011A}" destId="{836E6742-C14E-9643-9F6F-D3F56C2A0DA2}" srcOrd="1" destOrd="0" presId="urn:microsoft.com/office/officeart/2005/8/layout/hierarchy3"/>
    <dgm:cxn modelId="{0DE5E71A-5EFD-EC4F-AB6E-820D672077C7}" type="presParOf" srcId="{836E6742-C14E-9643-9F6F-D3F56C2A0DA2}" destId="{9463112F-C364-364B-8534-D6195F6F587C}" srcOrd="0" destOrd="0" presId="urn:microsoft.com/office/officeart/2005/8/layout/hierarchy3"/>
    <dgm:cxn modelId="{91BEF8D8-BF64-0546-8ACC-255B3EF9144F}" type="presParOf" srcId="{836E6742-C14E-9643-9F6F-D3F56C2A0DA2}" destId="{FED1B4B1-BE7D-2349-908D-F055D802B688}" srcOrd="1" destOrd="0" presId="urn:microsoft.com/office/officeart/2005/8/layout/hierarchy3"/>
    <dgm:cxn modelId="{2195866D-0708-3041-9168-85DFFD7295C6}" type="presParOf" srcId="{836E6742-C14E-9643-9F6F-D3F56C2A0DA2}" destId="{CA5DE161-C691-6243-BEA0-72441E706E9B}" srcOrd="2" destOrd="0" presId="urn:microsoft.com/office/officeart/2005/8/layout/hierarchy3"/>
    <dgm:cxn modelId="{69CFA481-58DB-934D-8C24-4999A086AE5F}" type="presParOf" srcId="{836E6742-C14E-9643-9F6F-D3F56C2A0DA2}" destId="{8A7DFED5-0E15-1A4F-933D-B12D5892390A}"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9076139-A8BE-480D-90C0-1466D7F18A6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n-US"/>
        </a:p>
      </dgm:t>
    </dgm:pt>
    <dgm:pt modelId="{32BCF19D-861C-42E2-8874-9017E69DC24D}">
      <dgm:prSet/>
      <dgm:spPr/>
      <dgm:t>
        <a:bodyPr/>
        <a:lstStyle/>
        <a:p>
          <a:r>
            <a:rPr lang="en-US" dirty="0"/>
            <a:t>Person-Centered vs. Variable-Centered Analyses</a:t>
          </a:r>
        </a:p>
      </dgm:t>
    </dgm:pt>
    <dgm:pt modelId="{7A58EBD2-A208-49E1-B9B7-BA1784CA0482}" type="parTrans" cxnId="{704F423E-C7B8-4C69-AAC3-40F43F451F48}">
      <dgm:prSet/>
      <dgm:spPr/>
      <dgm:t>
        <a:bodyPr/>
        <a:lstStyle/>
        <a:p>
          <a:endParaRPr lang="en-US"/>
        </a:p>
      </dgm:t>
    </dgm:pt>
    <dgm:pt modelId="{A2702E89-50D2-4A0D-A65E-F85614B56B91}" type="sibTrans" cxnId="{704F423E-C7B8-4C69-AAC3-40F43F451F48}">
      <dgm:prSet/>
      <dgm:spPr/>
      <dgm:t>
        <a:bodyPr/>
        <a:lstStyle/>
        <a:p>
          <a:endParaRPr lang="en-US"/>
        </a:p>
      </dgm:t>
    </dgm:pt>
    <dgm:pt modelId="{FB0827BF-89DD-446E-BC69-BDFE10D1F27A}">
      <dgm:prSet/>
      <dgm:spPr/>
      <dgm:t>
        <a:bodyPr/>
        <a:lstStyle/>
        <a:p>
          <a:r>
            <a:rPr lang="en-US" dirty="0"/>
            <a:t>Or, “The search for typologies”</a:t>
          </a:r>
        </a:p>
      </dgm:t>
    </dgm:pt>
    <dgm:pt modelId="{93251A3E-0A11-4C3D-8B98-93F1170848CD}" type="parTrans" cxnId="{17BDB215-FACC-4054-9330-E0609AD5BB4E}">
      <dgm:prSet/>
      <dgm:spPr/>
      <dgm:t>
        <a:bodyPr/>
        <a:lstStyle/>
        <a:p>
          <a:endParaRPr lang="en-US"/>
        </a:p>
      </dgm:t>
    </dgm:pt>
    <dgm:pt modelId="{E80A3CD4-C481-45F0-B716-8B4C1302A47D}" type="sibTrans" cxnId="{17BDB215-FACC-4054-9330-E0609AD5BB4E}">
      <dgm:prSet/>
      <dgm:spPr/>
      <dgm:t>
        <a:bodyPr/>
        <a:lstStyle/>
        <a:p>
          <a:endParaRPr lang="en-US"/>
        </a:p>
      </dgm:t>
    </dgm:pt>
    <dgm:pt modelId="{4DF20C22-7061-4214-8513-EC9F7B22A081}">
      <dgm:prSet/>
      <dgm:spPr/>
      <dgm:t>
        <a:bodyPr/>
        <a:lstStyle/>
        <a:p>
          <a:r>
            <a:rPr lang="en-US" dirty="0"/>
            <a:t>What do we emphasize when we examine variable-to-variable relationships?</a:t>
          </a:r>
        </a:p>
      </dgm:t>
    </dgm:pt>
    <dgm:pt modelId="{FA166B25-2145-45CF-B296-27C8DA4CF6A7}" type="parTrans" cxnId="{9B7AACCF-A52D-45E8-B14D-6F806A1B1633}">
      <dgm:prSet/>
      <dgm:spPr/>
      <dgm:t>
        <a:bodyPr/>
        <a:lstStyle/>
        <a:p>
          <a:endParaRPr lang="en-US"/>
        </a:p>
      </dgm:t>
    </dgm:pt>
    <dgm:pt modelId="{1AFD3E3F-C726-4F48-BB8C-AF69E8D69351}" type="sibTrans" cxnId="{9B7AACCF-A52D-45E8-B14D-6F806A1B1633}">
      <dgm:prSet/>
      <dgm:spPr/>
      <dgm:t>
        <a:bodyPr/>
        <a:lstStyle/>
        <a:p>
          <a:endParaRPr lang="en-US"/>
        </a:p>
      </dgm:t>
    </dgm:pt>
    <dgm:pt modelId="{AF9F4AB4-7AE4-4278-BA33-09306091BCEF}">
      <dgm:prSet/>
      <dgm:spPr/>
      <dgm:t>
        <a:bodyPr/>
        <a:lstStyle/>
        <a:p>
          <a:r>
            <a:rPr lang="en-US" dirty="0"/>
            <a:t>Overlap in distributions (relations between two constructs),   </a:t>
          </a:r>
        </a:p>
      </dgm:t>
    </dgm:pt>
    <dgm:pt modelId="{98395ADE-7E8A-4B06-A6F1-544C5B381F42}" type="parTrans" cxnId="{0EEC85B4-7EEB-4448-B1F6-730429F65EE1}">
      <dgm:prSet/>
      <dgm:spPr>
        <a:ln w="25400"/>
      </dgm:spPr>
      <dgm:t>
        <a:bodyPr/>
        <a:lstStyle/>
        <a:p>
          <a:endParaRPr lang="en-US"/>
        </a:p>
      </dgm:t>
    </dgm:pt>
    <dgm:pt modelId="{384A620D-E4F4-45F7-926D-CF79BE2CC99C}" type="sibTrans" cxnId="{0EEC85B4-7EEB-4448-B1F6-730429F65EE1}">
      <dgm:prSet/>
      <dgm:spPr/>
      <dgm:t>
        <a:bodyPr/>
        <a:lstStyle/>
        <a:p>
          <a:endParaRPr lang="en-US"/>
        </a:p>
      </dgm:t>
    </dgm:pt>
    <dgm:pt modelId="{B620165D-5BA3-48EA-B6E4-9DC1C46AF12A}">
      <dgm:prSet/>
      <dgm:spPr/>
      <dgm:t>
        <a:bodyPr/>
        <a:lstStyle/>
        <a:p>
          <a:r>
            <a:rPr lang="en-US" dirty="0"/>
            <a:t>Prediction (R</a:t>
          </a:r>
          <a:r>
            <a:rPr lang="en-US" baseline="30000" dirty="0"/>
            <a:t>2</a:t>
          </a:r>
          <a:r>
            <a:rPr lang="en-US" dirty="0"/>
            <a:t> = variance accounted for in response), </a:t>
          </a:r>
        </a:p>
      </dgm:t>
    </dgm:pt>
    <dgm:pt modelId="{F799A7CB-FA13-4613-BF77-220D240A2E02}" type="parTrans" cxnId="{2527FE30-EED0-418F-A851-7F669FA42738}">
      <dgm:prSet/>
      <dgm:spPr>
        <a:ln w="25400"/>
      </dgm:spPr>
      <dgm:t>
        <a:bodyPr/>
        <a:lstStyle/>
        <a:p>
          <a:endParaRPr lang="en-US"/>
        </a:p>
      </dgm:t>
    </dgm:pt>
    <dgm:pt modelId="{6B2FE5C4-65DC-4544-8406-D909B05B572B}" type="sibTrans" cxnId="{2527FE30-EED0-418F-A851-7F669FA42738}">
      <dgm:prSet/>
      <dgm:spPr/>
      <dgm:t>
        <a:bodyPr/>
        <a:lstStyle/>
        <a:p>
          <a:endParaRPr lang="en-US"/>
        </a:p>
      </dgm:t>
    </dgm:pt>
    <dgm:pt modelId="{859A2BB8-4766-4F06-82DC-37E007496D2E}">
      <dgm:prSet/>
      <dgm:spPr/>
      <dgm:t>
        <a:bodyPr/>
        <a:lstStyle/>
        <a:p>
          <a:r>
            <a:rPr lang="en-US" dirty="0"/>
            <a:t>Efficiency (pitting one predictor against another)</a:t>
          </a:r>
        </a:p>
      </dgm:t>
    </dgm:pt>
    <dgm:pt modelId="{DD30256D-5096-42DC-87A7-91DE55ED3AE5}" type="parTrans" cxnId="{A5A0F331-EF5A-48C5-92EE-6CEDE23A12DF}">
      <dgm:prSet/>
      <dgm:spPr>
        <a:ln w="25400"/>
      </dgm:spPr>
      <dgm:t>
        <a:bodyPr/>
        <a:lstStyle/>
        <a:p>
          <a:endParaRPr lang="en-US"/>
        </a:p>
      </dgm:t>
    </dgm:pt>
    <dgm:pt modelId="{3D9CD89E-2071-4761-93B0-45AA9CB36A47}" type="sibTrans" cxnId="{A5A0F331-EF5A-48C5-92EE-6CEDE23A12DF}">
      <dgm:prSet/>
      <dgm:spPr/>
      <dgm:t>
        <a:bodyPr/>
        <a:lstStyle/>
        <a:p>
          <a:endParaRPr lang="en-US"/>
        </a:p>
      </dgm:t>
    </dgm:pt>
    <dgm:pt modelId="{DBC264BE-13FF-6140-BF41-7CC69575A446}" type="pres">
      <dgm:prSet presAssocID="{09076139-A8BE-480D-90C0-1466D7F18A6A}" presName="hierChild1" presStyleCnt="0">
        <dgm:presLayoutVars>
          <dgm:orgChart val="1"/>
          <dgm:chPref val="1"/>
          <dgm:dir/>
          <dgm:animOne val="branch"/>
          <dgm:animLvl val="lvl"/>
          <dgm:resizeHandles/>
        </dgm:presLayoutVars>
      </dgm:prSet>
      <dgm:spPr/>
    </dgm:pt>
    <dgm:pt modelId="{B2F487B4-E3F7-0D4F-A13A-31DC2979FBFC}" type="pres">
      <dgm:prSet presAssocID="{32BCF19D-861C-42E2-8874-9017E69DC24D}" presName="hierRoot1" presStyleCnt="0">
        <dgm:presLayoutVars>
          <dgm:hierBranch val="init"/>
        </dgm:presLayoutVars>
      </dgm:prSet>
      <dgm:spPr/>
    </dgm:pt>
    <dgm:pt modelId="{2BAC648E-8845-224F-A465-5754B81254F3}" type="pres">
      <dgm:prSet presAssocID="{32BCF19D-861C-42E2-8874-9017E69DC24D}" presName="rootComposite1" presStyleCnt="0"/>
      <dgm:spPr/>
    </dgm:pt>
    <dgm:pt modelId="{C6997C3E-FA35-BF49-8E0C-85C751397B65}" type="pres">
      <dgm:prSet presAssocID="{32BCF19D-861C-42E2-8874-9017E69DC24D}" presName="rootText1" presStyleLbl="node0" presStyleIdx="0" presStyleCnt="3" custScaleX="105667" custScaleY="155596">
        <dgm:presLayoutVars>
          <dgm:chPref val="3"/>
        </dgm:presLayoutVars>
      </dgm:prSet>
      <dgm:spPr/>
    </dgm:pt>
    <dgm:pt modelId="{94118A03-01F2-BC41-85ED-B3B4B1CD988D}" type="pres">
      <dgm:prSet presAssocID="{32BCF19D-861C-42E2-8874-9017E69DC24D}" presName="rootConnector1" presStyleLbl="node1" presStyleIdx="0" presStyleCnt="0"/>
      <dgm:spPr/>
    </dgm:pt>
    <dgm:pt modelId="{88A032F8-BD64-C247-8EDF-1EFEEA1AD8DC}" type="pres">
      <dgm:prSet presAssocID="{32BCF19D-861C-42E2-8874-9017E69DC24D}" presName="hierChild2" presStyleCnt="0"/>
      <dgm:spPr/>
    </dgm:pt>
    <dgm:pt modelId="{A288F99E-AC64-2E4C-8143-8C5B5AF041F0}" type="pres">
      <dgm:prSet presAssocID="{32BCF19D-861C-42E2-8874-9017E69DC24D}" presName="hierChild3" presStyleCnt="0"/>
      <dgm:spPr/>
    </dgm:pt>
    <dgm:pt modelId="{711A3A0D-5E96-3E48-8124-50A5C83EDE41}" type="pres">
      <dgm:prSet presAssocID="{FB0827BF-89DD-446E-BC69-BDFE10D1F27A}" presName="hierRoot1" presStyleCnt="0">
        <dgm:presLayoutVars>
          <dgm:hierBranch val="init"/>
        </dgm:presLayoutVars>
      </dgm:prSet>
      <dgm:spPr/>
    </dgm:pt>
    <dgm:pt modelId="{051031D6-788A-FD40-968E-96AA61CD6F2F}" type="pres">
      <dgm:prSet presAssocID="{FB0827BF-89DD-446E-BC69-BDFE10D1F27A}" presName="rootComposite1" presStyleCnt="0"/>
      <dgm:spPr/>
    </dgm:pt>
    <dgm:pt modelId="{5D365192-054B-D84F-AF47-938F4101A4B2}" type="pres">
      <dgm:prSet presAssocID="{FB0827BF-89DD-446E-BC69-BDFE10D1F27A}" presName="rootText1" presStyleLbl="node0" presStyleIdx="1" presStyleCnt="3" custScaleX="100897" custScaleY="155596">
        <dgm:presLayoutVars>
          <dgm:chPref val="3"/>
        </dgm:presLayoutVars>
      </dgm:prSet>
      <dgm:spPr/>
    </dgm:pt>
    <dgm:pt modelId="{00764684-6D78-8F48-844B-5D0C2DBBEF04}" type="pres">
      <dgm:prSet presAssocID="{FB0827BF-89DD-446E-BC69-BDFE10D1F27A}" presName="rootConnector1" presStyleLbl="node1" presStyleIdx="0" presStyleCnt="0"/>
      <dgm:spPr/>
    </dgm:pt>
    <dgm:pt modelId="{33F188C4-985D-0C47-9D12-D52AC97B0DBD}" type="pres">
      <dgm:prSet presAssocID="{FB0827BF-89DD-446E-BC69-BDFE10D1F27A}" presName="hierChild2" presStyleCnt="0"/>
      <dgm:spPr/>
    </dgm:pt>
    <dgm:pt modelId="{EC64278F-0520-1F42-994D-BBF170D0B69D}" type="pres">
      <dgm:prSet presAssocID="{FB0827BF-89DD-446E-BC69-BDFE10D1F27A}" presName="hierChild3" presStyleCnt="0"/>
      <dgm:spPr/>
    </dgm:pt>
    <dgm:pt modelId="{38492195-71D7-D647-B6AE-E354BE6430D2}" type="pres">
      <dgm:prSet presAssocID="{4DF20C22-7061-4214-8513-EC9F7B22A081}" presName="hierRoot1" presStyleCnt="0">
        <dgm:presLayoutVars>
          <dgm:hierBranch val="init"/>
        </dgm:presLayoutVars>
      </dgm:prSet>
      <dgm:spPr/>
    </dgm:pt>
    <dgm:pt modelId="{CB0B9D86-6DB1-7B4A-9280-7199D1A06D6B}" type="pres">
      <dgm:prSet presAssocID="{4DF20C22-7061-4214-8513-EC9F7B22A081}" presName="rootComposite1" presStyleCnt="0"/>
      <dgm:spPr/>
    </dgm:pt>
    <dgm:pt modelId="{C5F9AC67-D947-364F-95E8-3C8A20870B56}" type="pres">
      <dgm:prSet presAssocID="{4DF20C22-7061-4214-8513-EC9F7B22A081}" presName="rootText1" presStyleLbl="node0" presStyleIdx="2" presStyleCnt="3" custScaleX="101607" custScaleY="155596">
        <dgm:presLayoutVars>
          <dgm:chPref val="3"/>
        </dgm:presLayoutVars>
      </dgm:prSet>
      <dgm:spPr/>
    </dgm:pt>
    <dgm:pt modelId="{E790E15F-ED31-394D-8604-432164F0A230}" type="pres">
      <dgm:prSet presAssocID="{4DF20C22-7061-4214-8513-EC9F7B22A081}" presName="rootConnector1" presStyleLbl="node1" presStyleIdx="0" presStyleCnt="0"/>
      <dgm:spPr/>
    </dgm:pt>
    <dgm:pt modelId="{9C46415D-F012-9242-AFDB-E537E1E1BDBD}" type="pres">
      <dgm:prSet presAssocID="{4DF20C22-7061-4214-8513-EC9F7B22A081}" presName="hierChild2" presStyleCnt="0"/>
      <dgm:spPr/>
    </dgm:pt>
    <dgm:pt modelId="{0FF51BE7-630A-C040-9B2D-E0F1CE4C0CD9}" type="pres">
      <dgm:prSet presAssocID="{98395ADE-7E8A-4B06-A6F1-544C5B381F42}" presName="Name37" presStyleLbl="parChTrans1D2" presStyleIdx="0" presStyleCnt="3"/>
      <dgm:spPr/>
    </dgm:pt>
    <dgm:pt modelId="{784D25E3-5CD9-B345-ABE4-D4F682DD2D20}" type="pres">
      <dgm:prSet presAssocID="{AF9F4AB4-7AE4-4278-BA33-09306091BCEF}" presName="hierRoot2" presStyleCnt="0">
        <dgm:presLayoutVars>
          <dgm:hierBranch val="init"/>
        </dgm:presLayoutVars>
      </dgm:prSet>
      <dgm:spPr/>
    </dgm:pt>
    <dgm:pt modelId="{08CEDDF1-AF87-4E4B-829C-1BF8378C6F9D}" type="pres">
      <dgm:prSet presAssocID="{AF9F4AB4-7AE4-4278-BA33-09306091BCEF}" presName="rootComposite" presStyleCnt="0"/>
      <dgm:spPr/>
    </dgm:pt>
    <dgm:pt modelId="{A1C0F2EB-4816-184A-BC6A-7E4D8B296EA4}" type="pres">
      <dgm:prSet presAssocID="{AF9F4AB4-7AE4-4278-BA33-09306091BCEF}" presName="rootText" presStyleLbl="node2" presStyleIdx="0" presStyleCnt="3" custScaleX="101753" custScaleY="155596" custLinFactNeighborX="-1386" custLinFactNeighborY="27129">
        <dgm:presLayoutVars>
          <dgm:chPref val="3"/>
        </dgm:presLayoutVars>
      </dgm:prSet>
      <dgm:spPr/>
    </dgm:pt>
    <dgm:pt modelId="{310FECA8-79D4-7C42-8079-4F9CAB12F000}" type="pres">
      <dgm:prSet presAssocID="{AF9F4AB4-7AE4-4278-BA33-09306091BCEF}" presName="rootConnector" presStyleLbl="node2" presStyleIdx="0" presStyleCnt="3"/>
      <dgm:spPr/>
    </dgm:pt>
    <dgm:pt modelId="{2E895CF9-6E4D-3949-8F94-7FFDAFA5E5A1}" type="pres">
      <dgm:prSet presAssocID="{AF9F4AB4-7AE4-4278-BA33-09306091BCEF}" presName="hierChild4" presStyleCnt="0"/>
      <dgm:spPr/>
    </dgm:pt>
    <dgm:pt modelId="{FE548A7A-7109-3F49-8339-4EF320F98C11}" type="pres">
      <dgm:prSet presAssocID="{AF9F4AB4-7AE4-4278-BA33-09306091BCEF}" presName="hierChild5" presStyleCnt="0"/>
      <dgm:spPr/>
    </dgm:pt>
    <dgm:pt modelId="{D08CA186-A5DA-D245-BC49-4A0EF850B76E}" type="pres">
      <dgm:prSet presAssocID="{F799A7CB-FA13-4613-BF77-220D240A2E02}" presName="Name37" presStyleLbl="parChTrans1D2" presStyleIdx="1" presStyleCnt="3"/>
      <dgm:spPr/>
    </dgm:pt>
    <dgm:pt modelId="{02281C82-7944-514A-92B1-C49371B28AF7}" type="pres">
      <dgm:prSet presAssocID="{B620165D-5BA3-48EA-B6E4-9DC1C46AF12A}" presName="hierRoot2" presStyleCnt="0">
        <dgm:presLayoutVars>
          <dgm:hierBranch val="init"/>
        </dgm:presLayoutVars>
      </dgm:prSet>
      <dgm:spPr/>
    </dgm:pt>
    <dgm:pt modelId="{33AD9F63-59F8-2045-8C05-47821CCA4494}" type="pres">
      <dgm:prSet presAssocID="{B620165D-5BA3-48EA-B6E4-9DC1C46AF12A}" presName="rootComposite" presStyleCnt="0"/>
      <dgm:spPr/>
    </dgm:pt>
    <dgm:pt modelId="{29CA12EF-57A2-C247-A065-E055F9E34998}" type="pres">
      <dgm:prSet presAssocID="{B620165D-5BA3-48EA-B6E4-9DC1C46AF12A}" presName="rootText" presStyleLbl="node2" presStyleIdx="1" presStyleCnt="3" custScaleX="101900" custScaleY="155596" custLinFactNeighborX="-1386" custLinFactNeighborY="27129">
        <dgm:presLayoutVars>
          <dgm:chPref val="3"/>
        </dgm:presLayoutVars>
      </dgm:prSet>
      <dgm:spPr/>
    </dgm:pt>
    <dgm:pt modelId="{2D3194C6-C6DA-F441-9F40-077007140C06}" type="pres">
      <dgm:prSet presAssocID="{B620165D-5BA3-48EA-B6E4-9DC1C46AF12A}" presName="rootConnector" presStyleLbl="node2" presStyleIdx="1" presStyleCnt="3"/>
      <dgm:spPr/>
    </dgm:pt>
    <dgm:pt modelId="{C3B5F614-5215-C24E-B326-14BD22A6E25A}" type="pres">
      <dgm:prSet presAssocID="{B620165D-5BA3-48EA-B6E4-9DC1C46AF12A}" presName="hierChild4" presStyleCnt="0"/>
      <dgm:spPr/>
    </dgm:pt>
    <dgm:pt modelId="{EEF82EB8-C16D-7C4F-83A6-15FE5141831F}" type="pres">
      <dgm:prSet presAssocID="{B620165D-5BA3-48EA-B6E4-9DC1C46AF12A}" presName="hierChild5" presStyleCnt="0"/>
      <dgm:spPr/>
    </dgm:pt>
    <dgm:pt modelId="{277B1989-EEA2-E340-894A-C198605C55F8}" type="pres">
      <dgm:prSet presAssocID="{DD30256D-5096-42DC-87A7-91DE55ED3AE5}" presName="Name37" presStyleLbl="parChTrans1D2" presStyleIdx="2" presStyleCnt="3"/>
      <dgm:spPr/>
    </dgm:pt>
    <dgm:pt modelId="{E14E4584-B78E-6A4A-B618-8BD3EC22150C}" type="pres">
      <dgm:prSet presAssocID="{859A2BB8-4766-4F06-82DC-37E007496D2E}" presName="hierRoot2" presStyleCnt="0">
        <dgm:presLayoutVars>
          <dgm:hierBranch val="init"/>
        </dgm:presLayoutVars>
      </dgm:prSet>
      <dgm:spPr/>
    </dgm:pt>
    <dgm:pt modelId="{F5268253-82A9-FC49-9BC3-EF252C0403A0}" type="pres">
      <dgm:prSet presAssocID="{859A2BB8-4766-4F06-82DC-37E007496D2E}" presName="rootComposite" presStyleCnt="0"/>
      <dgm:spPr/>
    </dgm:pt>
    <dgm:pt modelId="{CF3660EB-DE2D-C546-9F1C-7C062A6D9079}" type="pres">
      <dgm:prSet presAssocID="{859A2BB8-4766-4F06-82DC-37E007496D2E}" presName="rootText" presStyleLbl="node2" presStyleIdx="2" presStyleCnt="3" custScaleX="102194" custScaleY="155596" custLinFactNeighborX="-1386" custLinFactNeighborY="27129">
        <dgm:presLayoutVars>
          <dgm:chPref val="3"/>
        </dgm:presLayoutVars>
      </dgm:prSet>
      <dgm:spPr/>
    </dgm:pt>
    <dgm:pt modelId="{CA4CDD61-E11A-D543-A1C8-32F20A091997}" type="pres">
      <dgm:prSet presAssocID="{859A2BB8-4766-4F06-82DC-37E007496D2E}" presName="rootConnector" presStyleLbl="node2" presStyleIdx="2" presStyleCnt="3"/>
      <dgm:spPr/>
    </dgm:pt>
    <dgm:pt modelId="{52B7ED77-0937-984A-BA93-62EA4C3717BD}" type="pres">
      <dgm:prSet presAssocID="{859A2BB8-4766-4F06-82DC-37E007496D2E}" presName="hierChild4" presStyleCnt="0"/>
      <dgm:spPr/>
    </dgm:pt>
    <dgm:pt modelId="{845468B6-4D80-264E-B8CA-87F55C0DE8CD}" type="pres">
      <dgm:prSet presAssocID="{859A2BB8-4766-4F06-82DC-37E007496D2E}" presName="hierChild5" presStyleCnt="0"/>
      <dgm:spPr/>
    </dgm:pt>
    <dgm:pt modelId="{4C9DC16F-5C9F-FE42-8B5F-6100762F900C}" type="pres">
      <dgm:prSet presAssocID="{4DF20C22-7061-4214-8513-EC9F7B22A081}" presName="hierChild3" presStyleCnt="0"/>
      <dgm:spPr/>
    </dgm:pt>
  </dgm:ptLst>
  <dgm:cxnLst>
    <dgm:cxn modelId="{34F6F003-C0AB-3445-AC9B-355CDD52D856}" type="presOf" srcId="{DD30256D-5096-42DC-87A7-91DE55ED3AE5}" destId="{277B1989-EEA2-E340-894A-C198605C55F8}" srcOrd="0" destOrd="0" presId="urn:microsoft.com/office/officeart/2005/8/layout/orgChart1"/>
    <dgm:cxn modelId="{17BDB215-FACC-4054-9330-E0609AD5BB4E}" srcId="{09076139-A8BE-480D-90C0-1466D7F18A6A}" destId="{FB0827BF-89DD-446E-BC69-BDFE10D1F27A}" srcOrd="1" destOrd="0" parTransId="{93251A3E-0A11-4C3D-8B98-93F1170848CD}" sibTransId="{E80A3CD4-C481-45F0-B716-8B4C1302A47D}"/>
    <dgm:cxn modelId="{F2B67325-9A50-DF48-8E24-D893F511DA31}" type="presOf" srcId="{FB0827BF-89DD-446E-BC69-BDFE10D1F27A}" destId="{00764684-6D78-8F48-844B-5D0C2DBBEF04}" srcOrd="1" destOrd="0" presId="urn:microsoft.com/office/officeart/2005/8/layout/orgChart1"/>
    <dgm:cxn modelId="{1C01072D-77F1-6D41-80BF-14B1A9187734}" type="presOf" srcId="{B620165D-5BA3-48EA-B6E4-9DC1C46AF12A}" destId="{29CA12EF-57A2-C247-A065-E055F9E34998}" srcOrd="0" destOrd="0" presId="urn:microsoft.com/office/officeart/2005/8/layout/orgChart1"/>
    <dgm:cxn modelId="{2527FE30-EED0-418F-A851-7F669FA42738}" srcId="{4DF20C22-7061-4214-8513-EC9F7B22A081}" destId="{B620165D-5BA3-48EA-B6E4-9DC1C46AF12A}" srcOrd="1" destOrd="0" parTransId="{F799A7CB-FA13-4613-BF77-220D240A2E02}" sibTransId="{6B2FE5C4-65DC-4544-8406-D909B05B572B}"/>
    <dgm:cxn modelId="{A5A0F331-EF5A-48C5-92EE-6CEDE23A12DF}" srcId="{4DF20C22-7061-4214-8513-EC9F7B22A081}" destId="{859A2BB8-4766-4F06-82DC-37E007496D2E}" srcOrd="2" destOrd="0" parTransId="{DD30256D-5096-42DC-87A7-91DE55ED3AE5}" sibTransId="{3D9CD89E-2071-4761-93B0-45AA9CB36A47}"/>
    <dgm:cxn modelId="{704F423E-C7B8-4C69-AAC3-40F43F451F48}" srcId="{09076139-A8BE-480D-90C0-1466D7F18A6A}" destId="{32BCF19D-861C-42E2-8874-9017E69DC24D}" srcOrd="0" destOrd="0" parTransId="{7A58EBD2-A208-49E1-B9B7-BA1784CA0482}" sibTransId="{A2702E89-50D2-4A0D-A65E-F85614B56B91}"/>
    <dgm:cxn modelId="{3CA0483E-2D18-9F4A-A2DD-D4A194736056}" type="presOf" srcId="{98395ADE-7E8A-4B06-A6F1-544C5B381F42}" destId="{0FF51BE7-630A-C040-9B2D-E0F1CE4C0CD9}" srcOrd="0" destOrd="0" presId="urn:microsoft.com/office/officeart/2005/8/layout/orgChart1"/>
    <dgm:cxn modelId="{6581ED72-2C4B-8948-80BA-A35DC717A9C8}" type="presOf" srcId="{B620165D-5BA3-48EA-B6E4-9DC1C46AF12A}" destId="{2D3194C6-C6DA-F441-9F40-077007140C06}" srcOrd="1" destOrd="0" presId="urn:microsoft.com/office/officeart/2005/8/layout/orgChart1"/>
    <dgm:cxn modelId="{8E2A9C55-7BF0-9A48-A400-56A46DF2C9FA}" type="presOf" srcId="{32BCF19D-861C-42E2-8874-9017E69DC24D}" destId="{94118A03-01F2-BC41-85ED-B3B4B1CD988D}" srcOrd="1" destOrd="0" presId="urn:microsoft.com/office/officeart/2005/8/layout/orgChart1"/>
    <dgm:cxn modelId="{F484B47E-16F0-D540-A701-377FF734C71C}" type="presOf" srcId="{4DF20C22-7061-4214-8513-EC9F7B22A081}" destId="{C5F9AC67-D947-364F-95E8-3C8A20870B56}" srcOrd="0" destOrd="0" presId="urn:microsoft.com/office/officeart/2005/8/layout/orgChart1"/>
    <dgm:cxn modelId="{66F9F08F-9B9B-6546-A47A-D35D024BE5BC}" type="presOf" srcId="{4DF20C22-7061-4214-8513-EC9F7B22A081}" destId="{E790E15F-ED31-394D-8604-432164F0A230}" srcOrd="1" destOrd="0" presId="urn:microsoft.com/office/officeart/2005/8/layout/orgChart1"/>
    <dgm:cxn modelId="{8E5649AC-6357-AB4A-B383-39C8FCFF63D7}" type="presOf" srcId="{859A2BB8-4766-4F06-82DC-37E007496D2E}" destId="{CF3660EB-DE2D-C546-9F1C-7C062A6D9079}" srcOrd="0" destOrd="0" presId="urn:microsoft.com/office/officeart/2005/8/layout/orgChart1"/>
    <dgm:cxn modelId="{46FE0AB4-E283-204D-B25E-C36AE7FE6939}" type="presOf" srcId="{AF9F4AB4-7AE4-4278-BA33-09306091BCEF}" destId="{310FECA8-79D4-7C42-8079-4F9CAB12F000}" srcOrd="1" destOrd="0" presId="urn:microsoft.com/office/officeart/2005/8/layout/orgChart1"/>
    <dgm:cxn modelId="{0EEC85B4-7EEB-4448-B1F6-730429F65EE1}" srcId="{4DF20C22-7061-4214-8513-EC9F7B22A081}" destId="{AF9F4AB4-7AE4-4278-BA33-09306091BCEF}" srcOrd="0" destOrd="0" parTransId="{98395ADE-7E8A-4B06-A6F1-544C5B381F42}" sibTransId="{384A620D-E4F4-45F7-926D-CF79BE2CC99C}"/>
    <dgm:cxn modelId="{45E4D9C2-49AF-7C41-A0F2-5930BA22D58B}" type="presOf" srcId="{AF9F4AB4-7AE4-4278-BA33-09306091BCEF}" destId="{A1C0F2EB-4816-184A-BC6A-7E4D8B296EA4}" srcOrd="0" destOrd="0" presId="urn:microsoft.com/office/officeart/2005/8/layout/orgChart1"/>
    <dgm:cxn modelId="{87AD88CB-BE9E-6445-B3BF-1252ADA309A8}" type="presOf" srcId="{32BCF19D-861C-42E2-8874-9017E69DC24D}" destId="{C6997C3E-FA35-BF49-8E0C-85C751397B65}" srcOrd="0" destOrd="0" presId="urn:microsoft.com/office/officeart/2005/8/layout/orgChart1"/>
    <dgm:cxn modelId="{080CB4CC-8E1D-F04A-99CF-BC35C78DE3A9}" type="presOf" srcId="{859A2BB8-4766-4F06-82DC-37E007496D2E}" destId="{CA4CDD61-E11A-D543-A1C8-32F20A091997}" srcOrd="1" destOrd="0" presId="urn:microsoft.com/office/officeart/2005/8/layout/orgChart1"/>
    <dgm:cxn modelId="{9B7AACCF-A52D-45E8-B14D-6F806A1B1633}" srcId="{09076139-A8BE-480D-90C0-1466D7F18A6A}" destId="{4DF20C22-7061-4214-8513-EC9F7B22A081}" srcOrd="2" destOrd="0" parTransId="{FA166B25-2145-45CF-B296-27C8DA4CF6A7}" sibTransId="{1AFD3E3F-C726-4F48-BB8C-AF69E8D69351}"/>
    <dgm:cxn modelId="{C2AD0CD1-280C-D247-AEED-644F1D57FAD7}" type="presOf" srcId="{FB0827BF-89DD-446E-BC69-BDFE10D1F27A}" destId="{5D365192-054B-D84F-AF47-938F4101A4B2}" srcOrd="0" destOrd="0" presId="urn:microsoft.com/office/officeart/2005/8/layout/orgChart1"/>
    <dgm:cxn modelId="{CCD2F9D9-8721-2148-99AC-6372179E68CA}" type="presOf" srcId="{F799A7CB-FA13-4613-BF77-220D240A2E02}" destId="{D08CA186-A5DA-D245-BC49-4A0EF850B76E}" srcOrd="0" destOrd="0" presId="urn:microsoft.com/office/officeart/2005/8/layout/orgChart1"/>
    <dgm:cxn modelId="{717DA2FD-115D-B94C-B3C3-F76AC7AAB75A}" type="presOf" srcId="{09076139-A8BE-480D-90C0-1466D7F18A6A}" destId="{DBC264BE-13FF-6140-BF41-7CC69575A446}" srcOrd="0" destOrd="0" presId="urn:microsoft.com/office/officeart/2005/8/layout/orgChart1"/>
    <dgm:cxn modelId="{32BB22FA-11CC-5B4C-827A-03BBFD27B285}" type="presParOf" srcId="{DBC264BE-13FF-6140-BF41-7CC69575A446}" destId="{B2F487B4-E3F7-0D4F-A13A-31DC2979FBFC}" srcOrd="0" destOrd="0" presId="urn:microsoft.com/office/officeart/2005/8/layout/orgChart1"/>
    <dgm:cxn modelId="{9C71531B-C94C-2941-BBEA-BA4D5A2278A6}" type="presParOf" srcId="{B2F487B4-E3F7-0D4F-A13A-31DC2979FBFC}" destId="{2BAC648E-8845-224F-A465-5754B81254F3}" srcOrd="0" destOrd="0" presId="urn:microsoft.com/office/officeart/2005/8/layout/orgChart1"/>
    <dgm:cxn modelId="{0C27B82B-5D8A-8747-9799-A17F0268A32A}" type="presParOf" srcId="{2BAC648E-8845-224F-A465-5754B81254F3}" destId="{C6997C3E-FA35-BF49-8E0C-85C751397B65}" srcOrd="0" destOrd="0" presId="urn:microsoft.com/office/officeart/2005/8/layout/orgChart1"/>
    <dgm:cxn modelId="{EC6C7645-EEC8-E148-8869-556B697950BB}" type="presParOf" srcId="{2BAC648E-8845-224F-A465-5754B81254F3}" destId="{94118A03-01F2-BC41-85ED-B3B4B1CD988D}" srcOrd="1" destOrd="0" presId="urn:microsoft.com/office/officeart/2005/8/layout/orgChart1"/>
    <dgm:cxn modelId="{A55717AF-493B-C344-BCD4-1DF89F60F572}" type="presParOf" srcId="{B2F487B4-E3F7-0D4F-A13A-31DC2979FBFC}" destId="{88A032F8-BD64-C247-8EDF-1EFEEA1AD8DC}" srcOrd="1" destOrd="0" presId="urn:microsoft.com/office/officeart/2005/8/layout/orgChart1"/>
    <dgm:cxn modelId="{971B6676-BCAA-5E4C-9030-D7CB1CCDB56C}" type="presParOf" srcId="{B2F487B4-E3F7-0D4F-A13A-31DC2979FBFC}" destId="{A288F99E-AC64-2E4C-8143-8C5B5AF041F0}" srcOrd="2" destOrd="0" presId="urn:microsoft.com/office/officeart/2005/8/layout/orgChart1"/>
    <dgm:cxn modelId="{EEB5B637-A4C0-9F48-8734-35670F675F36}" type="presParOf" srcId="{DBC264BE-13FF-6140-BF41-7CC69575A446}" destId="{711A3A0D-5E96-3E48-8124-50A5C83EDE41}" srcOrd="1" destOrd="0" presId="urn:microsoft.com/office/officeart/2005/8/layout/orgChart1"/>
    <dgm:cxn modelId="{78E9B07D-A96D-184E-AE4B-EF33F7E6CFB2}" type="presParOf" srcId="{711A3A0D-5E96-3E48-8124-50A5C83EDE41}" destId="{051031D6-788A-FD40-968E-96AA61CD6F2F}" srcOrd="0" destOrd="0" presId="urn:microsoft.com/office/officeart/2005/8/layout/orgChart1"/>
    <dgm:cxn modelId="{F4F71160-8AA3-044C-AAE1-FE2EB5539C4C}" type="presParOf" srcId="{051031D6-788A-FD40-968E-96AA61CD6F2F}" destId="{5D365192-054B-D84F-AF47-938F4101A4B2}" srcOrd="0" destOrd="0" presId="urn:microsoft.com/office/officeart/2005/8/layout/orgChart1"/>
    <dgm:cxn modelId="{AA4AA808-DB43-D74A-B71B-BE372C449FD5}" type="presParOf" srcId="{051031D6-788A-FD40-968E-96AA61CD6F2F}" destId="{00764684-6D78-8F48-844B-5D0C2DBBEF04}" srcOrd="1" destOrd="0" presId="urn:microsoft.com/office/officeart/2005/8/layout/orgChart1"/>
    <dgm:cxn modelId="{B0F3C26A-D42D-3144-85E1-DF33FB1229E3}" type="presParOf" srcId="{711A3A0D-5E96-3E48-8124-50A5C83EDE41}" destId="{33F188C4-985D-0C47-9D12-D52AC97B0DBD}" srcOrd="1" destOrd="0" presId="urn:microsoft.com/office/officeart/2005/8/layout/orgChart1"/>
    <dgm:cxn modelId="{20A0AE76-3014-5E4D-AF20-EFECE629F3D9}" type="presParOf" srcId="{711A3A0D-5E96-3E48-8124-50A5C83EDE41}" destId="{EC64278F-0520-1F42-994D-BBF170D0B69D}" srcOrd="2" destOrd="0" presId="urn:microsoft.com/office/officeart/2005/8/layout/orgChart1"/>
    <dgm:cxn modelId="{4DCD8ADB-AE8D-8049-AE10-15036A04C21E}" type="presParOf" srcId="{DBC264BE-13FF-6140-BF41-7CC69575A446}" destId="{38492195-71D7-D647-B6AE-E354BE6430D2}" srcOrd="2" destOrd="0" presId="urn:microsoft.com/office/officeart/2005/8/layout/orgChart1"/>
    <dgm:cxn modelId="{850FF1E8-098D-1346-9A17-7A9BC3A55A32}" type="presParOf" srcId="{38492195-71D7-D647-B6AE-E354BE6430D2}" destId="{CB0B9D86-6DB1-7B4A-9280-7199D1A06D6B}" srcOrd="0" destOrd="0" presId="urn:microsoft.com/office/officeart/2005/8/layout/orgChart1"/>
    <dgm:cxn modelId="{08E9E1A9-6D7D-FE45-B228-91AFA373C7F5}" type="presParOf" srcId="{CB0B9D86-6DB1-7B4A-9280-7199D1A06D6B}" destId="{C5F9AC67-D947-364F-95E8-3C8A20870B56}" srcOrd="0" destOrd="0" presId="urn:microsoft.com/office/officeart/2005/8/layout/orgChart1"/>
    <dgm:cxn modelId="{A65702FC-D786-E54B-94A4-3C50DC858F89}" type="presParOf" srcId="{CB0B9D86-6DB1-7B4A-9280-7199D1A06D6B}" destId="{E790E15F-ED31-394D-8604-432164F0A230}" srcOrd="1" destOrd="0" presId="urn:microsoft.com/office/officeart/2005/8/layout/orgChart1"/>
    <dgm:cxn modelId="{ADF71DFC-1764-DD40-9045-46715E38E21F}" type="presParOf" srcId="{38492195-71D7-D647-B6AE-E354BE6430D2}" destId="{9C46415D-F012-9242-AFDB-E537E1E1BDBD}" srcOrd="1" destOrd="0" presId="urn:microsoft.com/office/officeart/2005/8/layout/orgChart1"/>
    <dgm:cxn modelId="{B198A98B-5123-124E-8364-FBF6FADEE61E}" type="presParOf" srcId="{9C46415D-F012-9242-AFDB-E537E1E1BDBD}" destId="{0FF51BE7-630A-C040-9B2D-E0F1CE4C0CD9}" srcOrd="0" destOrd="0" presId="urn:microsoft.com/office/officeart/2005/8/layout/orgChart1"/>
    <dgm:cxn modelId="{86040B42-F296-8A4F-BD9D-75F84FB7D9E2}" type="presParOf" srcId="{9C46415D-F012-9242-AFDB-E537E1E1BDBD}" destId="{784D25E3-5CD9-B345-ABE4-D4F682DD2D20}" srcOrd="1" destOrd="0" presId="urn:microsoft.com/office/officeart/2005/8/layout/orgChart1"/>
    <dgm:cxn modelId="{EF5D9EEC-2AAD-EE4A-95FF-D6691ABE013C}" type="presParOf" srcId="{784D25E3-5CD9-B345-ABE4-D4F682DD2D20}" destId="{08CEDDF1-AF87-4E4B-829C-1BF8378C6F9D}" srcOrd="0" destOrd="0" presId="urn:microsoft.com/office/officeart/2005/8/layout/orgChart1"/>
    <dgm:cxn modelId="{30AE1084-2F94-4244-BF70-770584F2FBF6}" type="presParOf" srcId="{08CEDDF1-AF87-4E4B-829C-1BF8378C6F9D}" destId="{A1C0F2EB-4816-184A-BC6A-7E4D8B296EA4}" srcOrd="0" destOrd="0" presId="urn:microsoft.com/office/officeart/2005/8/layout/orgChart1"/>
    <dgm:cxn modelId="{838D985C-DA37-594F-8934-39FB3DB55EFC}" type="presParOf" srcId="{08CEDDF1-AF87-4E4B-829C-1BF8378C6F9D}" destId="{310FECA8-79D4-7C42-8079-4F9CAB12F000}" srcOrd="1" destOrd="0" presId="urn:microsoft.com/office/officeart/2005/8/layout/orgChart1"/>
    <dgm:cxn modelId="{84F87440-9DE9-9849-988F-D8D163B0EC6F}" type="presParOf" srcId="{784D25E3-5CD9-B345-ABE4-D4F682DD2D20}" destId="{2E895CF9-6E4D-3949-8F94-7FFDAFA5E5A1}" srcOrd="1" destOrd="0" presId="urn:microsoft.com/office/officeart/2005/8/layout/orgChart1"/>
    <dgm:cxn modelId="{846E4896-7183-574A-9173-0ED72BED5EE3}" type="presParOf" srcId="{784D25E3-5CD9-B345-ABE4-D4F682DD2D20}" destId="{FE548A7A-7109-3F49-8339-4EF320F98C11}" srcOrd="2" destOrd="0" presId="urn:microsoft.com/office/officeart/2005/8/layout/orgChart1"/>
    <dgm:cxn modelId="{4FB4F927-DB47-0846-99DA-9669CAD8A547}" type="presParOf" srcId="{9C46415D-F012-9242-AFDB-E537E1E1BDBD}" destId="{D08CA186-A5DA-D245-BC49-4A0EF850B76E}" srcOrd="2" destOrd="0" presId="urn:microsoft.com/office/officeart/2005/8/layout/orgChart1"/>
    <dgm:cxn modelId="{733F82FC-96EA-AD47-AA86-32AEEA754459}" type="presParOf" srcId="{9C46415D-F012-9242-AFDB-E537E1E1BDBD}" destId="{02281C82-7944-514A-92B1-C49371B28AF7}" srcOrd="3" destOrd="0" presId="urn:microsoft.com/office/officeart/2005/8/layout/orgChart1"/>
    <dgm:cxn modelId="{959FC7AD-9F5D-1D48-B9B0-974E923EC8CF}" type="presParOf" srcId="{02281C82-7944-514A-92B1-C49371B28AF7}" destId="{33AD9F63-59F8-2045-8C05-47821CCA4494}" srcOrd="0" destOrd="0" presId="urn:microsoft.com/office/officeart/2005/8/layout/orgChart1"/>
    <dgm:cxn modelId="{952636D3-3DEC-E04A-8ED5-7B3FE31780A0}" type="presParOf" srcId="{33AD9F63-59F8-2045-8C05-47821CCA4494}" destId="{29CA12EF-57A2-C247-A065-E055F9E34998}" srcOrd="0" destOrd="0" presId="urn:microsoft.com/office/officeart/2005/8/layout/orgChart1"/>
    <dgm:cxn modelId="{5AB96E25-EB46-3B45-9EB9-D7AB04C3C646}" type="presParOf" srcId="{33AD9F63-59F8-2045-8C05-47821CCA4494}" destId="{2D3194C6-C6DA-F441-9F40-077007140C06}" srcOrd="1" destOrd="0" presId="urn:microsoft.com/office/officeart/2005/8/layout/orgChart1"/>
    <dgm:cxn modelId="{08331D82-7E45-D049-87F6-F5F9021C6258}" type="presParOf" srcId="{02281C82-7944-514A-92B1-C49371B28AF7}" destId="{C3B5F614-5215-C24E-B326-14BD22A6E25A}" srcOrd="1" destOrd="0" presId="urn:microsoft.com/office/officeart/2005/8/layout/orgChart1"/>
    <dgm:cxn modelId="{5DEA87B8-3F82-194A-9392-A4F42A50ACE2}" type="presParOf" srcId="{02281C82-7944-514A-92B1-C49371B28AF7}" destId="{EEF82EB8-C16D-7C4F-83A6-15FE5141831F}" srcOrd="2" destOrd="0" presId="urn:microsoft.com/office/officeart/2005/8/layout/orgChart1"/>
    <dgm:cxn modelId="{B541E58C-EB0C-5B40-AB06-80D9A204BC63}" type="presParOf" srcId="{9C46415D-F012-9242-AFDB-E537E1E1BDBD}" destId="{277B1989-EEA2-E340-894A-C198605C55F8}" srcOrd="4" destOrd="0" presId="urn:microsoft.com/office/officeart/2005/8/layout/orgChart1"/>
    <dgm:cxn modelId="{7709081B-0F5B-BF4D-B126-3B3C8870EDF5}" type="presParOf" srcId="{9C46415D-F012-9242-AFDB-E537E1E1BDBD}" destId="{E14E4584-B78E-6A4A-B618-8BD3EC22150C}" srcOrd="5" destOrd="0" presId="urn:microsoft.com/office/officeart/2005/8/layout/orgChart1"/>
    <dgm:cxn modelId="{98AA57A6-24C0-1747-9C8A-F5BBEBA95F9E}" type="presParOf" srcId="{E14E4584-B78E-6A4A-B618-8BD3EC22150C}" destId="{F5268253-82A9-FC49-9BC3-EF252C0403A0}" srcOrd="0" destOrd="0" presId="urn:microsoft.com/office/officeart/2005/8/layout/orgChart1"/>
    <dgm:cxn modelId="{9542FDCF-050A-3C43-A36C-C11D58B91952}" type="presParOf" srcId="{F5268253-82A9-FC49-9BC3-EF252C0403A0}" destId="{CF3660EB-DE2D-C546-9F1C-7C062A6D9079}" srcOrd="0" destOrd="0" presId="urn:microsoft.com/office/officeart/2005/8/layout/orgChart1"/>
    <dgm:cxn modelId="{7AE35821-44C2-C340-B7E9-EE800257F69D}" type="presParOf" srcId="{F5268253-82A9-FC49-9BC3-EF252C0403A0}" destId="{CA4CDD61-E11A-D543-A1C8-32F20A091997}" srcOrd="1" destOrd="0" presId="urn:microsoft.com/office/officeart/2005/8/layout/orgChart1"/>
    <dgm:cxn modelId="{77C6AB26-4332-A443-8B75-033157016441}" type="presParOf" srcId="{E14E4584-B78E-6A4A-B618-8BD3EC22150C}" destId="{52B7ED77-0937-984A-BA93-62EA4C3717BD}" srcOrd="1" destOrd="0" presId="urn:microsoft.com/office/officeart/2005/8/layout/orgChart1"/>
    <dgm:cxn modelId="{F96E139D-0E53-004D-8568-036F11F91C31}" type="presParOf" srcId="{E14E4584-B78E-6A4A-B618-8BD3EC22150C}" destId="{845468B6-4D80-264E-B8CA-87F55C0DE8CD}" srcOrd="2" destOrd="0" presId="urn:microsoft.com/office/officeart/2005/8/layout/orgChart1"/>
    <dgm:cxn modelId="{B3CFCC55-B500-2048-B190-78FAE7DA0570}" type="presParOf" srcId="{38492195-71D7-D647-B6AE-E354BE6430D2}" destId="{4C9DC16F-5C9F-FE42-8B5F-6100762F900C}" srcOrd="2" destOrd="0" presId="urn:microsoft.com/office/officeart/2005/8/layout/orgChart1"/>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7BB2F3B-DE2D-3E48-B785-F83D964EB7EC}" type="doc">
      <dgm:prSet loTypeId="urn:microsoft.com/office/officeart/2005/8/layout/vList3" loCatId="list" qsTypeId="urn:microsoft.com/office/officeart/2005/8/quickstyle/simple5" qsCatId="simple" csTypeId="urn:microsoft.com/office/officeart/2005/8/colors/accent1_2" csCatId="accent1" phldr="1"/>
      <dgm:spPr/>
      <dgm:t>
        <a:bodyPr/>
        <a:lstStyle/>
        <a:p>
          <a:endParaRPr lang="en-US"/>
        </a:p>
      </dgm:t>
    </dgm:pt>
    <dgm:pt modelId="{A2447102-3167-7240-8818-F8B0CD0DB4DE}">
      <dgm:prSet/>
      <dgm:spPr/>
      <dgm:t>
        <a:bodyPr/>
        <a:lstStyle/>
        <a:p>
          <a:pPr>
            <a:buNone/>
          </a:pPr>
          <a:r>
            <a:rPr lang="en-US" dirty="0"/>
            <a:t>What do we emphasize when we examine variable-to-variable relationships?</a:t>
          </a:r>
        </a:p>
      </dgm:t>
    </dgm:pt>
    <dgm:pt modelId="{D73890E2-1739-FF42-ADBB-F69E6C47A8D1}" type="parTrans" cxnId="{6BF862C1-524A-EF49-81BD-8D7B314DB79D}">
      <dgm:prSet/>
      <dgm:spPr/>
      <dgm:t>
        <a:bodyPr/>
        <a:lstStyle/>
        <a:p>
          <a:endParaRPr lang="en-US"/>
        </a:p>
      </dgm:t>
    </dgm:pt>
    <dgm:pt modelId="{C30E7813-C79B-6E48-9D35-629C39E57ABB}" type="sibTrans" cxnId="{6BF862C1-524A-EF49-81BD-8D7B314DB79D}">
      <dgm:prSet/>
      <dgm:spPr/>
      <dgm:t>
        <a:bodyPr/>
        <a:lstStyle/>
        <a:p>
          <a:endParaRPr lang="en-US"/>
        </a:p>
      </dgm:t>
    </dgm:pt>
    <dgm:pt modelId="{7BDF85FA-B450-2342-AB69-79A932088E9F}">
      <dgm:prSet/>
      <dgm:spPr/>
      <dgm:t>
        <a:bodyPr/>
        <a:lstStyle/>
        <a:p>
          <a:pPr>
            <a:buFont typeface="Zapf Dingbats"/>
            <a:buChar char="✦"/>
          </a:pPr>
          <a:r>
            <a:rPr lang="en-US" dirty="0"/>
            <a:t>Overlap in distributions (how related are two constructs),   </a:t>
          </a:r>
        </a:p>
      </dgm:t>
    </dgm:pt>
    <dgm:pt modelId="{193A962C-A55D-914C-979E-8249AD20BB59}" type="parTrans" cxnId="{89B6C896-1DC2-F448-9BD8-EDE970E092D1}">
      <dgm:prSet/>
      <dgm:spPr/>
      <dgm:t>
        <a:bodyPr/>
        <a:lstStyle/>
        <a:p>
          <a:endParaRPr lang="en-US"/>
        </a:p>
      </dgm:t>
    </dgm:pt>
    <dgm:pt modelId="{1AB38674-FE59-2A46-A877-513B852AE7BE}" type="sibTrans" cxnId="{89B6C896-1DC2-F448-9BD8-EDE970E092D1}">
      <dgm:prSet/>
      <dgm:spPr/>
      <dgm:t>
        <a:bodyPr/>
        <a:lstStyle/>
        <a:p>
          <a:endParaRPr lang="en-US"/>
        </a:p>
      </dgm:t>
    </dgm:pt>
    <dgm:pt modelId="{A90054C1-C03B-FE4D-8BAE-155BC3DA5A19}">
      <dgm:prSet/>
      <dgm:spPr/>
      <dgm:t>
        <a:bodyPr/>
        <a:lstStyle/>
        <a:p>
          <a:pPr>
            <a:buFont typeface="Zapf Dingbats"/>
            <a:buChar char="✦"/>
          </a:pPr>
          <a:r>
            <a:rPr lang="en-US"/>
            <a:t>Prediction (variance accounted for in response), </a:t>
          </a:r>
        </a:p>
      </dgm:t>
    </dgm:pt>
    <dgm:pt modelId="{A44834BD-C2F8-904D-AA07-7B5B70684101}" type="parTrans" cxnId="{D8AADC10-C031-1846-90BF-839E32F218E8}">
      <dgm:prSet/>
      <dgm:spPr/>
      <dgm:t>
        <a:bodyPr/>
        <a:lstStyle/>
        <a:p>
          <a:endParaRPr lang="en-US"/>
        </a:p>
      </dgm:t>
    </dgm:pt>
    <dgm:pt modelId="{1D73E138-040C-2C45-AB5C-B183D45C6A9A}" type="sibTrans" cxnId="{D8AADC10-C031-1846-90BF-839E32F218E8}">
      <dgm:prSet/>
      <dgm:spPr/>
      <dgm:t>
        <a:bodyPr/>
        <a:lstStyle/>
        <a:p>
          <a:endParaRPr lang="en-US"/>
        </a:p>
      </dgm:t>
    </dgm:pt>
    <dgm:pt modelId="{A54C1AE9-6AD0-934B-B538-3129F2A05DFA}">
      <dgm:prSet/>
      <dgm:spPr/>
      <dgm:t>
        <a:bodyPr/>
        <a:lstStyle/>
        <a:p>
          <a:pPr>
            <a:buFont typeface="Zapf Dingbats"/>
            <a:buChar char="✦"/>
          </a:pPr>
          <a:r>
            <a:rPr lang="en-US" dirty="0"/>
            <a:t>Efficiency (pitting one predictor against another)</a:t>
          </a:r>
        </a:p>
      </dgm:t>
    </dgm:pt>
    <dgm:pt modelId="{4B9D49E7-8E31-F842-89B3-D991F23C5F12}" type="parTrans" cxnId="{320BAF4F-3227-044D-9774-9BB2F27DF24C}">
      <dgm:prSet/>
      <dgm:spPr/>
      <dgm:t>
        <a:bodyPr/>
        <a:lstStyle/>
        <a:p>
          <a:endParaRPr lang="en-US"/>
        </a:p>
      </dgm:t>
    </dgm:pt>
    <dgm:pt modelId="{ADF28189-0165-614A-B0FF-B0B5DF3C2EFC}" type="sibTrans" cxnId="{320BAF4F-3227-044D-9774-9BB2F27DF24C}">
      <dgm:prSet/>
      <dgm:spPr/>
      <dgm:t>
        <a:bodyPr/>
        <a:lstStyle/>
        <a:p>
          <a:endParaRPr lang="en-US"/>
        </a:p>
      </dgm:t>
    </dgm:pt>
    <dgm:pt modelId="{CF911481-086E-364B-9E1D-9999D597AA0B}" type="pres">
      <dgm:prSet presAssocID="{37BB2F3B-DE2D-3E48-B785-F83D964EB7EC}" presName="linearFlow" presStyleCnt="0">
        <dgm:presLayoutVars>
          <dgm:dir/>
          <dgm:resizeHandles val="exact"/>
        </dgm:presLayoutVars>
      </dgm:prSet>
      <dgm:spPr/>
    </dgm:pt>
    <dgm:pt modelId="{FEE50274-30A8-B44C-8811-685028545611}" type="pres">
      <dgm:prSet presAssocID="{A2447102-3167-7240-8818-F8B0CD0DB4DE}" presName="composite" presStyleCnt="0"/>
      <dgm:spPr/>
    </dgm:pt>
    <dgm:pt modelId="{0A3CBFC1-DE89-B448-9987-1210C920F2E1}" type="pres">
      <dgm:prSet presAssocID="{A2447102-3167-7240-8818-F8B0CD0DB4DE}" presName="imgShp" presStyleLbl="fgImgPlace1" presStyleIdx="0" presStyleCnt="1"/>
      <dgm:spPr>
        <a:noFill/>
      </dgm:spPr>
    </dgm:pt>
    <dgm:pt modelId="{DDE206A6-990A-9A48-95F6-BB2DEBF61D83}" type="pres">
      <dgm:prSet presAssocID="{A2447102-3167-7240-8818-F8B0CD0DB4DE}" presName="txShp" presStyleLbl="node1" presStyleIdx="0" presStyleCnt="1" custScaleX="125851" custScaleY="140641">
        <dgm:presLayoutVars>
          <dgm:bulletEnabled val="1"/>
        </dgm:presLayoutVars>
      </dgm:prSet>
      <dgm:spPr/>
    </dgm:pt>
  </dgm:ptLst>
  <dgm:cxnLst>
    <dgm:cxn modelId="{D8AADC10-C031-1846-90BF-839E32F218E8}" srcId="{A2447102-3167-7240-8818-F8B0CD0DB4DE}" destId="{A90054C1-C03B-FE4D-8BAE-155BC3DA5A19}" srcOrd="1" destOrd="0" parTransId="{A44834BD-C2F8-904D-AA07-7B5B70684101}" sibTransId="{1D73E138-040C-2C45-AB5C-B183D45C6A9A}"/>
    <dgm:cxn modelId="{31E80D60-1645-5846-ADFE-42B439977630}" type="presOf" srcId="{7BDF85FA-B450-2342-AB69-79A932088E9F}" destId="{DDE206A6-990A-9A48-95F6-BB2DEBF61D83}" srcOrd="0" destOrd="1" presId="urn:microsoft.com/office/officeart/2005/8/layout/vList3"/>
    <dgm:cxn modelId="{320BAF4F-3227-044D-9774-9BB2F27DF24C}" srcId="{A2447102-3167-7240-8818-F8B0CD0DB4DE}" destId="{A54C1AE9-6AD0-934B-B538-3129F2A05DFA}" srcOrd="2" destOrd="0" parTransId="{4B9D49E7-8E31-F842-89B3-D991F23C5F12}" sibTransId="{ADF28189-0165-614A-B0FF-B0B5DF3C2EFC}"/>
    <dgm:cxn modelId="{65A0C789-368B-5C49-91D7-926B31A16058}" type="presOf" srcId="{A2447102-3167-7240-8818-F8B0CD0DB4DE}" destId="{DDE206A6-990A-9A48-95F6-BB2DEBF61D83}" srcOrd="0" destOrd="0" presId="urn:microsoft.com/office/officeart/2005/8/layout/vList3"/>
    <dgm:cxn modelId="{89B6C896-1DC2-F448-9BD8-EDE970E092D1}" srcId="{A2447102-3167-7240-8818-F8B0CD0DB4DE}" destId="{7BDF85FA-B450-2342-AB69-79A932088E9F}" srcOrd="0" destOrd="0" parTransId="{193A962C-A55D-914C-979E-8249AD20BB59}" sibTransId="{1AB38674-FE59-2A46-A877-513B852AE7BE}"/>
    <dgm:cxn modelId="{0958B2A1-3985-A84A-9FF4-32BA9205818E}" type="presOf" srcId="{A90054C1-C03B-FE4D-8BAE-155BC3DA5A19}" destId="{DDE206A6-990A-9A48-95F6-BB2DEBF61D83}" srcOrd="0" destOrd="2" presId="urn:microsoft.com/office/officeart/2005/8/layout/vList3"/>
    <dgm:cxn modelId="{A2DD9ABB-1C78-2940-92BD-BD18EE76E60F}" type="presOf" srcId="{37BB2F3B-DE2D-3E48-B785-F83D964EB7EC}" destId="{CF911481-086E-364B-9E1D-9999D597AA0B}" srcOrd="0" destOrd="0" presId="urn:microsoft.com/office/officeart/2005/8/layout/vList3"/>
    <dgm:cxn modelId="{6BF862C1-524A-EF49-81BD-8D7B314DB79D}" srcId="{37BB2F3B-DE2D-3E48-B785-F83D964EB7EC}" destId="{A2447102-3167-7240-8818-F8B0CD0DB4DE}" srcOrd="0" destOrd="0" parTransId="{D73890E2-1739-FF42-ADBB-F69E6C47A8D1}" sibTransId="{C30E7813-C79B-6E48-9D35-629C39E57ABB}"/>
    <dgm:cxn modelId="{76B7E7DF-F5F3-154D-9816-1B440115766F}" type="presOf" srcId="{A54C1AE9-6AD0-934B-B538-3129F2A05DFA}" destId="{DDE206A6-990A-9A48-95F6-BB2DEBF61D83}" srcOrd="0" destOrd="3" presId="urn:microsoft.com/office/officeart/2005/8/layout/vList3"/>
    <dgm:cxn modelId="{651774B3-9A75-D648-9197-4076335B1916}" type="presParOf" srcId="{CF911481-086E-364B-9E1D-9999D597AA0B}" destId="{FEE50274-30A8-B44C-8811-685028545611}" srcOrd="0" destOrd="0" presId="urn:microsoft.com/office/officeart/2005/8/layout/vList3"/>
    <dgm:cxn modelId="{B2AFBEE2-6C9A-7040-89F6-81B0F6AE86D0}" type="presParOf" srcId="{FEE50274-30A8-B44C-8811-685028545611}" destId="{0A3CBFC1-DE89-B448-9987-1210C920F2E1}" srcOrd="0" destOrd="0" presId="urn:microsoft.com/office/officeart/2005/8/layout/vList3"/>
    <dgm:cxn modelId="{52A76448-A070-DB42-B6FC-F2B8B00E07EF}" type="presParOf" srcId="{FEE50274-30A8-B44C-8811-685028545611}" destId="{DDE206A6-990A-9A48-95F6-BB2DEBF61D8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BD32217-3215-3A45-941B-AD57AC4C2451}" type="doc">
      <dgm:prSet loTypeId="urn:microsoft.com/office/officeart/2008/layout/HalfCircleOrganizationChart" loCatId="list" qsTypeId="urn:microsoft.com/office/officeart/2005/8/quickstyle/simple1" qsCatId="simple" csTypeId="urn:microsoft.com/office/officeart/2005/8/colors/accent1_2" csCatId="accent1" phldr="1"/>
      <dgm:spPr/>
      <dgm:t>
        <a:bodyPr/>
        <a:lstStyle/>
        <a:p>
          <a:endParaRPr lang="en-US"/>
        </a:p>
      </dgm:t>
    </dgm:pt>
    <dgm:pt modelId="{91684A0A-E424-0C43-AEEE-8049123B1BC4}">
      <dgm:prSet custT="1"/>
      <dgm:spPr/>
      <dgm:t>
        <a:bodyPr/>
        <a:lstStyle/>
        <a:p>
          <a:r>
            <a:rPr lang="en-US" sz="1600" dirty="0"/>
            <a:t>Common analytic frameworks?</a:t>
          </a:r>
        </a:p>
      </dgm:t>
    </dgm:pt>
    <dgm:pt modelId="{F3EF50B0-8893-8242-90A7-0BDCDAF4F467}" type="parTrans" cxnId="{387A6980-CAEB-B84C-837C-D6F9CD946623}">
      <dgm:prSet/>
      <dgm:spPr/>
      <dgm:t>
        <a:bodyPr/>
        <a:lstStyle/>
        <a:p>
          <a:endParaRPr lang="en-US"/>
        </a:p>
      </dgm:t>
    </dgm:pt>
    <dgm:pt modelId="{B7F5330E-44AF-8C43-B270-EC71B0A376A5}" type="sibTrans" cxnId="{387A6980-CAEB-B84C-837C-D6F9CD946623}">
      <dgm:prSet/>
      <dgm:spPr/>
      <dgm:t>
        <a:bodyPr/>
        <a:lstStyle/>
        <a:p>
          <a:endParaRPr lang="en-US"/>
        </a:p>
      </dgm:t>
    </dgm:pt>
    <dgm:pt modelId="{5203AC5E-1A58-784F-817E-4C27C643B1B8}">
      <dgm:prSet custT="1"/>
      <dgm:spPr/>
      <dgm:t>
        <a:bodyPr/>
        <a:lstStyle/>
        <a:p>
          <a:r>
            <a:rPr lang="en-US" sz="1600" dirty="0"/>
            <a:t>Correlation</a:t>
          </a:r>
        </a:p>
      </dgm:t>
    </dgm:pt>
    <dgm:pt modelId="{AACA28C1-4400-6F46-8AE5-91EC109A08A4}" type="parTrans" cxnId="{A5C3637D-7FD0-E540-967F-E10E3261E7DA}">
      <dgm:prSet/>
      <dgm:spPr/>
      <dgm:t>
        <a:bodyPr/>
        <a:lstStyle/>
        <a:p>
          <a:endParaRPr lang="en-US"/>
        </a:p>
      </dgm:t>
    </dgm:pt>
    <dgm:pt modelId="{E39204FA-9151-AF4D-B8B3-5849322A1DE4}" type="sibTrans" cxnId="{A5C3637D-7FD0-E540-967F-E10E3261E7DA}">
      <dgm:prSet/>
      <dgm:spPr/>
      <dgm:t>
        <a:bodyPr/>
        <a:lstStyle/>
        <a:p>
          <a:endParaRPr lang="en-US"/>
        </a:p>
      </dgm:t>
    </dgm:pt>
    <dgm:pt modelId="{F965FAF0-0D2F-A043-8A21-BD2080E6EE67}">
      <dgm:prSet custT="1"/>
      <dgm:spPr/>
      <dgm:t>
        <a:bodyPr/>
        <a:lstStyle/>
        <a:p>
          <a:r>
            <a:rPr lang="en-US" sz="1600" dirty="0"/>
            <a:t>Regression</a:t>
          </a:r>
        </a:p>
      </dgm:t>
    </dgm:pt>
    <dgm:pt modelId="{A54E1927-E8D6-A842-B14B-34B7A463D77C}" type="parTrans" cxnId="{0C5278F2-698D-0A4C-9A69-30B69AA1C722}">
      <dgm:prSet/>
      <dgm:spPr/>
      <dgm:t>
        <a:bodyPr/>
        <a:lstStyle/>
        <a:p>
          <a:endParaRPr lang="en-US"/>
        </a:p>
      </dgm:t>
    </dgm:pt>
    <dgm:pt modelId="{718234BD-9EA7-AB40-B053-EEAA1AC89116}" type="sibTrans" cxnId="{0C5278F2-698D-0A4C-9A69-30B69AA1C722}">
      <dgm:prSet/>
      <dgm:spPr/>
      <dgm:t>
        <a:bodyPr/>
        <a:lstStyle/>
        <a:p>
          <a:endParaRPr lang="en-US"/>
        </a:p>
      </dgm:t>
    </dgm:pt>
    <dgm:pt modelId="{96D32A80-F2E3-3746-931D-48CB78B75C44}">
      <dgm:prSet custT="1"/>
      <dgm:spPr/>
      <dgm:t>
        <a:bodyPr/>
        <a:lstStyle/>
        <a:p>
          <a:r>
            <a:rPr lang="en-US" sz="1600" dirty="0"/>
            <a:t>ANOVA</a:t>
          </a:r>
        </a:p>
      </dgm:t>
    </dgm:pt>
    <dgm:pt modelId="{E51F7BFE-D333-0745-B993-2A1DB74298F0}" type="parTrans" cxnId="{98BDCDA3-2557-DE4B-8757-61B84FAD1D66}">
      <dgm:prSet/>
      <dgm:spPr/>
      <dgm:t>
        <a:bodyPr/>
        <a:lstStyle/>
        <a:p>
          <a:endParaRPr lang="en-US"/>
        </a:p>
      </dgm:t>
    </dgm:pt>
    <dgm:pt modelId="{C8C372E4-D972-C440-A874-E476A3AF5C0D}" type="sibTrans" cxnId="{98BDCDA3-2557-DE4B-8757-61B84FAD1D66}">
      <dgm:prSet/>
      <dgm:spPr/>
      <dgm:t>
        <a:bodyPr/>
        <a:lstStyle/>
        <a:p>
          <a:endParaRPr lang="en-US"/>
        </a:p>
      </dgm:t>
    </dgm:pt>
    <dgm:pt modelId="{0DC4555F-0BEA-DF4A-AFB1-159F5FB5322D}">
      <dgm:prSet custT="1"/>
      <dgm:spPr/>
      <dgm:t>
        <a:bodyPr/>
        <a:lstStyle/>
        <a:p>
          <a:r>
            <a:rPr lang="en-US" sz="1600" dirty="0"/>
            <a:t>Factor Analysis</a:t>
          </a:r>
        </a:p>
      </dgm:t>
    </dgm:pt>
    <dgm:pt modelId="{9C81DDBC-4D21-CC4A-A63E-50D3F1756D9C}" type="parTrans" cxnId="{68BC22C1-9CC9-234D-B6ED-A937CBF28755}">
      <dgm:prSet/>
      <dgm:spPr/>
      <dgm:t>
        <a:bodyPr/>
        <a:lstStyle/>
        <a:p>
          <a:endParaRPr lang="en-US"/>
        </a:p>
      </dgm:t>
    </dgm:pt>
    <dgm:pt modelId="{50F711FE-B448-E742-87E7-A2B4F8395E98}" type="sibTrans" cxnId="{68BC22C1-9CC9-234D-B6ED-A937CBF28755}">
      <dgm:prSet/>
      <dgm:spPr/>
      <dgm:t>
        <a:bodyPr/>
        <a:lstStyle/>
        <a:p>
          <a:endParaRPr lang="en-US"/>
        </a:p>
      </dgm:t>
    </dgm:pt>
    <dgm:pt modelId="{53C1F309-F3FE-3F40-9B67-6BF70656A18E}">
      <dgm:prSet custT="1"/>
      <dgm:spPr/>
      <dgm:t>
        <a:bodyPr/>
        <a:lstStyle/>
        <a:p>
          <a:r>
            <a:rPr lang="en-US" sz="1600" dirty="0"/>
            <a:t>Discriminant Function</a:t>
          </a:r>
        </a:p>
      </dgm:t>
    </dgm:pt>
    <dgm:pt modelId="{52772052-3433-8A45-A2E1-C7EED49015F0}" type="parTrans" cxnId="{84760C93-AD73-0245-8610-207413028B7F}">
      <dgm:prSet/>
      <dgm:spPr/>
      <dgm:t>
        <a:bodyPr/>
        <a:lstStyle/>
        <a:p>
          <a:endParaRPr lang="en-US"/>
        </a:p>
      </dgm:t>
    </dgm:pt>
    <dgm:pt modelId="{BBE0F30D-7EB1-BB4B-9E51-A01DF89BB686}" type="sibTrans" cxnId="{84760C93-AD73-0245-8610-207413028B7F}">
      <dgm:prSet/>
      <dgm:spPr/>
      <dgm:t>
        <a:bodyPr/>
        <a:lstStyle/>
        <a:p>
          <a:endParaRPr lang="en-US"/>
        </a:p>
      </dgm:t>
    </dgm:pt>
    <dgm:pt modelId="{14872E52-7E91-4B44-BF66-5B3AD2F01983}">
      <dgm:prSet custT="1"/>
      <dgm:spPr/>
      <dgm:t>
        <a:bodyPr/>
        <a:lstStyle/>
        <a:p>
          <a:r>
            <a:rPr lang="en-US" sz="1600" dirty="0"/>
            <a:t>SEM</a:t>
          </a:r>
        </a:p>
      </dgm:t>
    </dgm:pt>
    <dgm:pt modelId="{6F49B47D-9887-6F4C-85EE-84F7A95DE7C5}" type="parTrans" cxnId="{724D7D6C-2397-F54A-A898-6410AA03C745}">
      <dgm:prSet/>
      <dgm:spPr/>
      <dgm:t>
        <a:bodyPr/>
        <a:lstStyle/>
        <a:p>
          <a:endParaRPr lang="en-US"/>
        </a:p>
      </dgm:t>
    </dgm:pt>
    <dgm:pt modelId="{38BFC068-8D45-9245-A22C-04C02A5524A7}" type="sibTrans" cxnId="{724D7D6C-2397-F54A-A898-6410AA03C745}">
      <dgm:prSet/>
      <dgm:spPr/>
      <dgm:t>
        <a:bodyPr/>
        <a:lstStyle/>
        <a:p>
          <a:endParaRPr lang="en-US"/>
        </a:p>
      </dgm:t>
    </dgm:pt>
    <dgm:pt modelId="{1C131EA3-7BF1-7D4F-B3F7-CDF984AFD852}" type="pres">
      <dgm:prSet presAssocID="{2BD32217-3215-3A45-941B-AD57AC4C2451}" presName="Name0" presStyleCnt="0">
        <dgm:presLayoutVars>
          <dgm:orgChart val="1"/>
          <dgm:chPref val="1"/>
          <dgm:dir/>
          <dgm:animOne val="branch"/>
          <dgm:animLvl val="lvl"/>
          <dgm:resizeHandles/>
        </dgm:presLayoutVars>
      </dgm:prSet>
      <dgm:spPr/>
    </dgm:pt>
    <dgm:pt modelId="{EA110141-159C-A148-A2BB-1A0C2760EA7E}" type="pres">
      <dgm:prSet presAssocID="{91684A0A-E424-0C43-AEEE-8049123B1BC4}" presName="hierRoot1" presStyleCnt="0">
        <dgm:presLayoutVars>
          <dgm:hierBranch val="init"/>
        </dgm:presLayoutVars>
      </dgm:prSet>
      <dgm:spPr/>
    </dgm:pt>
    <dgm:pt modelId="{D8F589A0-F526-3942-A05F-171B875B34B3}" type="pres">
      <dgm:prSet presAssocID="{91684A0A-E424-0C43-AEEE-8049123B1BC4}" presName="rootComposite1" presStyleCnt="0"/>
      <dgm:spPr/>
    </dgm:pt>
    <dgm:pt modelId="{C8CB0712-55DE-714A-B95C-51EDFC8C60DE}" type="pres">
      <dgm:prSet presAssocID="{91684A0A-E424-0C43-AEEE-8049123B1BC4}" presName="rootText1" presStyleLbl="alignAcc1" presStyleIdx="0" presStyleCnt="0" custScaleX="172561" custScaleY="112871">
        <dgm:presLayoutVars>
          <dgm:chPref val="3"/>
        </dgm:presLayoutVars>
      </dgm:prSet>
      <dgm:spPr/>
    </dgm:pt>
    <dgm:pt modelId="{BFA6E36D-8B99-8443-B172-74D03CB55681}" type="pres">
      <dgm:prSet presAssocID="{91684A0A-E424-0C43-AEEE-8049123B1BC4}" presName="topArc1" presStyleLbl="parChTrans1D1" presStyleIdx="0" presStyleCnt="14"/>
      <dgm:spPr/>
    </dgm:pt>
    <dgm:pt modelId="{4FEC8273-58CA-3F49-96F2-E6BE126902E1}" type="pres">
      <dgm:prSet presAssocID="{91684A0A-E424-0C43-AEEE-8049123B1BC4}" presName="bottomArc1" presStyleLbl="parChTrans1D1" presStyleIdx="1" presStyleCnt="14"/>
      <dgm:spPr/>
    </dgm:pt>
    <dgm:pt modelId="{9CD6DF5E-0A55-8E4A-89C8-9E8257CEE218}" type="pres">
      <dgm:prSet presAssocID="{91684A0A-E424-0C43-AEEE-8049123B1BC4}" presName="topConnNode1" presStyleLbl="node1" presStyleIdx="0" presStyleCnt="0"/>
      <dgm:spPr/>
    </dgm:pt>
    <dgm:pt modelId="{75B7B312-DBD4-6C4B-B771-3B2A2E026511}" type="pres">
      <dgm:prSet presAssocID="{91684A0A-E424-0C43-AEEE-8049123B1BC4}" presName="hierChild2" presStyleCnt="0"/>
      <dgm:spPr/>
    </dgm:pt>
    <dgm:pt modelId="{A73AA81D-7CFB-7545-8AA7-D062FE9511C3}" type="pres">
      <dgm:prSet presAssocID="{AACA28C1-4400-6F46-8AE5-91EC109A08A4}" presName="Name28" presStyleLbl="parChTrans1D2" presStyleIdx="0" presStyleCnt="6"/>
      <dgm:spPr/>
    </dgm:pt>
    <dgm:pt modelId="{519090BB-A122-0C48-8BEA-B6E500139FEC}" type="pres">
      <dgm:prSet presAssocID="{5203AC5E-1A58-784F-817E-4C27C643B1B8}" presName="hierRoot2" presStyleCnt="0">
        <dgm:presLayoutVars>
          <dgm:hierBranch val="init"/>
        </dgm:presLayoutVars>
      </dgm:prSet>
      <dgm:spPr/>
    </dgm:pt>
    <dgm:pt modelId="{67062A0C-B302-924B-BB07-A253E10DD620}" type="pres">
      <dgm:prSet presAssocID="{5203AC5E-1A58-784F-817E-4C27C643B1B8}" presName="rootComposite2" presStyleCnt="0"/>
      <dgm:spPr/>
    </dgm:pt>
    <dgm:pt modelId="{C137CDFF-EBD2-BF47-A4F0-ABAC95FD9EF3}" type="pres">
      <dgm:prSet presAssocID="{5203AC5E-1A58-784F-817E-4C27C643B1B8}" presName="rootText2" presStyleLbl="alignAcc1" presStyleIdx="0" presStyleCnt="0" custScaleY="98763">
        <dgm:presLayoutVars>
          <dgm:chPref val="3"/>
        </dgm:presLayoutVars>
      </dgm:prSet>
      <dgm:spPr/>
    </dgm:pt>
    <dgm:pt modelId="{B15E40DA-DD95-AA47-AC56-D5CB4B662D20}" type="pres">
      <dgm:prSet presAssocID="{5203AC5E-1A58-784F-817E-4C27C643B1B8}" presName="topArc2" presStyleLbl="parChTrans1D1" presStyleIdx="2" presStyleCnt="14"/>
      <dgm:spPr/>
    </dgm:pt>
    <dgm:pt modelId="{ADAD0854-3EE1-0444-B58D-207EBC0A4E81}" type="pres">
      <dgm:prSet presAssocID="{5203AC5E-1A58-784F-817E-4C27C643B1B8}" presName="bottomArc2" presStyleLbl="parChTrans1D1" presStyleIdx="3" presStyleCnt="14"/>
      <dgm:spPr/>
    </dgm:pt>
    <dgm:pt modelId="{BA5F5C5B-250E-2A4D-B749-CDB0FCDFFFC1}" type="pres">
      <dgm:prSet presAssocID="{5203AC5E-1A58-784F-817E-4C27C643B1B8}" presName="topConnNode2" presStyleLbl="node2" presStyleIdx="0" presStyleCnt="0"/>
      <dgm:spPr/>
    </dgm:pt>
    <dgm:pt modelId="{5EDFAB6C-A074-0A45-A87B-5DB6C8917B39}" type="pres">
      <dgm:prSet presAssocID="{5203AC5E-1A58-784F-817E-4C27C643B1B8}" presName="hierChild4" presStyleCnt="0"/>
      <dgm:spPr/>
    </dgm:pt>
    <dgm:pt modelId="{DF281CAB-03B4-6047-80E1-A2B2AF9C3D01}" type="pres">
      <dgm:prSet presAssocID="{5203AC5E-1A58-784F-817E-4C27C643B1B8}" presName="hierChild5" presStyleCnt="0"/>
      <dgm:spPr/>
    </dgm:pt>
    <dgm:pt modelId="{AA22F19F-B82A-A44B-8206-D963F3A0246F}" type="pres">
      <dgm:prSet presAssocID="{A54E1927-E8D6-A842-B14B-34B7A463D77C}" presName="Name28" presStyleLbl="parChTrans1D2" presStyleIdx="1" presStyleCnt="6"/>
      <dgm:spPr/>
    </dgm:pt>
    <dgm:pt modelId="{A44976C3-4E9E-C14A-BEBC-FF991447E272}" type="pres">
      <dgm:prSet presAssocID="{F965FAF0-0D2F-A043-8A21-BD2080E6EE67}" presName="hierRoot2" presStyleCnt="0">
        <dgm:presLayoutVars>
          <dgm:hierBranch val="init"/>
        </dgm:presLayoutVars>
      </dgm:prSet>
      <dgm:spPr/>
    </dgm:pt>
    <dgm:pt modelId="{ED2E9802-307D-DD4B-9614-4C2837B9B20F}" type="pres">
      <dgm:prSet presAssocID="{F965FAF0-0D2F-A043-8A21-BD2080E6EE67}" presName="rootComposite2" presStyleCnt="0"/>
      <dgm:spPr/>
    </dgm:pt>
    <dgm:pt modelId="{572B2301-FDD5-4148-9DC8-77EF73D285D7}" type="pres">
      <dgm:prSet presAssocID="{F965FAF0-0D2F-A043-8A21-BD2080E6EE67}" presName="rootText2" presStyleLbl="alignAcc1" presStyleIdx="0" presStyleCnt="0" custScaleY="98763">
        <dgm:presLayoutVars>
          <dgm:chPref val="3"/>
        </dgm:presLayoutVars>
      </dgm:prSet>
      <dgm:spPr/>
    </dgm:pt>
    <dgm:pt modelId="{73CF5F62-C1DA-F44C-8C2F-7031D1AFF7D4}" type="pres">
      <dgm:prSet presAssocID="{F965FAF0-0D2F-A043-8A21-BD2080E6EE67}" presName="topArc2" presStyleLbl="parChTrans1D1" presStyleIdx="4" presStyleCnt="14"/>
      <dgm:spPr/>
    </dgm:pt>
    <dgm:pt modelId="{F9479944-B58C-5745-ABC8-1B2C9038E134}" type="pres">
      <dgm:prSet presAssocID="{F965FAF0-0D2F-A043-8A21-BD2080E6EE67}" presName="bottomArc2" presStyleLbl="parChTrans1D1" presStyleIdx="5" presStyleCnt="14"/>
      <dgm:spPr/>
    </dgm:pt>
    <dgm:pt modelId="{051BE2A3-E36F-944B-ABA6-89A17F77F965}" type="pres">
      <dgm:prSet presAssocID="{F965FAF0-0D2F-A043-8A21-BD2080E6EE67}" presName="topConnNode2" presStyleLbl="node2" presStyleIdx="0" presStyleCnt="0"/>
      <dgm:spPr/>
    </dgm:pt>
    <dgm:pt modelId="{D7E4120A-659D-7E45-A7FE-3889682C6EEC}" type="pres">
      <dgm:prSet presAssocID="{F965FAF0-0D2F-A043-8A21-BD2080E6EE67}" presName="hierChild4" presStyleCnt="0"/>
      <dgm:spPr/>
    </dgm:pt>
    <dgm:pt modelId="{DBE77F75-F28C-AE4E-8264-D042795D2BE2}" type="pres">
      <dgm:prSet presAssocID="{F965FAF0-0D2F-A043-8A21-BD2080E6EE67}" presName="hierChild5" presStyleCnt="0"/>
      <dgm:spPr/>
    </dgm:pt>
    <dgm:pt modelId="{74D5D1DF-DF3B-754D-9376-4584E6C5DFAB}" type="pres">
      <dgm:prSet presAssocID="{E51F7BFE-D333-0745-B993-2A1DB74298F0}" presName="Name28" presStyleLbl="parChTrans1D2" presStyleIdx="2" presStyleCnt="6"/>
      <dgm:spPr/>
    </dgm:pt>
    <dgm:pt modelId="{53EF025E-5F1F-E14C-9ECB-7265AE05B94C}" type="pres">
      <dgm:prSet presAssocID="{96D32A80-F2E3-3746-931D-48CB78B75C44}" presName="hierRoot2" presStyleCnt="0">
        <dgm:presLayoutVars>
          <dgm:hierBranch val="init"/>
        </dgm:presLayoutVars>
      </dgm:prSet>
      <dgm:spPr/>
    </dgm:pt>
    <dgm:pt modelId="{63665D34-9383-5048-A60F-8429036A97BD}" type="pres">
      <dgm:prSet presAssocID="{96D32A80-F2E3-3746-931D-48CB78B75C44}" presName="rootComposite2" presStyleCnt="0"/>
      <dgm:spPr/>
    </dgm:pt>
    <dgm:pt modelId="{F30B13F9-81FC-4348-8398-26C8F34A5A58}" type="pres">
      <dgm:prSet presAssocID="{96D32A80-F2E3-3746-931D-48CB78B75C44}" presName="rootText2" presStyleLbl="alignAcc1" presStyleIdx="0" presStyleCnt="0" custScaleY="98763">
        <dgm:presLayoutVars>
          <dgm:chPref val="3"/>
        </dgm:presLayoutVars>
      </dgm:prSet>
      <dgm:spPr/>
    </dgm:pt>
    <dgm:pt modelId="{AF49DA03-894A-6E4C-94B5-33FE88A893A9}" type="pres">
      <dgm:prSet presAssocID="{96D32A80-F2E3-3746-931D-48CB78B75C44}" presName="topArc2" presStyleLbl="parChTrans1D1" presStyleIdx="6" presStyleCnt="14"/>
      <dgm:spPr/>
    </dgm:pt>
    <dgm:pt modelId="{3F56E096-D049-E24E-B4BE-50629E6EB98F}" type="pres">
      <dgm:prSet presAssocID="{96D32A80-F2E3-3746-931D-48CB78B75C44}" presName="bottomArc2" presStyleLbl="parChTrans1D1" presStyleIdx="7" presStyleCnt="14"/>
      <dgm:spPr/>
    </dgm:pt>
    <dgm:pt modelId="{DF05220D-2A33-3446-94B0-A16E34E3AD35}" type="pres">
      <dgm:prSet presAssocID="{96D32A80-F2E3-3746-931D-48CB78B75C44}" presName="topConnNode2" presStyleLbl="node2" presStyleIdx="0" presStyleCnt="0"/>
      <dgm:spPr/>
    </dgm:pt>
    <dgm:pt modelId="{47EBE599-4C3F-CF4B-9A08-0B611CBD45E1}" type="pres">
      <dgm:prSet presAssocID="{96D32A80-F2E3-3746-931D-48CB78B75C44}" presName="hierChild4" presStyleCnt="0"/>
      <dgm:spPr/>
    </dgm:pt>
    <dgm:pt modelId="{80A0E061-B48C-5A44-8E5D-7F001E7B4544}" type="pres">
      <dgm:prSet presAssocID="{96D32A80-F2E3-3746-931D-48CB78B75C44}" presName="hierChild5" presStyleCnt="0"/>
      <dgm:spPr/>
    </dgm:pt>
    <dgm:pt modelId="{03011234-6EFD-094E-9251-0DC29846DB70}" type="pres">
      <dgm:prSet presAssocID="{9C81DDBC-4D21-CC4A-A63E-50D3F1756D9C}" presName="Name28" presStyleLbl="parChTrans1D2" presStyleIdx="3" presStyleCnt="6"/>
      <dgm:spPr/>
    </dgm:pt>
    <dgm:pt modelId="{078EE54A-7E21-4446-8A30-06B8910B5329}" type="pres">
      <dgm:prSet presAssocID="{0DC4555F-0BEA-DF4A-AFB1-159F5FB5322D}" presName="hierRoot2" presStyleCnt="0">
        <dgm:presLayoutVars>
          <dgm:hierBranch val="init"/>
        </dgm:presLayoutVars>
      </dgm:prSet>
      <dgm:spPr/>
    </dgm:pt>
    <dgm:pt modelId="{F129BC83-839B-D842-AACD-FEC5BC1BF118}" type="pres">
      <dgm:prSet presAssocID="{0DC4555F-0BEA-DF4A-AFB1-159F5FB5322D}" presName="rootComposite2" presStyleCnt="0"/>
      <dgm:spPr/>
    </dgm:pt>
    <dgm:pt modelId="{00709B4F-997A-A348-8807-47ABB6ABD899}" type="pres">
      <dgm:prSet presAssocID="{0DC4555F-0BEA-DF4A-AFB1-159F5FB5322D}" presName="rootText2" presStyleLbl="alignAcc1" presStyleIdx="0" presStyleCnt="0" custScaleY="98763">
        <dgm:presLayoutVars>
          <dgm:chPref val="3"/>
        </dgm:presLayoutVars>
      </dgm:prSet>
      <dgm:spPr/>
    </dgm:pt>
    <dgm:pt modelId="{CE94BF91-E6E7-C34E-9EEA-DF96FD51C568}" type="pres">
      <dgm:prSet presAssocID="{0DC4555F-0BEA-DF4A-AFB1-159F5FB5322D}" presName="topArc2" presStyleLbl="parChTrans1D1" presStyleIdx="8" presStyleCnt="14"/>
      <dgm:spPr/>
    </dgm:pt>
    <dgm:pt modelId="{96E8018C-7E7C-4247-B925-BFBCEE15C372}" type="pres">
      <dgm:prSet presAssocID="{0DC4555F-0BEA-DF4A-AFB1-159F5FB5322D}" presName="bottomArc2" presStyleLbl="parChTrans1D1" presStyleIdx="9" presStyleCnt="14"/>
      <dgm:spPr/>
    </dgm:pt>
    <dgm:pt modelId="{48EDF637-5083-FF4D-8C62-576DE271A80D}" type="pres">
      <dgm:prSet presAssocID="{0DC4555F-0BEA-DF4A-AFB1-159F5FB5322D}" presName="topConnNode2" presStyleLbl="node2" presStyleIdx="0" presStyleCnt="0"/>
      <dgm:spPr/>
    </dgm:pt>
    <dgm:pt modelId="{8226D0C3-52BA-364E-94C8-C3DD92CA1B52}" type="pres">
      <dgm:prSet presAssocID="{0DC4555F-0BEA-DF4A-AFB1-159F5FB5322D}" presName="hierChild4" presStyleCnt="0"/>
      <dgm:spPr/>
    </dgm:pt>
    <dgm:pt modelId="{18F80F44-427D-5540-A06A-9F88BE6AC6C4}" type="pres">
      <dgm:prSet presAssocID="{0DC4555F-0BEA-DF4A-AFB1-159F5FB5322D}" presName="hierChild5" presStyleCnt="0"/>
      <dgm:spPr/>
    </dgm:pt>
    <dgm:pt modelId="{7E4DD166-9AAF-6541-803A-3B80701F3E7F}" type="pres">
      <dgm:prSet presAssocID="{52772052-3433-8A45-A2E1-C7EED49015F0}" presName="Name28" presStyleLbl="parChTrans1D2" presStyleIdx="4" presStyleCnt="6"/>
      <dgm:spPr/>
    </dgm:pt>
    <dgm:pt modelId="{D8554E0C-EBB3-5C4E-8541-2A5259A6E86A}" type="pres">
      <dgm:prSet presAssocID="{53C1F309-F3FE-3F40-9B67-6BF70656A18E}" presName="hierRoot2" presStyleCnt="0">
        <dgm:presLayoutVars>
          <dgm:hierBranch val="init"/>
        </dgm:presLayoutVars>
      </dgm:prSet>
      <dgm:spPr/>
    </dgm:pt>
    <dgm:pt modelId="{CD5A2D93-37B8-C94C-B159-FB4FDC407E29}" type="pres">
      <dgm:prSet presAssocID="{53C1F309-F3FE-3F40-9B67-6BF70656A18E}" presName="rootComposite2" presStyleCnt="0"/>
      <dgm:spPr/>
    </dgm:pt>
    <dgm:pt modelId="{FAD444F2-C188-6840-AC03-B7FBA94BFC92}" type="pres">
      <dgm:prSet presAssocID="{53C1F309-F3FE-3F40-9B67-6BF70656A18E}" presName="rootText2" presStyleLbl="alignAcc1" presStyleIdx="0" presStyleCnt="0">
        <dgm:presLayoutVars>
          <dgm:chPref val="3"/>
        </dgm:presLayoutVars>
      </dgm:prSet>
      <dgm:spPr/>
    </dgm:pt>
    <dgm:pt modelId="{6A7B5D48-9C0B-D74B-A2F9-87D26FAD0FE1}" type="pres">
      <dgm:prSet presAssocID="{53C1F309-F3FE-3F40-9B67-6BF70656A18E}" presName="topArc2" presStyleLbl="parChTrans1D1" presStyleIdx="10" presStyleCnt="14"/>
      <dgm:spPr/>
    </dgm:pt>
    <dgm:pt modelId="{5355EE47-5895-1D44-A136-1BA06A432EEF}" type="pres">
      <dgm:prSet presAssocID="{53C1F309-F3FE-3F40-9B67-6BF70656A18E}" presName="bottomArc2" presStyleLbl="parChTrans1D1" presStyleIdx="11" presStyleCnt="14"/>
      <dgm:spPr/>
    </dgm:pt>
    <dgm:pt modelId="{7754DF71-BA5F-3543-97D0-4E355C7E5ACB}" type="pres">
      <dgm:prSet presAssocID="{53C1F309-F3FE-3F40-9B67-6BF70656A18E}" presName="topConnNode2" presStyleLbl="node2" presStyleIdx="0" presStyleCnt="0"/>
      <dgm:spPr/>
    </dgm:pt>
    <dgm:pt modelId="{08AE1699-7BEE-3B4C-9905-4673D9F51DC7}" type="pres">
      <dgm:prSet presAssocID="{53C1F309-F3FE-3F40-9B67-6BF70656A18E}" presName="hierChild4" presStyleCnt="0"/>
      <dgm:spPr/>
    </dgm:pt>
    <dgm:pt modelId="{BF6DE6ED-10F9-164E-B0CC-D24DAD84B8A6}" type="pres">
      <dgm:prSet presAssocID="{53C1F309-F3FE-3F40-9B67-6BF70656A18E}" presName="hierChild5" presStyleCnt="0"/>
      <dgm:spPr/>
    </dgm:pt>
    <dgm:pt modelId="{832C514C-0942-5B4D-A075-1C313661E8F4}" type="pres">
      <dgm:prSet presAssocID="{6F49B47D-9887-6F4C-85EE-84F7A95DE7C5}" presName="Name28" presStyleLbl="parChTrans1D2" presStyleIdx="5" presStyleCnt="6"/>
      <dgm:spPr/>
    </dgm:pt>
    <dgm:pt modelId="{E882BA72-1F51-B944-8DB3-3BC7E5C872BB}" type="pres">
      <dgm:prSet presAssocID="{14872E52-7E91-4B44-BF66-5B3AD2F01983}" presName="hierRoot2" presStyleCnt="0">
        <dgm:presLayoutVars>
          <dgm:hierBranch val="init"/>
        </dgm:presLayoutVars>
      </dgm:prSet>
      <dgm:spPr/>
    </dgm:pt>
    <dgm:pt modelId="{AC16D36D-45FB-474D-B29F-83DE45317D20}" type="pres">
      <dgm:prSet presAssocID="{14872E52-7E91-4B44-BF66-5B3AD2F01983}" presName="rootComposite2" presStyleCnt="0"/>
      <dgm:spPr/>
    </dgm:pt>
    <dgm:pt modelId="{CD22880D-605D-6C4B-A88C-BCF358BA61E9}" type="pres">
      <dgm:prSet presAssocID="{14872E52-7E91-4B44-BF66-5B3AD2F01983}" presName="rootText2" presStyleLbl="alignAcc1" presStyleIdx="0" presStyleCnt="0" custScaleY="98763">
        <dgm:presLayoutVars>
          <dgm:chPref val="3"/>
        </dgm:presLayoutVars>
      </dgm:prSet>
      <dgm:spPr/>
    </dgm:pt>
    <dgm:pt modelId="{0A2491F3-93CC-D143-921C-2520F6014084}" type="pres">
      <dgm:prSet presAssocID="{14872E52-7E91-4B44-BF66-5B3AD2F01983}" presName="topArc2" presStyleLbl="parChTrans1D1" presStyleIdx="12" presStyleCnt="14"/>
      <dgm:spPr/>
    </dgm:pt>
    <dgm:pt modelId="{A599CE33-6517-3844-AADC-D53CAF35D4F7}" type="pres">
      <dgm:prSet presAssocID="{14872E52-7E91-4B44-BF66-5B3AD2F01983}" presName="bottomArc2" presStyleLbl="parChTrans1D1" presStyleIdx="13" presStyleCnt="14"/>
      <dgm:spPr/>
    </dgm:pt>
    <dgm:pt modelId="{32742E0C-EC86-804E-B111-28AF71747ABA}" type="pres">
      <dgm:prSet presAssocID="{14872E52-7E91-4B44-BF66-5B3AD2F01983}" presName="topConnNode2" presStyleLbl="node2" presStyleIdx="0" presStyleCnt="0"/>
      <dgm:spPr/>
    </dgm:pt>
    <dgm:pt modelId="{B74BCC84-650B-EA42-AC82-A7778B1B5692}" type="pres">
      <dgm:prSet presAssocID="{14872E52-7E91-4B44-BF66-5B3AD2F01983}" presName="hierChild4" presStyleCnt="0"/>
      <dgm:spPr/>
    </dgm:pt>
    <dgm:pt modelId="{9570327F-0207-7942-B324-5F9F17C41E4D}" type="pres">
      <dgm:prSet presAssocID="{14872E52-7E91-4B44-BF66-5B3AD2F01983}" presName="hierChild5" presStyleCnt="0"/>
      <dgm:spPr/>
    </dgm:pt>
    <dgm:pt modelId="{1C4CBE01-0C13-6F44-A933-20E6862FF8A1}" type="pres">
      <dgm:prSet presAssocID="{91684A0A-E424-0C43-AEEE-8049123B1BC4}" presName="hierChild3" presStyleCnt="0"/>
      <dgm:spPr/>
    </dgm:pt>
  </dgm:ptLst>
  <dgm:cxnLst>
    <dgm:cxn modelId="{DAD5A808-39C0-EA43-9157-459462F6EBD7}" type="presOf" srcId="{F965FAF0-0D2F-A043-8A21-BD2080E6EE67}" destId="{572B2301-FDD5-4148-9DC8-77EF73D285D7}" srcOrd="0" destOrd="0" presId="urn:microsoft.com/office/officeart/2008/layout/HalfCircleOrganizationChart"/>
    <dgm:cxn modelId="{B421E70E-C71D-6D47-9447-6F63118F23AC}" type="presOf" srcId="{96D32A80-F2E3-3746-931D-48CB78B75C44}" destId="{F30B13F9-81FC-4348-8398-26C8F34A5A58}" srcOrd="0" destOrd="0" presId="urn:microsoft.com/office/officeart/2008/layout/HalfCircleOrganizationChart"/>
    <dgm:cxn modelId="{10DD3113-FEF8-784E-B6EE-9ECF4011ACEC}" type="presOf" srcId="{5203AC5E-1A58-784F-817E-4C27C643B1B8}" destId="{C137CDFF-EBD2-BF47-A4F0-ABAC95FD9EF3}" srcOrd="0" destOrd="0" presId="urn:microsoft.com/office/officeart/2008/layout/HalfCircleOrganizationChart"/>
    <dgm:cxn modelId="{7655C515-799A-1441-B979-45D61AF984D5}" type="presOf" srcId="{53C1F309-F3FE-3F40-9B67-6BF70656A18E}" destId="{7754DF71-BA5F-3543-97D0-4E355C7E5ACB}" srcOrd="1" destOrd="0" presId="urn:microsoft.com/office/officeart/2008/layout/HalfCircleOrganizationChart"/>
    <dgm:cxn modelId="{5E738E1C-6DD5-6540-BE66-9425102D6C42}" type="presOf" srcId="{52772052-3433-8A45-A2E1-C7EED49015F0}" destId="{7E4DD166-9AAF-6541-803A-3B80701F3E7F}" srcOrd="0" destOrd="0" presId="urn:microsoft.com/office/officeart/2008/layout/HalfCircleOrganizationChart"/>
    <dgm:cxn modelId="{72FD9420-FBDD-BF49-BD55-1588FA4048C2}" type="presOf" srcId="{14872E52-7E91-4B44-BF66-5B3AD2F01983}" destId="{32742E0C-EC86-804E-B111-28AF71747ABA}" srcOrd="1" destOrd="0" presId="urn:microsoft.com/office/officeart/2008/layout/HalfCircleOrganizationChart"/>
    <dgm:cxn modelId="{629C822C-4E02-BB40-8664-0F68B0156201}" type="presOf" srcId="{14872E52-7E91-4B44-BF66-5B3AD2F01983}" destId="{CD22880D-605D-6C4B-A88C-BCF358BA61E9}" srcOrd="0" destOrd="0" presId="urn:microsoft.com/office/officeart/2008/layout/HalfCircleOrganizationChart"/>
    <dgm:cxn modelId="{CC289033-FA52-B948-B844-8BFA5A5629FC}" type="presOf" srcId="{0DC4555F-0BEA-DF4A-AFB1-159F5FB5322D}" destId="{48EDF637-5083-FF4D-8C62-576DE271A80D}" srcOrd="1" destOrd="0" presId="urn:microsoft.com/office/officeart/2008/layout/HalfCircleOrganizationChart"/>
    <dgm:cxn modelId="{81D2D739-38CB-694F-A29A-0C8A031F2AE3}" type="presOf" srcId="{F965FAF0-0D2F-A043-8A21-BD2080E6EE67}" destId="{051BE2A3-E36F-944B-ABA6-89A17F77F965}" srcOrd="1" destOrd="0" presId="urn:microsoft.com/office/officeart/2008/layout/HalfCircleOrganizationChart"/>
    <dgm:cxn modelId="{C37A5247-CC37-7C40-B10B-0F4DB66350EA}" type="presOf" srcId="{9C81DDBC-4D21-CC4A-A63E-50D3F1756D9C}" destId="{03011234-6EFD-094E-9251-0DC29846DB70}" srcOrd="0" destOrd="0" presId="urn:microsoft.com/office/officeart/2008/layout/HalfCircleOrganizationChart"/>
    <dgm:cxn modelId="{724D7D6C-2397-F54A-A898-6410AA03C745}" srcId="{91684A0A-E424-0C43-AEEE-8049123B1BC4}" destId="{14872E52-7E91-4B44-BF66-5B3AD2F01983}" srcOrd="5" destOrd="0" parTransId="{6F49B47D-9887-6F4C-85EE-84F7A95DE7C5}" sibTransId="{38BFC068-8D45-9245-A22C-04C02A5524A7}"/>
    <dgm:cxn modelId="{3594384E-8D2D-6047-A0FC-9FA0EC4D4E8E}" type="presOf" srcId="{0DC4555F-0BEA-DF4A-AFB1-159F5FB5322D}" destId="{00709B4F-997A-A348-8807-47ABB6ABD899}" srcOrd="0" destOrd="0" presId="urn:microsoft.com/office/officeart/2008/layout/HalfCircleOrganizationChart"/>
    <dgm:cxn modelId="{00711172-EFCF-5D42-99D7-7671D26BC039}" type="presOf" srcId="{53C1F309-F3FE-3F40-9B67-6BF70656A18E}" destId="{FAD444F2-C188-6840-AC03-B7FBA94BFC92}" srcOrd="0" destOrd="0" presId="urn:microsoft.com/office/officeart/2008/layout/HalfCircleOrganizationChart"/>
    <dgm:cxn modelId="{4D8D967C-E8B0-BF45-850D-3F02A051C7A6}" type="presOf" srcId="{E51F7BFE-D333-0745-B993-2A1DB74298F0}" destId="{74D5D1DF-DF3B-754D-9376-4584E6C5DFAB}" srcOrd="0" destOrd="0" presId="urn:microsoft.com/office/officeart/2008/layout/HalfCircleOrganizationChart"/>
    <dgm:cxn modelId="{A5C3637D-7FD0-E540-967F-E10E3261E7DA}" srcId="{91684A0A-E424-0C43-AEEE-8049123B1BC4}" destId="{5203AC5E-1A58-784F-817E-4C27C643B1B8}" srcOrd="0" destOrd="0" parTransId="{AACA28C1-4400-6F46-8AE5-91EC109A08A4}" sibTransId="{E39204FA-9151-AF4D-B8B3-5849322A1DE4}"/>
    <dgm:cxn modelId="{4B393680-7211-754A-8CC1-AE7574EFE202}" type="presOf" srcId="{91684A0A-E424-0C43-AEEE-8049123B1BC4}" destId="{C8CB0712-55DE-714A-B95C-51EDFC8C60DE}" srcOrd="0" destOrd="0" presId="urn:microsoft.com/office/officeart/2008/layout/HalfCircleOrganizationChart"/>
    <dgm:cxn modelId="{387A6980-CAEB-B84C-837C-D6F9CD946623}" srcId="{2BD32217-3215-3A45-941B-AD57AC4C2451}" destId="{91684A0A-E424-0C43-AEEE-8049123B1BC4}" srcOrd="0" destOrd="0" parTransId="{F3EF50B0-8893-8242-90A7-0BDCDAF4F467}" sibTransId="{B7F5330E-44AF-8C43-B270-EC71B0A376A5}"/>
    <dgm:cxn modelId="{125C0992-E251-9045-82AD-54741B92463F}" type="presOf" srcId="{A54E1927-E8D6-A842-B14B-34B7A463D77C}" destId="{AA22F19F-B82A-A44B-8206-D963F3A0246F}" srcOrd="0" destOrd="0" presId="urn:microsoft.com/office/officeart/2008/layout/HalfCircleOrganizationChart"/>
    <dgm:cxn modelId="{84760C93-AD73-0245-8610-207413028B7F}" srcId="{91684A0A-E424-0C43-AEEE-8049123B1BC4}" destId="{53C1F309-F3FE-3F40-9B67-6BF70656A18E}" srcOrd="4" destOrd="0" parTransId="{52772052-3433-8A45-A2E1-C7EED49015F0}" sibTransId="{BBE0F30D-7EB1-BB4B-9E51-A01DF89BB686}"/>
    <dgm:cxn modelId="{98BDCDA3-2557-DE4B-8757-61B84FAD1D66}" srcId="{91684A0A-E424-0C43-AEEE-8049123B1BC4}" destId="{96D32A80-F2E3-3746-931D-48CB78B75C44}" srcOrd="2" destOrd="0" parTransId="{E51F7BFE-D333-0745-B993-2A1DB74298F0}" sibTransId="{C8C372E4-D972-C440-A874-E476A3AF5C0D}"/>
    <dgm:cxn modelId="{68BC22C1-9CC9-234D-B6ED-A937CBF28755}" srcId="{91684A0A-E424-0C43-AEEE-8049123B1BC4}" destId="{0DC4555F-0BEA-DF4A-AFB1-159F5FB5322D}" srcOrd="3" destOrd="0" parTransId="{9C81DDBC-4D21-CC4A-A63E-50D3F1756D9C}" sibTransId="{50F711FE-B448-E742-87E7-A2B4F8395E98}"/>
    <dgm:cxn modelId="{290746C5-040A-5544-823F-7C7EA089067E}" type="presOf" srcId="{91684A0A-E424-0C43-AEEE-8049123B1BC4}" destId="{9CD6DF5E-0A55-8E4A-89C8-9E8257CEE218}" srcOrd="1" destOrd="0" presId="urn:microsoft.com/office/officeart/2008/layout/HalfCircleOrganizationChart"/>
    <dgm:cxn modelId="{E57284CD-B51E-8D46-90AC-6D13E31E0CC5}" type="presOf" srcId="{96D32A80-F2E3-3746-931D-48CB78B75C44}" destId="{DF05220D-2A33-3446-94B0-A16E34E3AD35}" srcOrd="1" destOrd="0" presId="urn:microsoft.com/office/officeart/2008/layout/HalfCircleOrganizationChart"/>
    <dgm:cxn modelId="{670F19E9-C742-B04E-BB12-A52504DA3CE7}" type="presOf" srcId="{6F49B47D-9887-6F4C-85EE-84F7A95DE7C5}" destId="{832C514C-0942-5B4D-A075-1C313661E8F4}" srcOrd="0" destOrd="0" presId="urn:microsoft.com/office/officeart/2008/layout/HalfCircleOrganizationChart"/>
    <dgm:cxn modelId="{0C5278F2-698D-0A4C-9A69-30B69AA1C722}" srcId="{91684A0A-E424-0C43-AEEE-8049123B1BC4}" destId="{F965FAF0-0D2F-A043-8A21-BD2080E6EE67}" srcOrd="1" destOrd="0" parTransId="{A54E1927-E8D6-A842-B14B-34B7A463D77C}" sibTransId="{718234BD-9EA7-AB40-B053-EEAA1AC89116}"/>
    <dgm:cxn modelId="{BB0EDAF4-D725-144D-A80B-FEA377B6D380}" type="presOf" srcId="{5203AC5E-1A58-784F-817E-4C27C643B1B8}" destId="{BA5F5C5B-250E-2A4D-B749-CDB0FCDFFFC1}" srcOrd="1" destOrd="0" presId="urn:microsoft.com/office/officeart/2008/layout/HalfCircleOrganizationChart"/>
    <dgm:cxn modelId="{E5C3F7F6-4B48-5644-9BEB-4DC7CCD193A2}" type="presOf" srcId="{2BD32217-3215-3A45-941B-AD57AC4C2451}" destId="{1C131EA3-7BF1-7D4F-B3F7-CDF984AFD852}" srcOrd="0" destOrd="0" presId="urn:microsoft.com/office/officeart/2008/layout/HalfCircleOrganizationChart"/>
    <dgm:cxn modelId="{CAA8D0FE-7E07-5D47-B1F8-DA0C2BBF7DB2}" type="presOf" srcId="{AACA28C1-4400-6F46-8AE5-91EC109A08A4}" destId="{A73AA81D-7CFB-7545-8AA7-D062FE9511C3}" srcOrd="0" destOrd="0" presId="urn:microsoft.com/office/officeart/2008/layout/HalfCircleOrganizationChart"/>
    <dgm:cxn modelId="{0EFB8659-1B17-8C40-B3B0-7B54190764F9}" type="presParOf" srcId="{1C131EA3-7BF1-7D4F-B3F7-CDF984AFD852}" destId="{EA110141-159C-A148-A2BB-1A0C2760EA7E}" srcOrd="0" destOrd="0" presId="urn:microsoft.com/office/officeart/2008/layout/HalfCircleOrganizationChart"/>
    <dgm:cxn modelId="{3ACB26EB-0FE5-FA46-A19E-B02C5C1DFD2D}" type="presParOf" srcId="{EA110141-159C-A148-A2BB-1A0C2760EA7E}" destId="{D8F589A0-F526-3942-A05F-171B875B34B3}" srcOrd="0" destOrd="0" presId="urn:microsoft.com/office/officeart/2008/layout/HalfCircleOrganizationChart"/>
    <dgm:cxn modelId="{ADA80B75-841C-7847-B5D7-22142C6DCC0C}" type="presParOf" srcId="{D8F589A0-F526-3942-A05F-171B875B34B3}" destId="{C8CB0712-55DE-714A-B95C-51EDFC8C60DE}" srcOrd="0" destOrd="0" presId="urn:microsoft.com/office/officeart/2008/layout/HalfCircleOrganizationChart"/>
    <dgm:cxn modelId="{478C72DE-0D15-0B40-92B5-F0A2A31674FF}" type="presParOf" srcId="{D8F589A0-F526-3942-A05F-171B875B34B3}" destId="{BFA6E36D-8B99-8443-B172-74D03CB55681}" srcOrd="1" destOrd="0" presId="urn:microsoft.com/office/officeart/2008/layout/HalfCircleOrganizationChart"/>
    <dgm:cxn modelId="{BF4ED3E0-925F-8243-8D09-26D45C8BD175}" type="presParOf" srcId="{D8F589A0-F526-3942-A05F-171B875B34B3}" destId="{4FEC8273-58CA-3F49-96F2-E6BE126902E1}" srcOrd="2" destOrd="0" presId="urn:microsoft.com/office/officeart/2008/layout/HalfCircleOrganizationChart"/>
    <dgm:cxn modelId="{73D08AA2-EB6C-344B-A22D-68F21EBB6C15}" type="presParOf" srcId="{D8F589A0-F526-3942-A05F-171B875B34B3}" destId="{9CD6DF5E-0A55-8E4A-89C8-9E8257CEE218}" srcOrd="3" destOrd="0" presId="urn:microsoft.com/office/officeart/2008/layout/HalfCircleOrganizationChart"/>
    <dgm:cxn modelId="{82AE6749-12AF-9E48-A388-821261018415}" type="presParOf" srcId="{EA110141-159C-A148-A2BB-1A0C2760EA7E}" destId="{75B7B312-DBD4-6C4B-B771-3B2A2E026511}" srcOrd="1" destOrd="0" presId="urn:microsoft.com/office/officeart/2008/layout/HalfCircleOrganizationChart"/>
    <dgm:cxn modelId="{14C30AC9-4E26-C54E-81A9-51D5BE19FC0A}" type="presParOf" srcId="{75B7B312-DBD4-6C4B-B771-3B2A2E026511}" destId="{A73AA81D-7CFB-7545-8AA7-D062FE9511C3}" srcOrd="0" destOrd="0" presId="urn:microsoft.com/office/officeart/2008/layout/HalfCircleOrganizationChart"/>
    <dgm:cxn modelId="{E80B6497-4EF9-7C4E-AD25-6B11123F3892}" type="presParOf" srcId="{75B7B312-DBD4-6C4B-B771-3B2A2E026511}" destId="{519090BB-A122-0C48-8BEA-B6E500139FEC}" srcOrd="1" destOrd="0" presId="urn:microsoft.com/office/officeart/2008/layout/HalfCircleOrganizationChart"/>
    <dgm:cxn modelId="{2373C548-B3D6-DF44-A9B7-F9E714E4587D}" type="presParOf" srcId="{519090BB-A122-0C48-8BEA-B6E500139FEC}" destId="{67062A0C-B302-924B-BB07-A253E10DD620}" srcOrd="0" destOrd="0" presId="urn:microsoft.com/office/officeart/2008/layout/HalfCircleOrganizationChart"/>
    <dgm:cxn modelId="{1BBF4EA5-DDEC-3C4B-A73D-AE12809DB45A}" type="presParOf" srcId="{67062A0C-B302-924B-BB07-A253E10DD620}" destId="{C137CDFF-EBD2-BF47-A4F0-ABAC95FD9EF3}" srcOrd="0" destOrd="0" presId="urn:microsoft.com/office/officeart/2008/layout/HalfCircleOrganizationChart"/>
    <dgm:cxn modelId="{4B8021CE-E095-244F-B55A-C5A24AFAB70A}" type="presParOf" srcId="{67062A0C-B302-924B-BB07-A253E10DD620}" destId="{B15E40DA-DD95-AA47-AC56-D5CB4B662D20}" srcOrd="1" destOrd="0" presId="urn:microsoft.com/office/officeart/2008/layout/HalfCircleOrganizationChart"/>
    <dgm:cxn modelId="{0C7D52B9-A79F-F74B-8B71-0BD83C7FEF86}" type="presParOf" srcId="{67062A0C-B302-924B-BB07-A253E10DD620}" destId="{ADAD0854-3EE1-0444-B58D-207EBC0A4E81}" srcOrd="2" destOrd="0" presId="urn:microsoft.com/office/officeart/2008/layout/HalfCircleOrganizationChart"/>
    <dgm:cxn modelId="{14962B0D-7342-0344-8ECD-76BE623F35DE}" type="presParOf" srcId="{67062A0C-B302-924B-BB07-A253E10DD620}" destId="{BA5F5C5B-250E-2A4D-B749-CDB0FCDFFFC1}" srcOrd="3" destOrd="0" presId="urn:microsoft.com/office/officeart/2008/layout/HalfCircleOrganizationChart"/>
    <dgm:cxn modelId="{8F438B62-C254-E64F-AAA4-FE0E82669328}" type="presParOf" srcId="{519090BB-A122-0C48-8BEA-B6E500139FEC}" destId="{5EDFAB6C-A074-0A45-A87B-5DB6C8917B39}" srcOrd="1" destOrd="0" presId="urn:microsoft.com/office/officeart/2008/layout/HalfCircleOrganizationChart"/>
    <dgm:cxn modelId="{5AF42B54-0E41-A545-8192-A6CCAF218C3A}" type="presParOf" srcId="{519090BB-A122-0C48-8BEA-B6E500139FEC}" destId="{DF281CAB-03B4-6047-80E1-A2B2AF9C3D01}" srcOrd="2" destOrd="0" presId="urn:microsoft.com/office/officeart/2008/layout/HalfCircleOrganizationChart"/>
    <dgm:cxn modelId="{5345F095-36A2-5848-945E-C96AD03E233C}" type="presParOf" srcId="{75B7B312-DBD4-6C4B-B771-3B2A2E026511}" destId="{AA22F19F-B82A-A44B-8206-D963F3A0246F}" srcOrd="2" destOrd="0" presId="urn:microsoft.com/office/officeart/2008/layout/HalfCircleOrganizationChart"/>
    <dgm:cxn modelId="{4383D060-6A66-0040-8BDB-57BEEAEE0AC5}" type="presParOf" srcId="{75B7B312-DBD4-6C4B-B771-3B2A2E026511}" destId="{A44976C3-4E9E-C14A-BEBC-FF991447E272}" srcOrd="3" destOrd="0" presId="urn:microsoft.com/office/officeart/2008/layout/HalfCircleOrganizationChart"/>
    <dgm:cxn modelId="{947A7180-404C-524B-9267-9918B6EF0C23}" type="presParOf" srcId="{A44976C3-4E9E-C14A-BEBC-FF991447E272}" destId="{ED2E9802-307D-DD4B-9614-4C2837B9B20F}" srcOrd="0" destOrd="0" presId="urn:microsoft.com/office/officeart/2008/layout/HalfCircleOrganizationChart"/>
    <dgm:cxn modelId="{CE8D8B81-B30D-BA43-AD3C-7E0A8E05EE74}" type="presParOf" srcId="{ED2E9802-307D-DD4B-9614-4C2837B9B20F}" destId="{572B2301-FDD5-4148-9DC8-77EF73D285D7}" srcOrd="0" destOrd="0" presId="urn:microsoft.com/office/officeart/2008/layout/HalfCircleOrganizationChart"/>
    <dgm:cxn modelId="{A54DF856-4102-544B-B4E7-55A155206F2E}" type="presParOf" srcId="{ED2E9802-307D-DD4B-9614-4C2837B9B20F}" destId="{73CF5F62-C1DA-F44C-8C2F-7031D1AFF7D4}" srcOrd="1" destOrd="0" presId="urn:microsoft.com/office/officeart/2008/layout/HalfCircleOrganizationChart"/>
    <dgm:cxn modelId="{E7D26510-C411-944A-9649-4EBF83D5360A}" type="presParOf" srcId="{ED2E9802-307D-DD4B-9614-4C2837B9B20F}" destId="{F9479944-B58C-5745-ABC8-1B2C9038E134}" srcOrd="2" destOrd="0" presId="urn:microsoft.com/office/officeart/2008/layout/HalfCircleOrganizationChart"/>
    <dgm:cxn modelId="{68FF07A7-0FAC-0C4C-AB2E-C3C0002CB0EB}" type="presParOf" srcId="{ED2E9802-307D-DD4B-9614-4C2837B9B20F}" destId="{051BE2A3-E36F-944B-ABA6-89A17F77F965}" srcOrd="3" destOrd="0" presId="urn:microsoft.com/office/officeart/2008/layout/HalfCircleOrganizationChart"/>
    <dgm:cxn modelId="{76BD4E8A-9924-E04B-8162-512E8EC81658}" type="presParOf" srcId="{A44976C3-4E9E-C14A-BEBC-FF991447E272}" destId="{D7E4120A-659D-7E45-A7FE-3889682C6EEC}" srcOrd="1" destOrd="0" presId="urn:microsoft.com/office/officeart/2008/layout/HalfCircleOrganizationChart"/>
    <dgm:cxn modelId="{E77D3169-A36B-344B-89E4-7030F3686CDB}" type="presParOf" srcId="{A44976C3-4E9E-C14A-BEBC-FF991447E272}" destId="{DBE77F75-F28C-AE4E-8264-D042795D2BE2}" srcOrd="2" destOrd="0" presId="urn:microsoft.com/office/officeart/2008/layout/HalfCircleOrganizationChart"/>
    <dgm:cxn modelId="{E0246821-05AA-A94A-BC49-58B9253578D5}" type="presParOf" srcId="{75B7B312-DBD4-6C4B-B771-3B2A2E026511}" destId="{74D5D1DF-DF3B-754D-9376-4584E6C5DFAB}" srcOrd="4" destOrd="0" presId="urn:microsoft.com/office/officeart/2008/layout/HalfCircleOrganizationChart"/>
    <dgm:cxn modelId="{A1BEC6E3-6B20-354C-A9E5-A2724AA3E327}" type="presParOf" srcId="{75B7B312-DBD4-6C4B-B771-3B2A2E026511}" destId="{53EF025E-5F1F-E14C-9ECB-7265AE05B94C}" srcOrd="5" destOrd="0" presId="urn:microsoft.com/office/officeart/2008/layout/HalfCircleOrganizationChart"/>
    <dgm:cxn modelId="{7BD9DF90-0AAE-DC4A-B359-0E563764170D}" type="presParOf" srcId="{53EF025E-5F1F-E14C-9ECB-7265AE05B94C}" destId="{63665D34-9383-5048-A60F-8429036A97BD}" srcOrd="0" destOrd="0" presId="urn:microsoft.com/office/officeart/2008/layout/HalfCircleOrganizationChart"/>
    <dgm:cxn modelId="{058F653C-45F3-2F46-8D8B-CB33C3F835FD}" type="presParOf" srcId="{63665D34-9383-5048-A60F-8429036A97BD}" destId="{F30B13F9-81FC-4348-8398-26C8F34A5A58}" srcOrd="0" destOrd="0" presId="urn:microsoft.com/office/officeart/2008/layout/HalfCircleOrganizationChart"/>
    <dgm:cxn modelId="{38A29933-91A4-CA43-B772-B0D574EC57A4}" type="presParOf" srcId="{63665D34-9383-5048-A60F-8429036A97BD}" destId="{AF49DA03-894A-6E4C-94B5-33FE88A893A9}" srcOrd="1" destOrd="0" presId="urn:microsoft.com/office/officeart/2008/layout/HalfCircleOrganizationChart"/>
    <dgm:cxn modelId="{955C1E80-1A3E-CB41-8801-D4B6C247A573}" type="presParOf" srcId="{63665D34-9383-5048-A60F-8429036A97BD}" destId="{3F56E096-D049-E24E-B4BE-50629E6EB98F}" srcOrd="2" destOrd="0" presId="urn:microsoft.com/office/officeart/2008/layout/HalfCircleOrganizationChart"/>
    <dgm:cxn modelId="{8CF988AB-0C71-0E45-ABE3-1BE5CDAA9283}" type="presParOf" srcId="{63665D34-9383-5048-A60F-8429036A97BD}" destId="{DF05220D-2A33-3446-94B0-A16E34E3AD35}" srcOrd="3" destOrd="0" presId="urn:microsoft.com/office/officeart/2008/layout/HalfCircleOrganizationChart"/>
    <dgm:cxn modelId="{76336CAE-E850-7444-ADAA-8476B9AC1CD0}" type="presParOf" srcId="{53EF025E-5F1F-E14C-9ECB-7265AE05B94C}" destId="{47EBE599-4C3F-CF4B-9A08-0B611CBD45E1}" srcOrd="1" destOrd="0" presId="urn:microsoft.com/office/officeart/2008/layout/HalfCircleOrganizationChart"/>
    <dgm:cxn modelId="{5C49EA60-68C6-C84C-8FF4-D8C03917035B}" type="presParOf" srcId="{53EF025E-5F1F-E14C-9ECB-7265AE05B94C}" destId="{80A0E061-B48C-5A44-8E5D-7F001E7B4544}" srcOrd="2" destOrd="0" presId="urn:microsoft.com/office/officeart/2008/layout/HalfCircleOrganizationChart"/>
    <dgm:cxn modelId="{42B68574-C660-F847-8B47-EC6F7FF9ABDE}" type="presParOf" srcId="{75B7B312-DBD4-6C4B-B771-3B2A2E026511}" destId="{03011234-6EFD-094E-9251-0DC29846DB70}" srcOrd="6" destOrd="0" presId="urn:microsoft.com/office/officeart/2008/layout/HalfCircleOrganizationChart"/>
    <dgm:cxn modelId="{05351974-F8B8-C046-B7B7-C54838C1D5A4}" type="presParOf" srcId="{75B7B312-DBD4-6C4B-B771-3B2A2E026511}" destId="{078EE54A-7E21-4446-8A30-06B8910B5329}" srcOrd="7" destOrd="0" presId="urn:microsoft.com/office/officeart/2008/layout/HalfCircleOrganizationChart"/>
    <dgm:cxn modelId="{0FF683B5-C3AB-9546-A6F6-74C55FE4CA79}" type="presParOf" srcId="{078EE54A-7E21-4446-8A30-06B8910B5329}" destId="{F129BC83-839B-D842-AACD-FEC5BC1BF118}" srcOrd="0" destOrd="0" presId="urn:microsoft.com/office/officeart/2008/layout/HalfCircleOrganizationChart"/>
    <dgm:cxn modelId="{9620C222-6242-954D-B6A1-B05603D74D69}" type="presParOf" srcId="{F129BC83-839B-D842-AACD-FEC5BC1BF118}" destId="{00709B4F-997A-A348-8807-47ABB6ABD899}" srcOrd="0" destOrd="0" presId="urn:microsoft.com/office/officeart/2008/layout/HalfCircleOrganizationChart"/>
    <dgm:cxn modelId="{BB08F2CD-7265-6344-B10D-826660675122}" type="presParOf" srcId="{F129BC83-839B-D842-AACD-FEC5BC1BF118}" destId="{CE94BF91-E6E7-C34E-9EEA-DF96FD51C568}" srcOrd="1" destOrd="0" presId="urn:microsoft.com/office/officeart/2008/layout/HalfCircleOrganizationChart"/>
    <dgm:cxn modelId="{C0CE4CEF-59C5-B244-8A27-D87BB1340C48}" type="presParOf" srcId="{F129BC83-839B-D842-AACD-FEC5BC1BF118}" destId="{96E8018C-7E7C-4247-B925-BFBCEE15C372}" srcOrd="2" destOrd="0" presId="urn:microsoft.com/office/officeart/2008/layout/HalfCircleOrganizationChart"/>
    <dgm:cxn modelId="{FFB2CDF7-2BA3-704B-91ED-611FA80B87E6}" type="presParOf" srcId="{F129BC83-839B-D842-AACD-FEC5BC1BF118}" destId="{48EDF637-5083-FF4D-8C62-576DE271A80D}" srcOrd="3" destOrd="0" presId="urn:microsoft.com/office/officeart/2008/layout/HalfCircleOrganizationChart"/>
    <dgm:cxn modelId="{5981D1CF-A9BD-7445-9DA7-85718490A2AB}" type="presParOf" srcId="{078EE54A-7E21-4446-8A30-06B8910B5329}" destId="{8226D0C3-52BA-364E-94C8-C3DD92CA1B52}" srcOrd="1" destOrd="0" presId="urn:microsoft.com/office/officeart/2008/layout/HalfCircleOrganizationChart"/>
    <dgm:cxn modelId="{C1AD594A-7C88-F74B-8ECD-42DE8879A4CE}" type="presParOf" srcId="{078EE54A-7E21-4446-8A30-06B8910B5329}" destId="{18F80F44-427D-5540-A06A-9F88BE6AC6C4}" srcOrd="2" destOrd="0" presId="urn:microsoft.com/office/officeart/2008/layout/HalfCircleOrganizationChart"/>
    <dgm:cxn modelId="{879D8BA9-699E-124A-B97A-DF7695BEB661}" type="presParOf" srcId="{75B7B312-DBD4-6C4B-B771-3B2A2E026511}" destId="{7E4DD166-9AAF-6541-803A-3B80701F3E7F}" srcOrd="8" destOrd="0" presId="urn:microsoft.com/office/officeart/2008/layout/HalfCircleOrganizationChart"/>
    <dgm:cxn modelId="{AB96CC15-A249-C943-80E1-302F989FE4FB}" type="presParOf" srcId="{75B7B312-DBD4-6C4B-B771-3B2A2E026511}" destId="{D8554E0C-EBB3-5C4E-8541-2A5259A6E86A}" srcOrd="9" destOrd="0" presId="urn:microsoft.com/office/officeart/2008/layout/HalfCircleOrganizationChart"/>
    <dgm:cxn modelId="{703D4CA2-A901-5648-A3B6-33BA3C973872}" type="presParOf" srcId="{D8554E0C-EBB3-5C4E-8541-2A5259A6E86A}" destId="{CD5A2D93-37B8-C94C-B159-FB4FDC407E29}" srcOrd="0" destOrd="0" presId="urn:microsoft.com/office/officeart/2008/layout/HalfCircleOrganizationChart"/>
    <dgm:cxn modelId="{46947FDF-CB82-9D47-8708-3995A60D0A77}" type="presParOf" srcId="{CD5A2D93-37B8-C94C-B159-FB4FDC407E29}" destId="{FAD444F2-C188-6840-AC03-B7FBA94BFC92}" srcOrd="0" destOrd="0" presId="urn:microsoft.com/office/officeart/2008/layout/HalfCircleOrganizationChart"/>
    <dgm:cxn modelId="{086891D6-24C0-884B-A10C-3F78610AFB68}" type="presParOf" srcId="{CD5A2D93-37B8-C94C-B159-FB4FDC407E29}" destId="{6A7B5D48-9C0B-D74B-A2F9-87D26FAD0FE1}" srcOrd="1" destOrd="0" presId="urn:microsoft.com/office/officeart/2008/layout/HalfCircleOrganizationChart"/>
    <dgm:cxn modelId="{719F91C8-D69D-C84D-A1AF-B61D3033E932}" type="presParOf" srcId="{CD5A2D93-37B8-C94C-B159-FB4FDC407E29}" destId="{5355EE47-5895-1D44-A136-1BA06A432EEF}" srcOrd="2" destOrd="0" presId="urn:microsoft.com/office/officeart/2008/layout/HalfCircleOrganizationChart"/>
    <dgm:cxn modelId="{F9E4A06F-FDA3-7049-992A-0496641070A8}" type="presParOf" srcId="{CD5A2D93-37B8-C94C-B159-FB4FDC407E29}" destId="{7754DF71-BA5F-3543-97D0-4E355C7E5ACB}" srcOrd="3" destOrd="0" presId="urn:microsoft.com/office/officeart/2008/layout/HalfCircleOrganizationChart"/>
    <dgm:cxn modelId="{1A5C985D-1B3B-054A-93B2-7B627D7E085F}" type="presParOf" srcId="{D8554E0C-EBB3-5C4E-8541-2A5259A6E86A}" destId="{08AE1699-7BEE-3B4C-9905-4673D9F51DC7}" srcOrd="1" destOrd="0" presId="urn:microsoft.com/office/officeart/2008/layout/HalfCircleOrganizationChart"/>
    <dgm:cxn modelId="{C2B2B613-538B-E64F-80D3-FF31E6AC2EFB}" type="presParOf" srcId="{D8554E0C-EBB3-5C4E-8541-2A5259A6E86A}" destId="{BF6DE6ED-10F9-164E-B0CC-D24DAD84B8A6}" srcOrd="2" destOrd="0" presId="urn:microsoft.com/office/officeart/2008/layout/HalfCircleOrganizationChart"/>
    <dgm:cxn modelId="{63E9527C-B790-AC43-AD13-474CBA4DB1F2}" type="presParOf" srcId="{75B7B312-DBD4-6C4B-B771-3B2A2E026511}" destId="{832C514C-0942-5B4D-A075-1C313661E8F4}" srcOrd="10" destOrd="0" presId="urn:microsoft.com/office/officeart/2008/layout/HalfCircleOrganizationChart"/>
    <dgm:cxn modelId="{D7FDC672-9807-D64D-BCC0-54BEB9706048}" type="presParOf" srcId="{75B7B312-DBD4-6C4B-B771-3B2A2E026511}" destId="{E882BA72-1F51-B944-8DB3-3BC7E5C872BB}" srcOrd="11" destOrd="0" presId="urn:microsoft.com/office/officeart/2008/layout/HalfCircleOrganizationChart"/>
    <dgm:cxn modelId="{516B8B5B-31A7-FE45-8293-EB5701FF225A}" type="presParOf" srcId="{E882BA72-1F51-B944-8DB3-3BC7E5C872BB}" destId="{AC16D36D-45FB-474D-B29F-83DE45317D20}" srcOrd="0" destOrd="0" presId="urn:microsoft.com/office/officeart/2008/layout/HalfCircleOrganizationChart"/>
    <dgm:cxn modelId="{042F1DA9-305A-C141-8D73-01D7DEA1663C}" type="presParOf" srcId="{AC16D36D-45FB-474D-B29F-83DE45317D20}" destId="{CD22880D-605D-6C4B-A88C-BCF358BA61E9}" srcOrd="0" destOrd="0" presId="urn:microsoft.com/office/officeart/2008/layout/HalfCircleOrganizationChart"/>
    <dgm:cxn modelId="{ED17A6CB-B0ED-A84A-9E3B-B4B376ED92C7}" type="presParOf" srcId="{AC16D36D-45FB-474D-B29F-83DE45317D20}" destId="{0A2491F3-93CC-D143-921C-2520F6014084}" srcOrd="1" destOrd="0" presId="urn:microsoft.com/office/officeart/2008/layout/HalfCircleOrganizationChart"/>
    <dgm:cxn modelId="{320CAEE4-97A8-6D45-9B86-D3E6AD32F1C1}" type="presParOf" srcId="{AC16D36D-45FB-474D-B29F-83DE45317D20}" destId="{A599CE33-6517-3844-AADC-D53CAF35D4F7}" srcOrd="2" destOrd="0" presId="urn:microsoft.com/office/officeart/2008/layout/HalfCircleOrganizationChart"/>
    <dgm:cxn modelId="{173C3A83-0282-BD48-B7FD-C1F34A4F1985}" type="presParOf" srcId="{AC16D36D-45FB-474D-B29F-83DE45317D20}" destId="{32742E0C-EC86-804E-B111-28AF71747ABA}" srcOrd="3" destOrd="0" presId="urn:microsoft.com/office/officeart/2008/layout/HalfCircleOrganizationChart"/>
    <dgm:cxn modelId="{8FA97BD8-4D1E-5246-8B52-EB43AF1FB53B}" type="presParOf" srcId="{E882BA72-1F51-B944-8DB3-3BC7E5C872BB}" destId="{B74BCC84-650B-EA42-AC82-A7778B1B5692}" srcOrd="1" destOrd="0" presId="urn:microsoft.com/office/officeart/2008/layout/HalfCircleOrganizationChart"/>
    <dgm:cxn modelId="{7D408AE5-38CF-DE4B-BA1C-90F901B34455}" type="presParOf" srcId="{E882BA72-1F51-B944-8DB3-3BC7E5C872BB}" destId="{9570327F-0207-7942-B324-5F9F17C41E4D}" srcOrd="2" destOrd="0" presId="urn:microsoft.com/office/officeart/2008/layout/HalfCircleOrganizationChart"/>
    <dgm:cxn modelId="{48B46C31-B87D-314C-93FA-2995832529AD}" type="presParOf" srcId="{EA110141-159C-A148-A2BB-1A0C2760EA7E}" destId="{1C4CBE01-0C13-6F44-A933-20E6862FF8A1}"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EC88C34-EFBA-0E41-8291-B28F0141D056}" type="doc">
      <dgm:prSet loTypeId="urn:microsoft.com/office/officeart/2005/8/layout/hierarchy2" loCatId="list" qsTypeId="urn:microsoft.com/office/officeart/2005/8/quickstyle/simple3" qsCatId="simple" csTypeId="urn:microsoft.com/office/officeart/2005/8/colors/colorful3" csCatId="colorful" phldr="1"/>
      <dgm:spPr/>
      <dgm:t>
        <a:bodyPr/>
        <a:lstStyle/>
        <a:p>
          <a:endParaRPr lang="en-US"/>
        </a:p>
      </dgm:t>
    </dgm:pt>
    <dgm:pt modelId="{DC1525E5-2DFA-134E-90B0-6649F417C113}">
      <dgm:prSet custT="1"/>
      <dgm:spPr/>
      <dgm:t>
        <a:bodyPr/>
        <a:lstStyle/>
        <a:p>
          <a:r>
            <a:rPr lang="en-US" sz="1600" dirty="0"/>
            <a:t>The obtained coefficient holds for all members of the population</a:t>
          </a:r>
        </a:p>
      </dgm:t>
    </dgm:pt>
    <dgm:pt modelId="{FA22C44D-8DBF-7A47-A10E-53ABF504B11D}" type="parTrans" cxnId="{7057A396-D9F9-FD41-A00E-A16E22428FD2}">
      <dgm:prSet/>
      <dgm:spPr/>
      <dgm:t>
        <a:bodyPr/>
        <a:lstStyle/>
        <a:p>
          <a:endParaRPr lang="en-US"/>
        </a:p>
      </dgm:t>
    </dgm:pt>
    <dgm:pt modelId="{C24E4BB3-CB9A-2940-BEBA-E3912D414E9C}" type="sibTrans" cxnId="{7057A396-D9F9-FD41-A00E-A16E22428FD2}">
      <dgm:prSet/>
      <dgm:spPr/>
      <dgm:t>
        <a:bodyPr/>
        <a:lstStyle/>
        <a:p>
          <a:endParaRPr lang="en-US"/>
        </a:p>
      </dgm:t>
    </dgm:pt>
    <dgm:pt modelId="{876B520C-CB49-3543-AE4A-01E3AE4AB187}">
      <dgm:prSet custT="1"/>
      <dgm:spPr/>
      <dgm:t>
        <a:bodyPr/>
        <a:lstStyle/>
        <a:p>
          <a:r>
            <a:rPr lang="en-US" sz="1600" dirty="0"/>
            <a:t>For a unit change in X there is a corresponding change in Y</a:t>
          </a:r>
        </a:p>
      </dgm:t>
    </dgm:pt>
    <dgm:pt modelId="{CDA8ED8A-9DBD-E14B-A058-F63E35DE7050}" type="parTrans" cxnId="{B87308C5-4990-CC46-94D7-8390730560DA}">
      <dgm:prSet/>
      <dgm:spPr>
        <a:ln w="25400"/>
      </dgm:spPr>
      <dgm:t>
        <a:bodyPr/>
        <a:lstStyle/>
        <a:p>
          <a:endParaRPr lang="en-US"/>
        </a:p>
      </dgm:t>
    </dgm:pt>
    <dgm:pt modelId="{E95CA055-3952-7C4B-8FF4-E6F8C35FC857}" type="sibTrans" cxnId="{B87308C5-4990-CC46-94D7-8390730560DA}">
      <dgm:prSet/>
      <dgm:spPr/>
      <dgm:t>
        <a:bodyPr/>
        <a:lstStyle/>
        <a:p>
          <a:endParaRPr lang="en-US"/>
        </a:p>
      </dgm:t>
    </dgm:pt>
    <dgm:pt modelId="{F30B37A1-015C-F847-850D-C36662044AED}">
      <dgm:prSet custT="1"/>
      <dgm:spPr/>
      <dgm:t>
        <a:bodyPr/>
        <a:lstStyle/>
        <a:p>
          <a:r>
            <a:rPr lang="en-US" sz="1600" dirty="0"/>
            <a:t>Stated differently, whatever the “effect” of X on Y (predictor on outcome) it holds for all members of the population</a:t>
          </a:r>
        </a:p>
      </dgm:t>
    </dgm:pt>
    <dgm:pt modelId="{E737191D-C6D8-154F-8B33-80B172A0FA41}" type="parTrans" cxnId="{E098581B-D10F-C64B-8791-18765657301D}">
      <dgm:prSet/>
      <dgm:spPr>
        <a:ln w="25400"/>
      </dgm:spPr>
      <dgm:t>
        <a:bodyPr/>
        <a:lstStyle/>
        <a:p>
          <a:endParaRPr lang="en-US"/>
        </a:p>
      </dgm:t>
    </dgm:pt>
    <dgm:pt modelId="{1763F896-012D-0441-9DBE-544FEE5F137D}" type="sibTrans" cxnId="{E098581B-D10F-C64B-8791-18765657301D}">
      <dgm:prSet/>
      <dgm:spPr/>
      <dgm:t>
        <a:bodyPr/>
        <a:lstStyle/>
        <a:p>
          <a:endParaRPr lang="en-US"/>
        </a:p>
      </dgm:t>
    </dgm:pt>
    <dgm:pt modelId="{E8098D02-609F-454B-A89A-35E356050A79}">
      <dgm:prSet custT="1"/>
      <dgm:spPr/>
      <dgm:t>
        <a:bodyPr/>
        <a:lstStyle/>
        <a:p>
          <a:r>
            <a:rPr lang="en-US" sz="1600" dirty="0"/>
            <a:t>Individual differences (straying from the mean) is treated as error</a:t>
          </a:r>
        </a:p>
      </dgm:t>
    </dgm:pt>
    <dgm:pt modelId="{CDEAA13F-2B35-3541-9A0C-C41D9868AB48}" type="parTrans" cxnId="{EE18E8E5-616B-0D4C-A5CC-41986C70F766}">
      <dgm:prSet/>
      <dgm:spPr>
        <a:ln w="25400"/>
      </dgm:spPr>
      <dgm:t>
        <a:bodyPr/>
        <a:lstStyle/>
        <a:p>
          <a:endParaRPr lang="en-US"/>
        </a:p>
      </dgm:t>
    </dgm:pt>
    <dgm:pt modelId="{304651DA-CB39-5240-9A35-9F867452A752}" type="sibTrans" cxnId="{EE18E8E5-616B-0D4C-A5CC-41986C70F766}">
      <dgm:prSet/>
      <dgm:spPr/>
      <dgm:t>
        <a:bodyPr/>
        <a:lstStyle/>
        <a:p>
          <a:endParaRPr lang="en-US"/>
        </a:p>
      </dgm:t>
    </dgm:pt>
    <dgm:pt modelId="{34F98020-5F61-1D4D-B360-28328F858A33}" type="pres">
      <dgm:prSet presAssocID="{6EC88C34-EFBA-0E41-8291-B28F0141D056}" presName="diagram" presStyleCnt="0">
        <dgm:presLayoutVars>
          <dgm:chPref val="1"/>
          <dgm:dir/>
          <dgm:animOne val="branch"/>
          <dgm:animLvl val="lvl"/>
          <dgm:resizeHandles val="exact"/>
        </dgm:presLayoutVars>
      </dgm:prSet>
      <dgm:spPr/>
    </dgm:pt>
    <dgm:pt modelId="{3B836ACB-14CE-D642-84DE-7BE06C02F38F}" type="pres">
      <dgm:prSet presAssocID="{DC1525E5-2DFA-134E-90B0-6649F417C113}" presName="root1" presStyleCnt="0"/>
      <dgm:spPr/>
    </dgm:pt>
    <dgm:pt modelId="{A478E53D-DDFB-7D47-A40E-F4900C49B173}" type="pres">
      <dgm:prSet presAssocID="{DC1525E5-2DFA-134E-90B0-6649F417C113}" presName="LevelOneTextNode" presStyleLbl="node0" presStyleIdx="0" presStyleCnt="1">
        <dgm:presLayoutVars>
          <dgm:chPref val="3"/>
        </dgm:presLayoutVars>
      </dgm:prSet>
      <dgm:spPr/>
    </dgm:pt>
    <dgm:pt modelId="{A8816B27-F907-DD4D-BFA5-A05457ED96B2}" type="pres">
      <dgm:prSet presAssocID="{DC1525E5-2DFA-134E-90B0-6649F417C113}" presName="level2hierChild" presStyleCnt="0"/>
      <dgm:spPr/>
    </dgm:pt>
    <dgm:pt modelId="{B856ABD9-969F-774F-AA02-8DF460A85821}" type="pres">
      <dgm:prSet presAssocID="{CDA8ED8A-9DBD-E14B-A058-F63E35DE7050}" presName="conn2-1" presStyleLbl="parChTrans1D2" presStyleIdx="0" presStyleCnt="3"/>
      <dgm:spPr/>
    </dgm:pt>
    <dgm:pt modelId="{F2BAB20D-7074-7449-9B3C-0B45098D423A}" type="pres">
      <dgm:prSet presAssocID="{CDA8ED8A-9DBD-E14B-A058-F63E35DE7050}" presName="connTx" presStyleLbl="parChTrans1D2" presStyleIdx="0" presStyleCnt="3"/>
      <dgm:spPr/>
    </dgm:pt>
    <dgm:pt modelId="{1DB3EA2B-F0F1-704D-8250-4059A61887FF}" type="pres">
      <dgm:prSet presAssocID="{876B520C-CB49-3543-AE4A-01E3AE4AB187}" presName="root2" presStyleCnt="0"/>
      <dgm:spPr/>
    </dgm:pt>
    <dgm:pt modelId="{0AA0B111-1257-2F4B-8D70-871C06C8B6F9}" type="pres">
      <dgm:prSet presAssocID="{876B520C-CB49-3543-AE4A-01E3AE4AB187}" presName="LevelTwoTextNode" presStyleLbl="node2" presStyleIdx="0" presStyleCnt="3">
        <dgm:presLayoutVars>
          <dgm:chPref val="3"/>
        </dgm:presLayoutVars>
      </dgm:prSet>
      <dgm:spPr/>
    </dgm:pt>
    <dgm:pt modelId="{F95B86D7-3AFC-9541-9EDE-990574F120F5}" type="pres">
      <dgm:prSet presAssocID="{876B520C-CB49-3543-AE4A-01E3AE4AB187}" presName="level3hierChild" presStyleCnt="0"/>
      <dgm:spPr/>
    </dgm:pt>
    <dgm:pt modelId="{EDC424DC-A650-3D43-8A0A-4C376913D747}" type="pres">
      <dgm:prSet presAssocID="{E737191D-C6D8-154F-8B33-80B172A0FA41}" presName="conn2-1" presStyleLbl="parChTrans1D2" presStyleIdx="1" presStyleCnt="3"/>
      <dgm:spPr/>
    </dgm:pt>
    <dgm:pt modelId="{37E3B3EB-99B0-5740-8721-B9A8B105D77A}" type="pres">
      <dgm:prSet presAssocID="{E737191D-C6D8-154F-8B33-80B172A0FA41}" presName="connTx" presStyleLbl="parChTrans1D2" presStyleIdx="1" presStyleCnt="3"/>
      <dgm:spPr/>
    </dgm:pt>
    <dgm:pt modelId="{7776C6B4-C46C-BD4E-8EE5-660ED7298DF4}" type="pres">
      <dgm:prSet presAssocID="{F30B37A1-015C-F847-850D-C36662044AED}" presName="root2" presStyleCnt="0"/>
      <dgm:spPr/>
    </dgm:pt>
    <dgm:pt modelId="{FC307329-606D-4742-A0B0-ED87F773D959}" type="pres">
      <dgm:prSet presAssocID="{F30B37A1-015C-F847-850D-C36662044AED}" presName="LevelTwoTextNode" presStyleLbl="node2" presStyleIdx="1" presStyleCnt="3">
        <dgm:presLayoutVars>
          <dgm:chPref val="3"/>
        </dgm:presLayoutVars>
      </dgm:prSet>
      <dgm:spPr/>
    </dgm:pt>
    <dgm:pt modelId="{51352528-9FE1-2946-B1E8-227EF50D4E09}" type="pres">
      <dgm:prSet presAssocID="{F30B37A1-015C-F847-850D-C36662044AED}" presName="level3hierChild" presStyleCnt="0"/>
      <dgm:spPr/>
    </dgm:pt>
    <dgm:pt modelId="{CF2920D4-6EA7-094B-B550-1F4D64032101}" type="pres">
      <dgm:prSet presAssocID="{CDEAA13F-2B35-3541-9A0C-C41D9868AB48}" presName="conn2-1" presStyleLbl="parChTrans1D2" presStyleIdx="2" presStyleCnt="3"/>
      <dgm:spPr/>
    </dgm:pt>
    <dgm:pt modelId="{504AE0CB-FDE0-6541-BE61-B317844AAE84}" type="pres">
      <dgm:prSet presAssocID="{CDEAA13F-2B35-3541-9A0C-C41D9868AB48}" presName="connTx" presStyleLbl="parChTrans1D2" presStyleIdx="2" presStyleCnt="3"/>
      <dgm:spPr/>
    </dgm:pt>
    <dgm:pt modelId="{1DE6D9ED-A7BA-CD4E-AC19-E372D8A87C2C}" type="pres">
      <dgm:prSet presAssocID="{E8098D02-609F-454B-A89A-35E356050A79}" presName="root2" presStyleCnt="0"/>
      <dgm:spPr/>
    </dgm:pt>
    <dgm:pt modelId="{01FC9EA5-EE4C-5841-B672-A256DAD3859D}" type="pres">
      <dgm:prSet presAssocID="{E8098D02-609F-454B-A89A-35E356050A79}" presName="LevelTwoTextNode" presStyleLbl="node2" presStyleIdx="2" presStyleCnt="3">
        <dgm:presLayoutVars>
          <dgm:chPref val="3"/>
        </dgm:presLayoutVars>
      </dgm:prSet>
      <dgm:spPr/>
    </dgm:pt>
    <dgm:pt modelId="{D6EB33CD-24E5-CA4E-BA24-7C41B3F841CA}" type="pres">
      <dgm:prSet presAssocID="{E8098D02-609F-454B-A89A-35E356050A79}" presName="level3hierChild" presStyleCnt="0"/>
      <dgm:spPr/>
    </dgm:pt>
  </dgm:ptLst>
  <dgm:cxnLst>
    <dgm:cxn modelId="{E098581B-D10F-C64B-8791-18765657301D}" srcId="{DC1525E5-2DFA-134E-90B0-6649F417C113}" destId="{F30B37A1-015C-F847-850D-C36662044AED}" srcOrd="1" destOrd="0" parTransId="{E737191D-C6D8-154F-8B33-80B172A0FA41}" sibTransId="{1763F896-012D-0441-9DBE-544FEE5F137D}"/>
    <dgm:cxn modelId="{F1F5A728-28A4-C949-ACFC-241CBE4A06FA}" type="presOf" srcId="{CDA8ED8A-9DBD-E14B-A058-F63E35DE7050}" destId="{B856ABD9-969F-774F-AA02-8DF460A85821}" srcOrd="0" destOrd="0" presId="urn:microsoft.com/office/officeart/2005/8/layout/hierarchy2"/>
    <dgm:cxn modelId="{C3402F52-9D55-3D45-80B0-7AE4CAF812B1}" type="presOf" srcId="{E737191D-C6D8-154F-8B33-80B172A0FA41}" destId="{37E3B3EB-99B0-5740-8721-B9A8B105D77A}" srcOrd="1" destOrd="0" presId="urn:microsoft.com/office/officeart/2005/8/layout/hierarchy2"/>
    <dgm:cxn modelId="{C463B27C-6367-F441-AF3D-BD0493C5F4FC}" type="presOf" srcId="{F30B37A1-015C-F847-850D-C36662044AED}" destId="{FC307329-606D-4742-A0B0-ED87F773D959}" srcOrd="0" destOrd="0" presId="urn:microsoft.com/office/officeart/2005/8/layout/hierarchy2"/>
    <dgm:cxn modelId="{1FB16B7D-ED7A-DF42-B93B-5D9363193B6B}" type="presOf" srcId="{CDEAA13F-2B35-3541-9A0C-C41D9868AB48}" destId="{CF2920D4-6EA7-094B-B550-1F4D64032101}" srcOrd="0" destOrd="0" presId="urn:microsoft.com/office/officeart/2005/8/layout/hierarchy2"/>
    <dgm:cxn modelId="{B1C4EA8A-60BE-9448-BCA2-02CFFE4801FB}" type="presOf" srcId="{CDA8ED8A-9DBD-E14B-A058-F63E35DE7050}" destId="{F2BAB20D-7074-7449-9B3C-0B45098D423A}" srcOrd="1" destOrd="0" presId="urn:microsoft.com/office/officeart/2005/8/layout/hierarchy2"/>
    <dgm:cxn modelId="{7057A396-D9F9-FD41-A00E-A16E22428FD2}" srcId="{6EC88C34-EFBA-0E41-8291-B28F0141D056}" destId="{DC1525E5-2DFA-134E-90B0-6649F417C113}" srcOrd="0" destOrd="0" parTransId="{FA22C44D-8DBF-7A47-A10E-53ABF504B11D}" sibTransId="{C24E4BB3-CB9A-2940-BEBA-E3912D414E9C}"/>
    <dgm:cxn modelId="{35ABB299-DC4F-AC41-A2C4-BEC380AADD70}" type="presOf" srcId="{876B520C-CB49-3543-AE4A-01E3AE4AB187}" destId="{0AA0B111-1257-2F4B-8D70-871C06C8B6F9}" srcOrd="0" destOrd="0" presId="urn:microsoft.com/office/officeart/2005/8/layout/hierarchy2"/>
    <dgm:cxn modelId="{9CB6A1B8-025C-204F-9EF6-841D1BA37A46}" type="presOf" srcId="{CDEAA13F-2B35-3541-9A0C-C41D9868AB48}" destId="{504AE0CB-FDE0-6541-BE61-B317844AAE84}" srcOrd="1" destOrd="0" presId="urn:microsoft.com/office/officeart/2005/8/layout/hierarchy2"/>
    <dgm:cxn modelId="{E83573B9-0CA3-BD46-8166-D14BC079EDFD}" type="presOf" srcId="{E8098D02-609F-454B-A89A-35E356050A79}" destId="{01FC9EA5-EE4C-5841-B672-A256DAD3859D}" srcOrd="0" destOrd="0" presId="urn:microsoft.com/office/officeart/2005/8/layout/hierarchy2"/>
    <dgm:cxn modelId="{B87308C5-4990-CC46-94D7-8390730560DA}" srcId="{DC1525E5-2DFA-134E-90B0-6649F417C113}" destId="{876B520C-CB49-3543-AE4A-01E3AE4AB187}" srcOrd="0" destOrd="0" parTransId="{CDA8ED8A-9DBD-E14B-A058-F63E35DE7050}" sibTransId="{E95CA055-3952-7C4B-8FF4-E6F8C35FC857}"/>
    <dgm:cxn modelId="{F8BACCC8-35A6-F44B-BB84-3E916E16DAB7}" type="presOf" srcId="{6EC88C34-EFBA-0E41-8291-B28F0141D056}" destId="{34F98020-5F61-1D4D-B360-28328F858A33}" srcOrd="0" destOrd="0" presId="urn:microsoft.com/office/officeart/2005/8/layout/hierarchy2"/>
    <dgm:cxn modelId="{DA6FDEE2-646F-A241-915B-9E28720AD6F5}" type="presOf" srcId="{E737191D-C6D8-154F-8B33-80B172A0FA41}" destId="{EDC424DC-A650-3D43-8A0A-4C376913D747}" srcOrd="0" destOrd="0" presId="urn:microsoft.com/office/officeart/2005/8/layout/hierarchy2"/>
    <dgm:cxn modelId="{EE18E8E5-616B-0D4C-A5CC-41986C70F766}" srcId="{DC1525E5-2DFA-134E-90B0-6649F417C113}" destId="{E8098D02-609F-454B-A89A-35E356050A79}" srcOrd="2" destOrd="0" parTransId="{CDEAA13F-2B35-3541-9A0C-C41D9868AB48}" sibTransId="{304651DA-CB39-5240-9A35-9F867452A752}"/>
    <dgm:cxn modelId="{4E7A63FD-1BA9-5347-BCF1-1CB47F5B44CD}" type="presOf" srcId="{DC1525E5-2DFA-134E-90B0-6649F417C113}" destId="{A478E53D-DDFB-7D47-A40E-F4900C49B173}" srcOrd="0" destOrd="0" presId="urn:microsoft.com/office/officeart/2005/8/layout/hierarchy2"/>
    <dgm:cxn modelId="{E680EBF1-65C0-9341-8646-9F4932DB78AB}" type="presParOf" srcId="{34F98020-5F61-1D4D-B360-28328F858A33}" destId="{3B836ACB-14CE-D642-84DE-7BE06C02F38F}" srcOrd="0" destOrd="0" presId="urn:microsoft.com/office/officeart/2005/8/layout/hierarchy2"/>
    <dgm:cxn modelId="{E2EE1EEE-143B-F842-A112-E8C5B1AE24FB}" type="presParOf" srcId="{3B836ACB-14CE-D642-84DE-7BE06C02F38F}" destId="{A478E53D-DDFB-7D47-A40E-F4900C49B173}" srcOrd="0" destOrd="0" presId="urn:microsoft.com/office/officeart/2005/8/layout/hierarchy2"/>
    <dgm:cxn modelId="{DB2EC5D2-166F-7143-ACFD-0D6A1034877E}" type="presParOf" srcId="{3B836ACB-14CE-D642-84DE-7BE06C02F38F}" destId="{A8816B27-F907-DD4D-BFA5-A05457ED96B2}" srcOrd="1" destOrd="0" presId="urn:microsoft.com/office/officeart/2005/8/layout/hierarchy2"/>
    <dgm:cxn modelId="{9C2AFFA7-2E36-F647-85AE-0BC4FD4FB8AA}" type="presParOf" srcId="{A8816B27-F907-DD4D-BFA5-A05457ED96B2}" destId="{B856ABD9-969F-774F-AA02-8DF460A85821}" srcOrd="0" destOrd="0" presId="urn:microsoft.com/office/officeart/2005/8/layout/hierarchy2"/>
    <dgm:cxn modelId="{E9629D66-860C-6B4F-9878-8D028C108F81}" type="presParOf" srcId="{B856ABD9-969F-774F-AA02-8DF460A85821}" destId="{F2BAB20D-7074-7449-9B3C-0B45098D423A}" srcOrd="0" destOrd="0" presId="urn:microsoft.com/office/officeart/2005/8/layout/hierarchy2"/>
    <dgm:cxn modelId="{55300760-2334-D246-AFE0-B9C0340291A8}" type="presParOf" srcId="{A8816B27-F907-DD4D-BFA5-A05457ED96B2}" destId="{1DB3EA2B-F0F1-704D-8250-4059A61887FF}" srcOrd="1" destOrd="0" presId="urn:microsoft.com/office/officeart/2005/8/layout/hierarchy2"/>
    <dgm:cxn modelId="{36250690-E85B-0C48-9B9A-C508CDCE63A3}" type="presParOf" srcId="{1DB3EA2B-F0F1-704D-8250-4059A61887FF}" destId="{0AA0B111-1257-2F4B-8D70-871C06C8B6F9}" srcOrd="0" destOrd="0" presId="urn:microsoft.com/office/officeart/2005/8/layout/hierarchy2"/>
    <dgm:cxn modelId="{56DEA5C8-43F5-C84B-B4E6-F9DFFE47E773}" type="presParOf" srcId="{1DB3EA2B-F0F1-704D-8250-4059A61887FF}" destId="{F95B86D7-3AFC-9541-9EDE-990574F120F5}" srcOrd="1" destOrd="0" presId="urn:microsoft.com/office/officeart/2005/8/layout/hierarchy2"/>
    <dgm:cxn modelId="{157D7FCE-5A1A-0146-93E8-1E7E9C1A2B84}" type="presParOf" srcId="{A8816B27-F907-DD4D-BFA5-A05457ED96B2}" destId="{EDC424DC-A650-3D43-8A0A-4C376913D747}" srcOrd="2" destOrd="0" presId="urn:microsoft.com/office/officeart/2005/8/layout/hierarchy2"/>
    <dgm:cxn modelId="{DEF5D2B6-BFC3-CB40-9193-32E70AC7E8ED}" type="presParOf" srcId="{EDC424DC-A650-3D43-8A0A-4C376913D747}" destId="{37E3B3EB-99B0-5740-8721-B9A8B105D77A}" srcOrd="0" destOrd="0" presId="urn:microsoft.com/office/officeart/2005/8/layout/hierarchy2"/>
    <dgm:cxn modelId="{5235BA7F-B385-2349-BE38-F51488C0225C}" type="presParOf" srcId="{A8816B27-F907-DD4D-BFA5-A05457ED96B2}" destId="{7776C6B4-C46C-BD4E-8EE5-660ED7298DF4}" srcOrd="3" destOrd="0" presId="urn:microsoft.com/office/officeart/2005/8/layout/hierarchy2"/>
    <dgm:cxn modelId="{6C388AC7-8826-1D49-8C1E-4DA3936AFDB0}" type="presParOf" srcId="{7776C6B4-C46C-BD4E-8EE5-660ED7298DF4}" destId="{FC307329-606D-4742-A0B0-ED87F773D959}" srcOrd="0" destOrd="0" presId="urn:microsoft.com/office/officeart/2005/8/layout/hierarchy2"/>
    <dgm:cxn modelId="{BF7590EE-FACC-5F40-8545-C3B3A6B36CBC}" type="presParOf" srcId="{7776C6B4-C46C-BD4E-8EE5-660ED7298DF4}" destId="{51352528-9FE1-2946-B1E8-227EF50D4E09}" srcOrd="1" destOrd="0" presId="urn:microsoft.com/office/officeart/2005/8/layout/hierarchy2"/>
    <dgm:cxn modelId="{D6837615-2BF5-6A44-9EB3-F7857B969B35}" type="presParOf" srcId="{A8816B27-F907-DD4D-BFA5-A05457ED96B2}" destId="{CF2920D4-6EA7-094B-B550-1F4D64032101}" srcOrd="4" destOrd="0" presId="urn:microsoft.com/office/officeart/2005/8/layout/hierarchy2"/>
    <dgm:cxn modelId="{A716101F-C2EC-214E-ACB6-DB0765A5F8C0}" type="presParOf" srcId="{CF2920D4-6EA7-094B-B550-1F4D64032101}" destId="{504AE0CB-FDE0-6541-BE61-B317844AAE84}" srcOrd="0" destOrd="0" presId="urn:microsoft.com/office/officeart/2005/8/layout/hierarchy2"/>
    <dgm:cxn modelId="{A708F354-FF46-4645-AFD0-63FDC9438539}" type="presParOf" srcId="{A8816B27-F907-DD4D-BFA5-A05457ED96B2}" destId="{1DE6D9ED-A7BA-CD4E-AC19-E372D8A87C2C}" srcOrd="5" destOrd="0" presId="urn:microsoft.com/office/officeart/2005/8/layout/hierarchy2"/>
    <dgm:cxn modelId="{C500E0AB-BB5B-5B42-A503-E31544BE5711}" type="presParOf" srcId="{1DE6D9ED-A7BA-CD4E-AC19-E372D8A87C2C}" destId="{01FC9EA5-EE4C-5841-B672-A256DAD3859D}" srcOrd="0" destOrd="0" presId="urn:microsoft.com/office/officeart/2005/8/layout/hierarchy2"/>
    <dgm:cxn modelId="{0DBFCB5C-6170-5E49-8BB4-47BFE50D2FF1}" type="presParOf" srcId="{1DE6D9ED-A7BA-CD4E-AC19-E372D8A87C2C}" destId="{D6EB33CD-24E5-CA4E-BA24-7C41B3F841C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7A125D9-BA1B-DB4D-BDAE-B252C6416D3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3F74970-6E1A-0B42-9D0B-6525197A6675}">
      <dgm:prSet/>
      <dgm:spPr/>
      <dgm:t>
        <a:bodyPr/>
        <a:lstStyle/>
        <a:p>
          <a:r>
            <a:rPr lang="en-US" dirty="0"/>
            <a:t>Purpose?</a:t>
          </a:r>
        </a:p>
      </dgm:t>
    </dgm:pt>
    <dgm:pt modelId="{80071BB6-5A62-FC48-9A0F-2EE745934FFF}" type="parTrans" cxnId="{082827F1-DF83-FB4D-B276-408A74C893C9}">
      <dgm:prSet/>
      <dgm:spPr/>
      <dgm:t>
        <a:bodyPr/>
        <a:lstStyle/>
        <a:p>
          <a:endParaRPr lang="en-US"/>
        </a:p>
      </dgm:t>
    </dgm:pt>
    <dgm:pt modelId="{3E2A904A-4E10-6141-BDDE-0D8A4EF553DA}" type="sibTrans" cxnId="{082827F1-DF83-FB4D-B276-408A74C893C9}">
      <dgm:prSet/>
      <dgm:spPr/>
      <dgm:t>
        <a:bodyPr/>
        <a:lstStyle/>
        <a:p>
          <a:endParaRPr lang="en-US"/>
        </a:p>
      </dgm:t>
    </dgm:pt>
    <dgm:pt modelId="{16F6036E-8A91-F744-BF27-AAA8EFE2780C}">
      <dgm:prSet/>
      <dgm:spPr/>
      <dgm:t>
        <a:bodyPr/>
        <a:lstStyle/>
        <a:p>
          <a:r>
            <a:rPr lang="en-US" dirty="0"/>
            <a:t>Elucidate typologies (mixtures or latent taxa)</a:t>
          </a:r>
        </a:p>
      </dgm:t>
    </dgm:pt>
    <dgm:pt modelId="{A26D8F89-BFB0-B24D-B1E1-B629EF202E35}" type="parTrans" cxnId="{38485C1E-9F67-6F47-9F3A-47D9539A0EBA}">
      <dgm:prSet/>
      <dgm:spPr/>
      <dgm:t>
        <a:bodyPr/>
        <a:lstStyle/>
        <a:p>
          <a:endParaRPr lang="en-US"/>
        </a:p>
      </dgm:t>
    </dgm:pt>
    <dgm:pt modelId="{6DAB77DC-F1E0-6A4B-A350-4E5145D75E55}" type="sibTrans" cxnId="{38485C1E-9F67-6F47-9F3A-47D9539A0EBA}">
      <dgm:prSet/>
      <dgm:spPr/>
      <dgm:t>
        <a:bodyPr/>
        <a:lstStyle/>
        <a:p>
          <a:endParaRPr lang="en-US"/>
        </a:p>
      </dgm:t>
    </dgm:pt>
    <dgm:pt modelId="{4A50E6CE-0835-904C-B4D6-32AF91A0F471}">
      <dgm:prSet custT="1"/>
      <dgm:spPr/>
      <dgm:t>
        <a:bodyPr/>
        <a:lstStyle/>
        <a:p>
          <a:r>
            <a:rPr lang="en-US" sz="1600" dirty="0"/>
            <a:t>LCA = Latent Class Analysis</a:t>
          </a:r>
        </a:p>
      </dgm:t>
    </dgm:pt>
    <dgm:pt modelId="{B1902B26-B41B-3440-80B5-BA0C6B809205}" type="parTrans" cxnId="{FC6B704D-F4D0-4A47-9714-B538364412C5}">
      <dgm:prSet/>
      <dgm:spPr/>
      <dgm:t>
        <a:bodyPr/>
        <a:lstStyle/>
        <a:p>
          <a:endParaRPr lang="en-US"/>
        </a:p>
      </dgm:t>
    </dgm:pt>
    <dgm:pt modelId="{7DFC9D1A-5D4B-DB47-8989-BE1F3F59C8CE}" type="sibTrans" cxnId="{FC6B704D-F4D0-4A47-9714-B538364412C5}">
      <dgm:prSet/>
      <dgm:spPr/>
      <dgm:t>
        <a:bodyPr/>
        <a:lstStyle/>
        <a:p>
          <a:endParaRPr lang="en-US"/>
        </a:p>
      </dgm:t>
    </dgm:pt>
    <dgm:pt modelId="{C928540E-0764-834F-8CAA-02EBB86A4321}">
      <dgm:prSet custT="1"/>
      <dgm:spPr/>
      <dgm:t>
        <a:bodyPr/>
        <a:lstStyle/>
        <a:p>
          <a:r>
            <a:rPr lang="en-US" sz="1600" dirty="0"/>
            <a:t>LTA = Latent Transition Analysis</a:t>
          </a:r>
        </a:p>
      </dgm:t>
    </dgm:pt>
    <dgm:pt modelId="{92E150B9-3648-FE42-8E34-5B068BE254A8}" type="parTrans" cxnId="{146CED05-BE8C-4049-9C71-2D46787C84DC}">
      <dgm:prSet/>
      <dgm:spPr/>
      <dgm:t>
        <a:bodyPr/>
        <a:lstStyle/>
        <a:p>
          <a:endParaRPr lang="en-US"/>
        </a:p>
      </dgm:t>
    </dgm:pt>
    <dgm:pt modelId="{E0CBCFDC-5A4F-2C4F-9CED-E0956E5A1801}" type="sibTrans" cxnId="{146CED05-BE8C-4049-9C71-2D46787C84DC}">
      <dgm:prSet/>
      <dgm:spPr/>
      <dgm:t>
        <a:bodyPr/>
        <a:lstStyle/>
        <a:p>
          <a:endParaRPr lang="en-US"/>
        </a:p>
      </dgm:t>
    </dgm:pt>
    <dgm:pt modelId="{53C8C9DC-8389-F44D-B7D5-E6974E9FC80C}">
      <dgm:prSet custT="1"/>
      <dgm:spPr/>
      <dgm:t>
        <a:bodyPr/>
        <a:lstStyle/>
        <a:p>
          <a:r>
            <a:rPr lang="en-US" sz="1600" dirty="0"/>
            <a:t>GMM = Growth Mixture Models</a:t>
          </a:r>
        </a:p>
      </dgm:t>
    </dgm:pt>
    <dgm:pt modelId="{EA7B5A2E-9668-5D40-8BE1-745A3820A98C}" type="parTrans" cxnId="{CFF9AFA4-6558-384B-8564-24452181C48C}">
      <dgm:prSet/>
      <dgm:spPr/>
      <dgm:t>
        <a:bodyPr/>
        <a:lstStyle/>
        <a:p>
          <a:endParaRPr lang="en-US"/>
        </a:p>
      </dgm:t>
    </dgm:pt>
    <dgm:pt modelId="{8DA0461E-83CC-6A4E-91D9-F31A447955DA}" type="sibTrans" cxnId="{CFF9AFA4-6558-384B-8564-24452181C48C}">
      <dgm:prSet/>
      <dgm:spPr/>
      <dgm:t>
        <a:bodyPr/>
        <a:lstStyle/>
        <a:p>
          <a:endParaRPr lang="en-US"/>
        </a:p>
      </dgm:t>
    </dgm:pt>
    <dgm:pt modelId="{8C627CDC-F0FC-534B-B1EB-92E9EDA183CA}">
      <dgm:prSet/>
      <dgm:spPr/>
      <dgm:t>
        <a:bodyPr/>
        <a:lstStyle/>
        <a:p>
          <a:r>
            <a:rPr lang="en-US" i="1"/>
            <a:t>All use response patterns as the focus</a:t>
          </a:r>
          <a:endParaRPr lang="en-US"/>
        </a:p>
      </dgm:t>
    </dgm:pt>
    <dgm:pt modelId="{FCA3EF35-20C5-1145-8A47-2CEB77CC364D}" type="parTrans" cxnId="{AD945612-F19D-1642-AB43-E05B5A3FD9EB}">
      <dgm:prSet/>
      <dgm:spPr/>
      <dgm:t>
        <a:bodyPr/>
        <a:lstStyle/>
        <a:p>
          <a:endParaRPr lang="en-US"/>
        </a:p>
      </dgm:t>
    </dgm:pt>
    <dgm:pt modelId="{A67C6E17-95D4-C24D-B2E8-02399889758C}" type="sibTrans" cxnId="{AD945612-F19D-1642-AB43-E05B5A3FD9EB}">
      <dgm:prSet/>
      <dgm:spPr/>
      <dgm:t>
        <a:bodyPr/>
        <a:lstStyle/>
        <a:p>
          <a:endParaRPr lang="en-US"/>
        </a:p>
      </dgm:t>
    </dgm:pt>
    <dgm:pt modelId="{79ECF24C-19D4-DD42-94E2-B7DF8FD22DC0}" type="pres">
      <dgm:prSet presAssocID="{17A125D9-BA1B-DB4D-BDAE-B252C6416D38}" presName="vert0" presStyleCnt="0">
        <dgm:presLayoutVars>
          <dgm:dir/>
          <dgm:animOne val="branch"/>
          <dgm:animLvl val="lvl"/>
        </dgm:presLayoutVars>
      </dgm:prSet>
      <dgm:spPr/>
    </dgm:pt>
    <dgm:pt modelId="{7B37AC28-3956-134A-9BDE-F7BB0487D8B3}" type="pres">
      <dgm:prSet presAssocID="{03F74970-6E1A-0B42-9D0B-6525197A6675}" presName="thickLine" presStyleLbl="alignNode1" presStyleIdx="0" presStyleCnt="1"/>
      <dgm:spPr/>
    </dgm:pt>
    <dgm:pt modelId="{C31274A2-6AA0-5946-B510-59F1B6B859EE}" type="pres">
      <dgm:prSet presAssocID="{03F74970-6E1A-0B42-9D0B-6525197A6675}" presName="horz1" presStyleCnt="0"/>
      <dgm:spPr/>
    </dgm:pt>
    <dgm:pt modelId="{66F20635-38C1-C74E-970A-3517B474D75F}" type="pres">
      <dgm:prSet presAssocID="{03F74970-6E1A-0B42-9D0B-6525197A6675}" presName="tx1" presStyleLbl="revTx" presStyleIdx="0" presStyleCnt="6"/>
      <dgm:spPr/>
    </dgm:pt>
    <dgm:pt modelId="{ED65F0C6-7842-3744-ABC8-6898ADB133C7}" type="pres">
      <dgm:prSet presAssocID="{03F74970-6E1A-0B42-9D0B-6525197A6675}" presName="vert1" presStyleCnt="0"/>
      <dgm:spPr/>
    </dgm:pt>
    <dgm:pt modelId="{842D574D-974B-B846-92A2-7D3F9A695AD3}" type="pres">
      <dgm:prSet presAssocID="{16F6036E-8A91-F744-BF27-AAA8EFE2780C}" presName="vertSpace2a" presStyleCnt="0"/>
      <dgm:spPr/>
    </dgm:pt>
    <dgm:pt modelId="{93F3FFD7-DBD7-D24D-B508-6E697E269A8B}" type="pres">
      <dgm:prSet presAssocID="{16F6036E-8A91-F744-BF27-AAA8EFE2780C}" presName="horz2" presStyleCnt="0"/>
      <dgm:spPr/>
    </dgm:pt>
    <dgm:pt modelId="{6680A171-9D33-AD44-9B3E-F77577683058}" type="pres">
      <dgm:prSet presAssocID="{16F6036E-8A91-F744-BF27-AAA8EFE2780C}" presName="horzSpace2" presStyleCnt="0"/>
      <dgm:spPr/>
    </dgm:pt>
    <dgm:pt modelId="{B13C3B36-2F48-9543-8ECF-019B39F95662}" type="pres">
      <dgm:prSet presAssocID="{16F6036E-8A91-F744-BF27-AAA8EFE2780C}" presName="tx2" presStyleLbl="revTx" presStyleIdx="1" presStyleCnt="6"/>
      <dgm:spPr/>
    </dgm:pt>
    <dgm:pt modelId="{9500DCD1-80C2-A349-9600-35C1C6BE809B}" type="pres">
      <dgm:prSet presAssocID="{16F6036E-8A91-F744-BF27-AAA8EFE2780C}" presName="vert2" presStyleCnt="0"/>
      <dgm:spPr/>
    </dgm:pt>
    <dgm:pt modelId="{750CC79B-A4D3-2F4A-8860-64DB80DFF10F}" type="pres">
      <dgm:prSet presAssocID="{4A50E6CE-0835-904C-B4D6-32AF91A0F471}" presName="horz3" presStyleCnt="0"/>
      <dgm:spPr/>
    </dgm:pt>
    <dgm:pt modelId="{57C77A47-912C-F944-A586-CA1D3D5FBED6}" type="pres">
      <dgm:prSet presAssocID="{4A50E6CE-0835-904C-B4D6-32AF91A0F471}" presName="horzSpace3" presStyleCnt="0"/>
      <dgm:spPr/>
    </dgm:pt>
    <dgm:pt modelId="{2CEE3D69-189F-0644-8D15-525EC8D3A861}" type="pres">
      <dgm:prSet presAssocID="{4A50E6CE-0835-904C-B4D6-32AF91A0F471}" presName="tx3" presStyleLbl="revTx" presStyleIdx="2" presStyleCnt="6"/>
      <dgm:spPr/>
    </dgm:pt>
    <dgm:pt modelId="{8E6153F9-EE7E-364F-A3C3-662406C88B73}" type="pres">
      <dgm:prSet presAssocID="{4A50E6CE-0835-904C-B4D6-32AF91A0F471}" presName="vert3" presStyleCnt="0"/>
      <dgm:spPr/>
    </dgm:pt>
    <dgm:pt modelId="{012E4D0B-0764-A24D-BF58-4F4A074F02A8}" type="pres">
      <dgm:prSet presAssocID="{7DFC9D1A-5D4B-DB47-8989-BE1F3F59C8CE}" presName="thinLine3" presStyleLbl="callout" presStyleIdx="0" presStyleCnt="4"/>
      <dgm:spPr>
        <a:ln w="25400">
          <a:solidFill>
            <a:srgbClr val="F5C2C2"/>
          </a:solidFill>
        </a:ln>
      </dgm:spPr>
    </dgm:pt>
    <dgm:pt modelId="{046E7D7F-5D39-8D49-8C9F-E91CA35D5041}" type="pres">
      <dgm:prSet presAssocID="{C928540E-0764-834F-8CAA-02EBB86A4321}" presName="horz3" presStyleCnt="0"/>
      <dgm:spPr/>
    </dgm:pt>
    <dgm:pt modelId="{F9050BF6-CD98-C14C-B6F6-ACC25461388E}" type="pres">
      <dgm:prSet presAssocID="{C928540E-0764-834F-8CAA-02EBB86A4321}" presName="horzSpace3" presStyleCnt="0"/>
      <dgm:spPr/>
    </dgm:pt>
    <dgm:pt modelId="{E8E123AF-7029-9043-9CE3-335427266A7B}" type="pres">
      <dgm:prSet presAssocID="{C928540E-0764-834F-8CAA-02EBB86A4321}" presName="tx3" presStyleLbl="revTx" presStyleIdx="3" presStyleCnt="6"/>
      <dgm:spPr/>
    </dgm:pt>
    <dgm:pt modelId="{946878AD-FBB9-EE4A-B8F5-EDFBCB33AFD1}" type="pres">
      <dgm:prSet presAssocID="{C928540E-0764-834F-8CAA-02EBB86A4321}" presName="vert3" presStyleCnt="0"/>
      <dgm:spPr/>
    </dgm:pt>
    <dgm:pt modelId="{AAD6605F-99C8-BA4E-A1BE-77F4FFC01ABE}" type="pres">
      <dgm:prSet presAssocID="{E0CBCFDC-5A4F-2C4F-9CED-E0956E5A1801}" presName="thinLine3" presStyleLbl="callout" presStyleIdx="1" presStyleCnt="4"/>
      <dgm:spPr>
        <a:ln w="25400">
          <a:solidFill>
            <a:srgbClr val="F5C2C2"/>
          </a:solidFill>
        </a:ln>
      </dgm:spPr>
    </dgm:pt>
    <dgm:pt modelId="{A9CB184D-9C3F-DD45-8A0C-7B34A46FBB87}" type="pres">
      <dgm:prSet presAssocID="{53C8C9DC-8389-F44D-B7D5-E6974E9FC80C}" presName="horz3" presStyleCnt="0"/>
      <dgm:spPr/>
    </dgm:pt>
    <dgm:pt modelId="{5EE81128-285C-3846-8B60-02E18ADDBDBA}" type="pres">
      <dgm:prSet presAssocID="{53C8C9DC-8389-F44D-B7D5-E6974E9FC80C}" presName="horzSpace3" presStyleCnt="0"/>
      <dgm:spPr/>
    </dgm:pt>
    <dgm:pt modelId="{82B2E502-08B4-294A-86AC-4D3472331EBC}" type="pres">
      <dgm:prSet presAssocID="{53C8C9DC-8389-F44D-B7D5-E6974E9FC80C}" presName="tx3" presStyleLbl="revTx" presStyleIdx="4" presStyleCnt="6"/>
      <dgm:spPr/>
    </dgm:pt>
    <dgm:pt modelId="{31EB1B68-D169-F540-B59D-3A657BEFC219}" type="pres">
      <dgm:prSet presAssocID="{53C8C9DC-8389-F44D-B7D5-E6974E9FC80C}" presName="vert3" presStyleCnt="0"/>
      <dgm:spPr/>
    </dgm:pt>
    <dgm:pt modelId="{35DCF36D-A12A-8B4E-A0C4-5041F50D2358}" type="pres">
      <dgm:prSet presAssocID="{16F6036E-8A91-F744-BF27-AAA8EFE2780C}" presName="thinLine2b" presStyleLbl="callout" presStyleIdx="2" presStyleCnt="4"/>
      <dgm:spPr>
        <a:ln w="25400">
          <a:solidFill>
            <a:srgbClr val="F5C2C2"/>
          </a:solidFill>
        </a:ln>
      </dgm:spPr>
    </dgm:pt>
    <dgm:pt modelId="{DD9BDC3A-3DA5-FF4E-A8F3-70B3A3D604DB}" type="pres">
      <dgm:prSet presAssocID="{16F6036E-8A91-F744-BF27-AAA8EFE2780C}" presName="vertSpace2b" presStyleCnt="0"/>
      <dgm:spPr/>
    </dgm:pt>
    <dgm:pt modelId="{6F8E3227-F9DA-FF42-B189-BDC201FDC2C0}" type="pres">
      <dgm:prSet presAssocID="{8C627CDC-F0FC-534B-B1EB-92E9EDA183CA}" presName="horz2" presStyleCnt="0"/>
      <dgm:spPr/>
    </dgm:pt>
    <dgm:pt modelId="{FD452FC3-5D8C-EC4D-81B5-CED95F45643F}" type="pres">
      <dgm:prSet presAssocID="{8C627CDC-F0FC-534B-B1EB-92E9EDA183CA}" presName="horzSpace2" presStyleCnt="0"/>
      <dgm:spPr/>
    </dgm:pt>
    <dgm:pt modelId="{52A27A0E-19D5-954B-AB23-659F3C29F41F}" type="pres">
      <dgm:prSet presAssocID="{8C627CDC-F0FC-534B-B1EB-92E9EDA183CA}" presName="tx2" presStyleLbl="revTx" presStyleIdx="5" presStyleCnt="6"/>
      <dgm:spPr/>
    </dgm:pt>
    <dgm:pt modelId="{88ED3C34-C069-8B4C-9D1A-A3D4F177F6D8}" type="pres">
      <dgm:prSet presAssocID="{8C627CDC-F0FC-534B-B1EB-92E9EDA183CA}" presName="vert2" presStyleCnt="0"/>
      <dgm:spPr/>
    </dgm:pt>
    <dgm:pt modelId="{5D064552-ACE6-3D4F-9117-E49B0E32ADFC}" type="pres">
      <dgm:prSet presAssocID="{8C627CDC-F0FC-534B-B1EB-92E9EDA183CA}" presName="thinLine2b" presStyleLbl="callout" presStyleIdx="3" presStyleCnt="4"/>
      <dgm:spPr>
        <a:ln w="25400">
          <a:solidFill>
            <a:srgbClr val="F5C2C2"/>
          </a:solidFill>
        </a:ln>
      </dgm:spPr>
    </dgm:pt>
    <dgm:pt modelId="{E7E212DA-7A31-5342-96E0-AE6B3453B71F}" type="pres">
      <dgm:prSet presAssocID="{8C627CDC-F0FC-534B-B1EB-92E9EDA183CA}" presName="vertSpace2b" presStyleCnt="0"/>
      <dgm:spPr/>
    </dgm:pt>
  </dgm:ptLst>
  <dgm:cxnLst>
    <dgm:cxn modelId="{146CED05-BE8C-4049-9C71-2D46787C84DC}" srcId="{16F6036E-8A91-F744-BF27-AAA8EFE2780C}" destId="{C928540E-0764-834F-8CAA-02EBB86A4321}" srcOrd="1" destOrd="0" parTransId="{92E150B9-3648-FE42-8E34-5B068BE254A8}" sibTransId="{E0CBCFDC-5A4F-2C4F-9CED-E0956E5A1801}"/>
    <dgm:cxn modelId="{59330F09-855C-524F-9420-4759682D5599}" type="presOf" srcId="{C928540E-0764-834F-8CAA-02EBB86A4321}" destId="{E8E123AF-7029-9043-9CE3-335427266A7B}" srcOrd="0" destOrd="0" presId="urn:microsoft.com/office/officeart/2008/layout/LinedList"/>
    <dgm:cxn modelId="{2DBEEA09-3579-0041-B5BC-39A281C24298}" type="presOf" srcId="{16F6036E-8A91-F744-BF27-AAA8EFE2780C}" destId="{B13C3B36-2F48-9543-8ECF-019B39F95662}" srcOrd="0" destOrd="0" presId="urn:microsoft.com/office/officeart/2008/layout/LinedList"/>
    <dgm:cxn modelId="{AD945612-F19D-1642-AB43-E05B5A3FD9EB}" srcId="{03F74970-6E1A-0B42-9D0B-6525197A6675}" destId="{8C627CDC-F0FC-534B-B1EB-92E9EDA183CA}" srcOrd="1" destOrd="0" parTransId="{FCA3EF35-20C5-1145-8A47-2CEB77CC364D}" sibTransId="{A67C6E17-95D4-C24D-B2E8-02399889758C}"/>
    <dgm:cxn modelId="{38485C1E-9F67-6F47-9F3A-47D9539A0EBA}" srcId="{03F74970-6E1A-0B42-9D0B-6525197A6675}" destId="{16F6036E-8A91-F744-BF27-AAA8EFE2780C}" srcOrd="0" destOrd="0" parTransId="{A26D8F89-BFB0-B24D-B1E1-B629EF202E35}" sibTransId="{6DAB77DC-F1E0-6A4B-A350-4E5145D75E55}"/>
    <dgm:cxn modelId="{4C7BD769-B222-0442-9638-EA206BA3CEA2}" type="presOf" srcId="{03F74970-6E1A-0B42-9D0B-6525197A6675}" destId="{66F20635-38C1-C74E-970A-3517B474D75F}" srcOrd="0" destOrd="0" presId="urn:microsoft.com/office/officeart/2008/layout/LinedList"/>
    <dgm:cxn modelId="{FC6B704D-F4D0-4A47-9714-B538364412C5}" srcId="{16F6036E-8A91-F744-BF27-AAA8EFE2780C}" destId="{4A50E6CE-0835-904C-B4D6-32AF91A0F471}" srcOrd="0" destOrd="0" parTransId="{B1902B26-B41B-3440-80B5-BA0C6B809205}" sibTransId="{7DFC9D1A-5D4B-DB47-8989-BE1F3F59C8CE}"/>
    <dgm:cxn modelId="{D8310A76-915F-2A43-A436-124AF6FD516B}" type="presOf" srcId="{53C8C9DC-8389-F44D-B7D5-E6974E9FC80C}" destId="{82B2E502-08B4-294A-86AC-4D3472331EBC}" srcOrd="0" destOrd="0" presId="urn:microsoft.com/office/officeart/2008/layout/LinedList"/>
    <dgm:cxn modelId="{6E822279-7CFD-4741-A507-AB1F73A703BE}" type="presOf" srcId="{17A125D9-BA1B-DB4D-BDAE-B252C6416D38}" destId="{79ECF24C-19D4-DD42-94E2-B7DF8FD22DC0}" srcOrd="0" destOrd="0" presId="urn:microsoft.com/office/officeart/2008/layout/LinedList"/>
    <dgm:cxn modelId="{58C6A898-BB67-D94A-BE34-0B31F81B3749}" type="presOf" srcId="{4A50E6CE-0835-904C-B4D6-32AF91A0F471}" destId="{2CEE3D69-189F-0644-8D15-525EC8D3A861}" srcOrd="0" destOrd="0" presId="urn:microsoft.com/office/officeart/2008/layout/LinedList"/>
    <dgm:cxn modelId="{CFF9AFA4-6558-384B-8564-24452181C48C}" srcId="{16F6036E-8A91-F744-BF27-AAA8EFE2780C}" destId="{53C8C9DC-8389-F44D-B7D5-E6974E9FC80C}" srcOrd="2" destOrd="0" parTransId="{EA7B5A2E-9668-5D40-8BE1-745A3820A98C}" sibTransId="{8DA0461E-83CC-6A4E-91D9-F31A447955DA}"/>
    <dgm:cxn modelId="{8956B9C6-5B7D-4C4B-A940-34716BEEA2C6}" type="presOf" srcId="{8C627CDC-F0FC-534B-B1EB-92E9EDA183CA}" destId="{52A27A0E-19D5-954B-AB23-659F3C29F41F}" srcOrd="0" destOrd="0" presId="urn:microsoft.com/office/officeart/2008/layout/LinedList"/>
    <dgm:cxn modelId="{082827F1-DF83-FB4D-B276-408A74C893C9}" srcId="{17A125D9-BA1B-DB4D-BDAE-B252C6416D38}" destId="{03F74970-6E1A-0B42-9D0B-6525197A6675}" srcOrd="0" destOrd="0" parTransId="{80071BB6-5A62-FC48-9A0F-2EE745934FFF}" sibTransId="{3E2A904A-4E10-6141-BDDE-0D8A4EF553DA}"/>
    <dgm:cxn modelId="{666E90C5-9F1E-7248-8E84-06E7954EAE81}" type="presParOf" srcId="{79ECF24C-19D4-DD42-94E2-B7DF8FD22DC0}" destId="{7B37AC28-3956-134A-9BDE-F7BB0487D8B3}" srcOrd="0" destOrd="0" presId="urn:microsoft.com/office/officeart/2008/layout/LinedList"/>
    <dgm:cxn modelId="{717FAB2B-05F3-D642-B415-07CB53A731FF}" type="presParOf" srcId="{79ECF24C-19D4-DD42-94E2-B7DF8FD22DC0}" destId="{C31274A2-6AA0-5946-B510-59F1B6B859EE}" srcOrd="1" destOrd="0" presId="urn:microsoft.com/office/officeart/2008/layout/LinedList"/>
    <dgm:cxn modelId="{0549FE6C-3E96-3D46-BF6C-9F982204E196}" type="presParOf" srcId="{C31274A2-6AA0-5946-B510-59F1B6B859EE}" destId="{66F20635-38C1-C74E-970A-3517B474D75F}" srcOrd="0" destOrd="0" presId="urn:microsoft.com/office/officeart/2008/layout/LinedList"/>
    <dgm:cxn modelId="{AA4172E1-4AE2-C841-BB67-BC1DAB1C3518}" type="presParOf" srcId="{C31274A2-6AA0-5946-B510-59F1B6B859EE}" destId="{ED65F0C6-7842-3744-ABC8-6898ADB133C7}" srcOrd="1" destOrd="0" presId="urn:microsoft.com/office/officeart/2008/layout/LinedList"/>
    <dgm:cxn modelId="{5420171C-FEBB-2641-A3FA-1FBD96FEC1FC}" type="presParOf" srcId="{ED65F0C6-7842-3744-ABC8-6898ADB133C7}" destId="{842D574D-974B-B846-92A2-7D3F9A695AD3}" srcOrd="0" destOrd="0" presId="urn:microsoft.com/office/officeart/2008/layout/LinedList"/>
    <dgm:cxn modelId="{D20E1DA3-1136-1E4D-92D1-F9CD5BC23EF6}" type="presParOf" srcId="{ED65F0C6-7842-3744-ABC8-6898ADB133C7}" destId="{93F3FFD7-DBD7-D24D-B508-6E697E269A8B}" srcOrd="1" destOrd="0" presId="urn:microsoft.com/office/officeart/2008/layout/LinedList"/>
    <dgm:cxn modelId="{F255F3C3-898F-EF4B-8CA9-35020F017121}" type="presParOf" srcId="{93F3FFD7-DBD7-D24D-B508-6E697E269A8B}" destId="{6680A171-9D33-AD44-9B3E-F77577683058}" srcOrd="0" destOrd="0" presId="urn:microsoft.com/office/officeart/2008/layout/LinedList"/>
    <dgm:cxn modelId="{ADFEA5FA-DAE1-FA4F-B9EF-706C9C9FEB9C}" type="presParOf" srcId="{93F3FFD7-DBD7-D24D-B508-6E697E269A8B}" destId="{B13C3B36-2F48-9543-8ECF-019B39F95662}" srcOrd="1" destOrd="0" presId="urn:microsoft.com/office/officeart/2008/layout/LinedList"/>
    <dgm:cxn modelId="{89FF24C8-D5A2-834D-92E3-4553FA7C895A}" type="presParOf" srcId="{93F3FFD7-DBD7-D24D-B508-6E697E269A8B}" destId="{9500DCD1-80C2-A349-9600-35C1C6BE809B}" srcOrd="2" destOrd="0" presId="urn:microsoft.com/office/officeart/2008/layout/LinedList"/>
    <dgm:cxn modelId="{26CAF021-9B4B-AE4E-8C8E-EDD22DDB6649}" type="presParOf" srcId="{9500DCD1-80C2-A349-9600-35C1C6BE809B}" destId="{750CC79B-A4D3-2F4A-8860-64DB80DFF10F}" srcOrd="0" destOrd="0" presId="urn:microsoft.com/office/officeart/2008/layout/LinedList"/>
    <dgm:cxn modelId="{F21F7904-5D1D-B44D-ADA5-438EC92F972F}" type="presParOf" srcId="{750CC79B-A4D3-2F4A-8860-64DB80DFF10F}" destId="{57C77A47-912C-F944-A586-CA1D3D5FBED6}" srcOrd="0" destOrd="0" presId="urn:microsoft.com/office/officeart/2008/layout/LinedList"/>
    <dgm:cxn modelId="{212C4BBE-9870-0441-A33D-7E387BC34DF0}" type="presParOf" srcId="{750CC79B-A4D3-2F4A-8860-64DB80DFF10F}" destId="{2CEE3D69-189F-0644-8D15-525EC8D3A861}" srcOrd="1" destOrd="0" presId="urn:microsoft.com/office/officeart/2008/layout/LinedList"/>
    <dgm:cxn modelId="{C95F756E-D95E-7045-8CC4-9FB70BB91945}" type="presParOf" srcId="{750CC79B-A4D3-2F4A-8860-64DB80DFF10F}" destId="{8E6153F9-EE7E-364F-A3C3-662406C88B73}" srcOrd="2" destOrd="0" presId="urn:microsoft.com/office/officeart/2008/layout/LinedList"/>
    <dgm:cxn modelId="{AE103EE5-0B77-494A-81B5-91F2676327F2}" type="presParOf" srcId="{9500DCD1-80C2-A349-9600-35C1C6BE809B}" destId="{012E4D0B-0764-A24D-BF58-4F4A074F02A8}" srcOrd="1" destOrd="0" presId="urn:microsoft.com/office/officeart/2008/layout/LinedList"/>
    <dgm:cxn modelId="{D215406C-3263-B54B-A9BD-388EC23300B8}" type="presParOf" srcId="{9500DCD1-80C2-A349-9600-35C1C6BE809B}" destId="{046E7D7F-5D39-8D49-8C9F-E91CA35D5041}" srcOrd="2" destOrd="0" presId="urn:microsoft.com/office/officeart/2008/layout/LinedList"/>
    <dgm:cxn modelId="{D49CACA3-C423-0944-A838-16DA07447F48}" type="presParOf" srcId="{046E7D7F-5D39-8D49-8C9F-E91CA35D5041}" destId="{F9050BF6-CD98-C14C-B6F6-ACC25461388E}" srcOrd="0" destOrd="0" presId="urn:microsoft.com/office/officeart/2008/layout/LinedList"/>
    <dgm:cxn modelId="{86A9E72A-DA8A-F941-AC6A-8D8008D52EEA}" type="presParOf" srcId="{046E7D7F-5D39-8D49-8C9F-E91CA35D5041}" destId="{E8E123AF-7029-9043-9CE3-335427266A7B}" srcOrd="1" destOrd="0" presId="urn:microsoft.com/office/officeart/2008/layout/LinedList"/>
    <dgm:cxn modelId="{418636EE-EE78-F747-BF8F-5605F1CE77C1}" type="presParOf" srcId="{046E7D7F-5D39-8D49-8C9F-E91CA35D5041}" destId="{946878AD-FBB9-EE4A-B8F5-EDFBCB33AFD1}" srcOrd="2" destOrd="0" presId="urn:microsoft.com/office/officeart/2008/layout/LinedList"/>
    <dgm:cxn modelId="{EC9BA0E4-EF1F-F740-9C56-A81C7D6F0A11}" type="presParOf" srcId="{9500DCD1-80C2-A349-9600-35C1C6BE809B}" destId="{AAD6605F-99C8-BA4E-A1BE-77F4FFC01ABE}" srcOrd="3" destOrd="0" presId="urn:microsoft.com/office/officeart/2008/layout/LinedList"/>
    <dgm:cxn modelId="{58F5B4BF-D0C7-A546-807B-28DD7C727A73}" type="presParOf" srcId="{9500DCD1-80C2-A349-9600-35C1C6BE809B}" destId="{A9CB184D-9C3F-DD45-8A0C-7B34A46FBB87}" srcOrd="4" destOrd="0" presId="urn:microsoft.com/office/officeart/2008/layout/LinedList"/>
    <dgm:cxn modelId="{CD4E6959-A415-F54B-AF10-8E59F0306F24}" type="presParOf" srcId="{A9CB184D-9C3F-DD45-8A0C-7B34A46FBB87}" destId="{5EE81128-285C-3846-8B60-02E18ADDBDBA}" srcOrd="0" destOrd="0" presId="urn:microsoft.com/office/officeart/2008/layout/LinedList"/>
    <dgm:cxn modelId="{87117B4B-8B87-B94A-A6AF-F1EB8F4F7FCA}" type="presParOf" srcId="{A9CB184D-9C3F-DD45-8A0C-7B34A46FBB87}" destId="{82B2E502-08B4-294A-86AC-4D3472331EBC}" srcOrd="1" destOrd="0" presId="urn:microsoft.com/office/officeart/2008/layout/LinedList"/>
    <dgm:cxn modelId="{B5E33059-B350-DA4C-AE46-F17242D9A4A8}" type="presParOf" srcId="{A9CB184D-9C3F-DD45-8A0C-7B34A46FBB87}" destId="{31EB1B68-D169-F540-B59D-3A657BEFC219}" srcOrd="2" destOrd="0" presId="urn:microsoft.com/office/officeart/2008/layout/LinedList"/>
    <dgm:cxn modelId="{E7E977B9-728E-984C-91A8-4D8779DE6AA2}" type="presParOf" srcId="{ED65F0C6-7842-3744-ABC8-6898ADB133C7}" destId="{35DCF36D-A12A-8B4E-A0C4-5041F50D2358}" srcOrd="2" destOrd="0" presId="urn:microsoft.com/office/officeart/2008/layout/LinedList"/>
    <dgm:cxn modelId="{EABBAAEF-4131-234E-97E6-610820D861A2}" type="presParOf" srcId="{ED65F0C6-7842-3744-ABC8-6898ADB133C7}" destId="{DD9BDC3A-3DA5-FF4E-A8F3-70B3A3D604DB}" srcOrd="3" destOrd="0" presId="urn:microsoft.com/office/officeart/2008/layout/LinedList"/>
    <dgm:cxn modelId="{B94A34EC-C1EC-2A4C-82B8-28F54FC4CC74}" type="presParOf" srcId="{ED65F0C6-7842-3744-ABC8-6898ADB133C7}" destId="{6F8E3227-F9DA-FF42-B189-BDC201FDC2C0}" srcOrd="4" destOrd="0" presId="urn:microsoft.com/office/officeart/2008/layout/LinedList"/>
    <dgm:cxn modelId="{6402EE27-E9A2-8F4C-95BC-3FBE9C480E57}" type="presParOf" srcId="{6F8E3227-F9DA-FF42-B189-BDC201FDC2C0}" destId="{FD452FC3-5D8C-EC4D-81B5-CED95F45643F}" srcOrd="0" destOrd="0" presId="urn:microsoft.com/office/officeart/2008/layout/LinedList"/>
    <dgm:cxn modelId="{A629438E-AFC1-F141-94C4-AC1EA34E48D1}" type="presParOf" srcId="{6F8E3227-F9DA-FF42-B189-BDC201FDC2C0}" destId="{52A27A0E-19D5-954B-AB23-659F3C29F41F}" srcOrd="1" destOrd="0" presId="urn:microsoft.com/office/officeart/2008/layout/LinedList"/>
    <dgm:cxn modelId="{3AC731FC-8117-C743-B8C8-2232CE3869F1}" type="presParOf" srcId="{6F8E3227-F9DA-FF42-B189-BDC201FDC2C0}" destId="{88ED3C34-C069-8B4C-9D1A-A3D4F177F6D8}" srcOrd="2" destOrd="0" presId="urn:microsoft.com/office/officeart/2008/layout/LinedList"/>
    <dgm:cxn modelId="{875D53DE-FD15-D445-9DBA-9A3D9F7831A1}" type="presParOf" srcId="{ED65F0C6-7842-3744-ABC8-6898ADB133C7}" destId="{5D064552-ACE6-3D4F-9117-E49B0E32ADFC}" srcOrd="5" destOrd="0" presId="urn:microsoft.com/office/officeart/2008/layout/LinedList"/>
    <dgm:cxn modelId="{481B0AF5-94DB-364A-B289-B05F240FA9F8}" type="presParOf" srcId="{ED65F0C6-7842-3744-ABC8-6898ADB133C7}" destId="{E7E212DA-7A31-5342-96E0-AE6B3453B71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C95C4D5-8475-D74C-A64E-42EDFFBDDA59}" type="doc">
      <dgm:prSet loTypeId="urn:microsoft.com/office/officeart/2005/8/layout/hierarchy1" loCatId="list" qsTypeId="urn:microsoft.com/office/officeart/2005/8/quickstyle/simple1" qsCatId="simple" csTypeId="urn:microsoft.com/office/officeart/2005/8/colors/accent1_2" csCatId="accent1" phldr="1"/>
      <dgm:spPr/>
      <dgm:t>
        <a:bodyPr/>
        <a:lstStyle/>
        <a:p>
          <a:endParaRPr lang="en-US"/>
        </a:p>
      </dgm:t>
    </dgm:pt>
    <dgm:pt modelId="{EDCB7025-3991-5F4C-9BA4-79D4018B5C49}">
      <dgm:prSet custT="1"/>
      <dgm:spPr/>
      <dgm:t>
        <a:bodyPr/>
        <a:lstStyle/>
        <a:p>
          <a:r>
            <a:rPr lang="en-US" sz="1600" dirty="0"/>
            <a:t>Pressing Question You Can Ask with Survey Data …</a:t>
          </a:r>
        </a:p>
      </dgm:t>
    </dgm:pt>
    <dgm:pt modelId="{1EF98630-7368-9847-AEB1-E06AAFA7E6F7}" type="parTrans" cxnId="{C00687BC-9BD6-A843-AC4C-78D4B173B8E8}">
      <dgm:prSet/>
      <dgm:spPr/>
      <dgm:t>
        <a:bodyPr/>
        <a:lstStyle/>
        <a:p>
          <a:endParaRPr lang="en-US"/>
        </a:p>
      </dgm:t>
    </dgm:pt>
    <dgm:pt modelId="{83E45A65-E87E-0249-A3C4-5B72A68D8263}" type="sibTrans" cxnId="{C00687BC-9BD6-A843-AC4C-78D4B173B8E8}">
      <dgm:prSet/>
      <dgm:spPr/>
      <dgm:t>
        <a:bodyPr/>
        <a:lstStyle/>
        <a:p>
          <a:endParaRPr lang="en-US"/>
        </a:p>
      </dgm:t>
    </dgm:pt>
    <dgm:pt modelId="{26E39C3A-9010-B54F-A4D7-DCC5CE4DCC2B}">
      <dgm:prSet custT="1"/>
      <dgm:spPr/>
      <dgm:t>
        <a:bodyPr/>
        <a:lstStyle/>
        <a:p>
          <a:r>
            <a:rPr lang="en-US" sz="1600" dirty="0"/>
            <a:t>Is there a single undifferentiated population or rather there is subgroup heterogeneity, which we term …  </a:t>
          </a:r>
        </a:p>
      </dgm:t>
    </dgm:pt>
    <dgm:pt modelId="{A3D0B7E9-1F99-AD46-BE21-36817FD6E3DA}" type="parTrans" cxnId="{CBB359B5-444A-054C-9CBD-C0C3A21A5023}">
      <dgm:prSet/>
      <dgm:spPr/>
      <dgm:t>
        <a:bodyPr/>
        <a:lstStyle/>
        <a:p>
          <a:endParaRPr lang="en-US"/>
        </a:p>
      </dgm:t>
    </dgm:pt>
    <dgm:pt modelId="{2F6EFEFF-F5D3-A94C-B472-FB399894198E}" type="sibTrans" cxnId="{CBB359B5-444A-054C-9CBD-C0C3A21A5023}">
      <dgm:prSet/>
      <dgm:spPr/>
      <dgm:t>
        <a:bodyPr/>
        <a:lstStyle/>
        <a:p>
          <a:endParaRPr lang="en-US"/>
        </a:p>
      </dgm:t>
    </dgm:pt>
    <dgm:pt modelId="{A0EA8DB7-1394-F048-A014-16004BB89604}">
      <dgm:prSet custT="1"/>
      <dgm:spPr/>
      <dgm:t>
        <a:bodyPr/>
        <a:lstStyle/>
        <a:p>
          <a:r>
            <a:rPr lang="en-US" sz="1600" dirty="0"/>
            <a:t>“discrete, mutually exclusive classes (mixtures) that are qualitatively different from each other and that exist within the population”</a:t>
          </a:r>
        </a:p>
      </dgm:t>
    </dgm:pt>
    <dgm:pt modelId="{00E60076-B7D3-E14C-A3FF-D7BD0270AC91}" type="parTrans" cxnId="{8724C168-5E85-B845-99E5-88B890130F9E}">
      <dgm:prSet/>
      <dgm:spPr/>
      <dgm:t>
        <a:bodyPr/>
        <a:lstStyle/>
        <a:p>
          <a:endParaRPr lang="en-US"/>
        </a:p>
      </dgm:t>
    </dgm:pt>
    <dgm:pt modelId="{BC6C3E5D-DFB8-B54A-BC05-5003E8F94FFF}" type="sibTrans" cxnId="{8724C168-5E85-B845-99E5-88B890130F9E}">
      <dgm:prSet/>
      <dgm:spPr/>
      <dgm:t>
        <a:bodyPr/>
        <a:lstStyle/>
        <a:p>
          <a:endParaRPr lang="en-US"/>
        </a:p>
      </dgm:t>
    </dgm:pt>
    <dgm:pt modelId="{863731C8-8AAF-524C-BAFF-9630827653CD}">
      <dgm:prSet custT="1"/>
      <dgm:spPr/>
      <dgm:t>
        <a:bodyPr/>
        <a:lstStyle/>
        <a:p>
          <a:r>
            <a:rPr lang="en-US" sz="1600" dirty="0"/>
            <a:t>Subgroup heterogeneity … another way to frame “individual differences” from a holistic perspective</a:t>
          </a:r>
        </a:p>
      </dgm:t>
    </dgm:pt>
    <dgm:pt modelId="{A4361D36-2265-DC43-9344-9A298999EBD8}" type="parTrans" cxnId="{5AFF2FD4-C2CA-C942-B6D8-330DAD679CBF}">
      <dgm:prSet/>
      <dgm:spPr/>
      <dgm:t>
        <a:bodyPr/>
        <a:lstStyle/>
        <a:p>
          <a:endParaRPr lang="en-US"/>
        </a:p>
      </dgm:t>
    </dgm:pt>
    <dgm:pt modelId="{96EF7DBE-2C76-2347-B83F-4BED92BC6045}" type="sibTrans" cxnId="{5AFF2FD4-C2CA-C942-B6D8-330DAD679CBF}">
      <dgm:prSet/>
      <dgm:spPr/>
      <dgm:t>
        <a:bodyPr/>
        <a:lstStyle/>
        <a:p>
          <a:endParaRPr lang="en-US"/>
        </a:p>
      </dgm:t>
    </dgm:pt>
    <dgm:pt modelId="{48F88537-A96A-A344-8E9F-A50050D87E03}" type="pres">
      <dgm:prSet presAssocID="{DC95C4D5-8475-D74C-A64E-42EDFFBDDA59}" presName="hierChild1" presStyleCnt="0">
        <dgm:presLayoutVars>
          <dgm:chPref val="1"/>
          <dgm:dir/>
          <dgm:animOne val="branch"/>
          <dgm:animLvl val="lvl"/>
          <dgm:resizeHandles/>
        </dgm:presLayoutVars>
      </dgm:prSet>
      <dgm:spPr/>
    </dgm:pt>
    <dgm:pt modelId="{9DE05EB2-5AB0-7E44-8AAC-8B86B95C08BA}" type="pres">
      <dgm:prSet presAssocID="{EDCB7025-3991-5F4C-9BA4-79D4018B5C49}" presName="hierRoot1" presStyleCnt="0"/>
      <dgm:spPr/>
    </dgm:pt>
    <dgm:pt modelId="{A911A12D-3CB3-E944-8ABB-DB46B41A951C}" type="pres">
      <dgm:prSet presAssocID="{EDCB7025-3991-5F4C-9BA4-79D4018B5C49}" presName="composite" presStyleCnt="0"/>
      <dgm:spPr/>
    </dgm:pt>
    <dgm:pt modelId="{F6C023AB-8944-5C45-88FF-9D8218926A4E}" type="pres">
      <dgm:prSet presAssocID="{EDCB7025-3991-5F4C-9BA4-79D4018B5C49}" presName="background" presStyleLbl="node0" presStyleIdx="0" presStyleCnt="1"/>
      <dgm:spPr/>
    </dgm:pt>
    <dgm:pt modelId="{B50408FC-9D06-004B-9007-775679361466}" type="pres">
      <dgm:prSet presAssocID="{EDCB7025-3991-5F4C-9BA4-79D4018B5C49}" presName="text" presStyleLbl="fgAcc0" presStyleIdx="0" presStyleCnt="1">
        <dgm:presLayoutVars>
          <dgm:chPref val="3"/>
        </dgm:presLayoutVars>
      </dgm:prSet>
      <dgm:spPr/>
    </dgm:pt>
    <dgm:pt modelId="{11599F00-34B3-B942-A067-C693E7887249}" type="pres">
      <dgm:prSet presAssocID="{EDCB7025-3991-5F4C-9BA4-79D4018B5C49}" presName="hierChild2" presStyleCnt="0"/>
      <dgm:spPr/>
    </dgm:pt>
    <dgm:pt modelId="{7CA8C79B-5DC5-8942-B90D-445DAE627CBE}" type="pres">
      <dgm:prSet presAssocID="{A3D0B7E9-1F99-AD46-BE21-36817FD6E3DA}" presName="Name10" presStyleLbl="parChTrans1D2" presStyleIdx="0" presStyleCnt="3"/>
      <dgm:spPr/>
    </dgm:pt>
    <dgm:pt modelId="{1F230D98-9548-F440-8676-11A41CA0A90A}" type="pres">
      <dgm:prSet presAssocID="{26E39C3A-9010-B54F-A4D7-DCC5CE4DCC2B}" presName="hierRoot2" presStyleCnt="0"/>
      <dgm:spPr/>
    </dgm:pt>
    <dgm:pt modelId="{1E4B4DA3-0C3D-7747-B592-241D2ECD63B8}" type="pres">
      <dgm:prSet presAssocID="{26E39C3A-9010-B54F-A4D7-DCC5CE4DCC2B}" presName="composite2" presStyleCnt="0"/>
      <dgm:spPr/>
    </dgm:pt>
    <dgm:pt modelId="{FCC93017-EBE3-5849-AF63-BE2CC74464C6}" type="pres">
      <dgm:prSet presAssocID="{26E39C3A-9010-B54F-A4D7-DCC5CE4DCC2B}" presName="background2" presStyleLbl="node2" presStyleIdx="0" presStyleCnt="3"/>
      <dgm:spPr/>
    </dgm:pt>
    <dgm:pt modelId="{86D2B9AB-2A48-9048-B29F-D4276E993322}" type="pres">
      <dgm:prSet presAssocID="{26E39C3A-9010-B54F-A4D7-DCC5CE4DCC2B}" presName="text2" presStyleLbl="fgAcc2" presStyleIdx="0" presStyleCnt="3" custScaleY="138886">
        <dgm:presLayoutVars>
          <dgm:chPref val="3"/>
        </dgm:presLayoutVars>
      </dgm:prSet>
      <dgm:spPr/>
    </dgm:pt>
    <dgm:pt modelId="{855438DE-A7FC-7A46-B64C-C36DA308BBBE}" type="pres">
      <dgm:prSet presAssocID="{26E39C3A-9010-B54F-A4D7-DCC5CE4DCC2B}" presName="hierChild3" presStyleCnt="0"/>
      <dgm:spPr/>
    </dgm:pt>
    <dgm:pt modelId="{427B75D3-2527-5646-BA99-6BA9402747F9}" type="pres">
      <dgm:prSet presAssocID="{00E60076-B7D3-E14C-A3FF-D7BD0270AC91}" presName="Name10" presStyleLbl="parChTrans1D2" presStyleIdx="1" presStyleCnt="3"/>
      <dgm:spPr/>
    </dgm:pt>
    <dgm:pt modelId="{05288FBB-8808-1443-9C30-498B021A1505}" type="pres">
      <dgm:prSet presAssocID="{A0EA8DB7-1394-F048-A014-16004BB89604}" presName="hierRoot2" presStyleCnt="0"/>
      <dgm:spPr/>
    </dgm:pt>
    <dgm:pt modelId="{5AD52654-23ED-964D-9BDB-229536DDFCF3}" type="pres">
      <dgm:prSet presAssocID="{A0EA8DB7-1394-F048-A014-16004BB89604}" presName="composite2" presStyleCnt="0"/>
      <dgm:spPr/>
    </dgm:pt>
    <dgm:pt modelId="{547A2235-2439-B04C-9A7F-51BBCD2699BE}" type="pres">
      <dgm:prSet presAssocID="{A0EA8DB7-1394-F048-A014-16004BB89604}" presName="background2" presStyleLbl="node2" presStyleIdx="1" presStyleCnt="3"/>
      <dgm:spPr/>
    </dgm:pt>
    <dgm:pt modelId="{208CE0FB-783D-5A44-96AF-1AA11F0D5A02}" type="pres">
      <dgm:prSet presAssocID="{A0EA8DB7-1394-F048-A014-16004BB89604}" presName="text2" presStyleLbl="fgAcc2" presStyleIdx="1" presStyleCnt="3" custScaleY="138886">
        <dgm:presLayoutVars>
          <dgm:chPref val="3"/>
        </dgm:presLayoutVars>
      </dgm:prSet>
      <dgm:spPr/>
    </dgm:pt>
    <dgm:pt modelId="{FF5BA1EF-E006-834C-A1E8-463491089410}" type="pres">
      <dgm:prSet presAssocID="{A0EA8DB7-1394-F048-A014-16004BB89604}" presName="hierChild3" presStyleCnt="0"/>
      <dgm:spPr/>
    </dgm:pt>
    <dgm:pt modelId="{CA168C37-3664-124D-977E-545D4BC80757}" type="pres">
      <dgm:prSet presAssocID="{A4361D36-2265-DC43-9344-9A298999EBD8}" presName="Name10" presStyleLbl="parChTrans1D2" presStyleIdx="2" presStyleCnt="3"/>
      <dgm:spPr/>
    </dgm:pt>
    <dgm:pt modelId="{193C76BB-27F5-124A-ABA0-E852121D7CEA}" type="pres">
      <dgm:prSet presAssocID="{863731C8-8AAF-524C-BAFF-9630827653CD}" presName="hierRoot2" presStyleCnt="0"/>
      <dgm:spPr/>
    </dgm:pt>
    <dgm:pt modelId="{A4EF7DC4-F4D2-CD45-8709-27D4BB6A805E}" type="pres">
      <dgm:prSet presAssocID="{863731C8-8AAF-524C-BAFF-9630827653CD}" presName="composite2" presStyleCnt="0"/>
      <dgm:spPr/>
    </dgm:pt>
    <dgm:pt modelId="{0BA43F49-648D-F841-882C-732879458A9B}" type="pres">
      <dgm:prSet presAssocID="{863731C8-8AAF-524C-BAFF-9630827653CD}" presName="background2" presStyleLbl="node2" presStyleIdx="2" presStyleCnt="3"/>
      <dgm:spPr/>
    </dgm:pt>
    <dgm:pt modelId="{FAFB31AB-B833-DD43-A333-921936B26CFF}" type="pres">
      <dgm:prSet presAssocID="{863731C8-8AAF-524C-BAFF-9630827653CD}" presName="text2" presStyleLbl="fgAcc2" presStyleIdx="2" presStyleCnt="3" custScaleY="138886">
        <dgm:presLayoutVars>
          <dgm:chPref val="3"/>
        </dgm:presLayoutVars>
      </dgm:prSet>
      <dgm:spPr/>
    </dgm:pt>
    <dgm:pt modelId="{75202748-D2A0-2440-B9D1-F34353C4B512}" type="pres">
      <dgm:prSet presAssocID="{863731C8-8AAF-524C-BAFF-9630827653CD}" presName="hierChild3" presStyleCnt="0"/>
      <dgm:spPr/>
    </dgm:pt>
  </dgm:ptLst>
  <dgm:cxnLst>
    <dgm:cxn modelId="{5ADAF718-42FD-B343-A4BE-44104C233BA3}" type="presOf" srcId="{EDCB7025-3991-5F4C-9BA4-79D4018B5C49}" destId="{B50408FC-9D06-004B-9007-775679361466}" srcOrd="0" destOrd="0" presId="urn:microsoft.com/office/officeart/2005/8/layout/hierarchy1"/>
    <dgm:cxn modelId="{AF24B837-2B17-DA43-98B3-31DBB8995210}" type="presOf" srcId="{00E60076-B7D3-E14C-A3FF-D7BD0270AC91}" destId="{427B75D3-2527-5646-BA99-6BA9402747F9}" srcOrd="0" destOrd="0" presId="urn:microsoft.com/office/officeart/2005/8/layout/hierarchy1"/>
    <dgm:cxn modelId="{B680EB41-B6C2-654D-B349-3372BA817A9A}" type="presOf" srcId="{A4361D36-2265-DC43-9344-9A298999EBD8}" destId="{CA168C37-3664-124D-977E-545D4BC80757}" srcOrd="0" destOrd="0" presId="urn:microsoft.com/office/officeart/2005/8/layout/hierarchy1"/>
    <dgm:cxn modelId="{3ECCA147-53AA-9F46-B2E1-BC6AEFC05B9D}" type="presOf" srcId="{DC95C4D5-8475-D74C-A64E-42EDFFBDDA59}" destId="{48F88537-A96A-A344-8E9F-A50050D87E03}" srcOrd="0" destOrd="0" presId="urn:microsoft.com/office/officeart/2005/8/layout/hierarchy1"/>
    <dgm:cxn modelId="{8724C168-5E85-B845-99E5-88B890130F9E}" srcId="{EDCB7025-3991-5F4C-9BA4-79D4018B5C49}" destId="{A0EA8DB7-1394-F048-A014-16004BB89604}" srcOrd="1" destOrd="0" parTransId="{00E60076-B7D3-E14C-A3FF-D7BD0270AC91}" sibTransId="{BC6C3E5D-DFB8-B54A-BC05-5003E8F94FFF}"/>
    <dgm:cxn modelId="{78EBE495-3D8D-2545-A91D-9BB349BAEBED}" type="presOf" srcId="{A3D0B7E9-1F99-AD46-BE21-36817FD6E3DA}" destId="{7CA8C79B-5DC5-8942-B90D-445DAE627CBE}" srcOrd="0" destOrd="0" presId="urn:microsoft.com/office/officeart/2005/8/layout/hierarchy1"/>
    <dgm:cxn modelId="{7E60F4B2-08D3-C641-A80F-8A6E814238A6}" type="presOf" srcId="{A0EA8DB7-1394-F048-A014-16004BB89604}" destId="{208CE0FB-783D-5A44-96AF-1AA11F0D5A02}" srcOrd="0" destOrd="0" presId="urn:microsoft.com/office/officeart/2005/8/layout/hierarchy1"/>
    <dgm:cxn modelId="{CBB359B5-444A-054C-9CBD-C0C3A21A5023}" srcId="{EDCB7025-3991-5F4C-9BA4-79D4018B5C49}" destId="{26E39C3A-9010-B54F-A4D7-DCC5CE4DCC2B}" srcOrd="0" destOrd="0" parTransId="{A3D0B7E9-1F99-AD46-BE21-36817FD6E3DA}" sibTransId="{2F6EFEFF-F5D3-A94C-B472-FB399894198E}"/>
    <dgm:cxn modelId="{C00687BC-9BD6-A843-AC4C-78D4B173B8E8}" srcId="{DC95C4D5-8475-D74C-A64E-42EDFFBDDA59}" destId="{EDCB7025-3991-5F4C-9BA4-79D4018B5C49}" srcOrd="0" destOrd="0" parTransId="{1EF98630-7368-9847-AEB1-E06AAFA7E6F7}" sibTransId="{83E45A65-E87E-0249-A3C4-5B72A68D8263}"/>
    <dgm:cxn modelId="{CE38FFC6-A918-DD46-8F67-288564A306D4}" type="presOf" srcId="{26E39C3A-9010-B54F-A4D7-DCC5CE4DCC2B}" destId="{86D2B9AB-2A48-9048-B29F-D4276E993322}" srcOrd="0" destOrd="0" presId="urn:microsoft.com/office/officeart/2005/8/layout/hierarchy1"/>
    <dgm:cxn modelId="{5AFF2FD4-C2CA-C942-B6D8-330DAD679CBF}" srcId="{EDCB7025-3991-5F4C-9BA4-79D4018B5C49}" destId="{863731C8-8AAF-524C-BAFF-9630827653CD}" srcOrd="2" destOrd="0" parTransId="{A4361D36-2265-DC43-9344-9A298999EBD8}" sibTransId="{96EF7DBE-2C76-2347-B83F-4BED92BC6045}"/>
    <dgm:cxn modelId="{9C7A48E5-CD1D-0141-AB02-25F06CCB366D}" type="presOf" srcId="{863731C8-8AAF-524C-BAFF-9630827653CD}" destId="{FAFB31AB-B833-DD43-A333-921936B26CFF}" srcOrd="0" destOrd="0" presId="urn:microsoft.com/office/officeart/2005/8/layout/hierarchy1"/>
    <dgm:cxn modelId="{B9D7E6A6-56CF-A345-90A2-20BE86062FBB}" type="presParOf" srcId="{48F88537-A96A-A344-8E9F-A50050D87E03}" destId="{9DE05EB2-5AB0-7E44-8AAC-8B86B95C08BA}" srcOrd="0" destOrd="0" presId="urn:microsoft.com/office/officeart/2005/8/layout/hierarchy1"/>
    <dgm:cxn modelId="{7EB0E58B-033F-394E-817F-2BC939B32937}" type="presParOf" srcId="{9DE05EB2-5AB0-7E44-8AAC-8B86B95C08BA}" destId="{A911A12D-3CB3-E944-8ABB-DB46B41A951C}" srcOrd="0" destOrd="0" presId="urn:microsoft.com/office/officeart/2005/8/layout/hierarchy1"/>
    <dgm:cxn modelId="{FBB388BA-0F03-134A-8C06-300667E66653}" type="presParOf" srcId="{A911A12D-3CB3-E944-8ABB-DB46B41A951C}" destId="{F6C023AB-8944-5C45-88FF-9D8218926A4E}" srcOrd="0" destOrd="0" presId="urn:microsoft.com/office/officeart/2005/8/layout/hierarchy1"/>
    <dgm:cxn modelId="{A4FB22A3-856C-9040-BE60-483990FC00C9}" type="presParOf" srcId="{A911A12D-3CB3-E944-8ABB-DB46B41A951C}" destId="{B50408FC-9D06-004B-9007-775679361466}" srcOrd="1" destOrd="0" presId="urn:microsoft.com/office/officeart/2005/8/layout/hierarchy1"/>
    <dgm:cxn modelId="{3E9142E4-08AE-7D42-9370-631319AF3D37}" type="presParOf" srcId="{9DE05EB2-5AB0-7E44-8AAC-8B86B95C08BA}" destId="{11599F00-34B3-B942-A067-C693E7887249}" srcOrd="1" destOrd="0" presId="urn:microsoft.com/office/officeart/2005/8/layout/hierarchy1"/>
    <dgm:cxn modelId="{B39E428A-FE7D-E247-B985-BBC759EFD74F}" type="presParOf" srcId="{11599F00-34B3-B942-A067-C693E7887249}" destId="{7CA8C79B-5DC5-8942-B90D-445DAE627CBE}" srcOrd="0" destOrd="0" presId="urn:microsoft.com/office/officeart/2005/8/layout/hierarchy1"/>
    <dgm:cxn modelId="{69156A20-8C90-E748-9381-668016755A29}" type="presParOf" srcId="{11599F00-34B3-B942-A067-C693E7887249}" destId="{1F230D98-9548-F440-8676-11A41CA0A90A}" srcOrd="1" destOrd="0" presId="urn:microsoft.com/office/officeart/2005/8/layout/hierarchy1"/>
    <dgm:cxn modelId="{BDD25B13-18CC-DF44-AC0D-B66212E6AA30}" type="presParOf" srcId="{1F230D98-9548-F440-8676-11A41CA0A90A}" destId="{1E4B4DA3-0C3D-7747-B592-241D2ECD63B8}" srcOrd="0" destOrd="0" presId="urn:microsoft.com/office/officeart/2005/8/layout/hierarchy1"/>
    <dgm:cxn modelId="{B4B824A4-B963-0E46-8A8E-8A20AD0EDCCA}" type="presParOf" srcId="{1E4B4DA3-0C3D-7747-B592-241D2ECD63B8}" destId="{FCC93017-EBE3-5849-AF63-BE2CC74464C6}" srcOrd="0" destOrd="0" presId="urn:microsoft.com/office/officeart/2005/8/layout/hierarchy1"/>
    <dgm:cxn modelId="{A2304D56-2778-F04C-8133-339ED50D904D}" type="presParOf" srcId="{1E4B4DA3-0C3D-7747-B592-241D2ECD63B8}" destId="{86D2B9AB-2A48-9048-B29F-D4276E993322}" srcOrd="1" destOrd="0" presId="urn:microsoft.com/office/officeart/2005/8/layout/hierarchy1"/>
    <dgm:cxn modelId="{7D079ABD-6D66-074F-BC30-211C01D09BCF}" type="presParOf" srcId="{1F230D98-9548-F440-8676-11A41CA0A90A}" destId="{855438DE-A7FC-7A46-B64C-C36DA308BBBE}" srcOrd="1" destOrd="0" presId="urn:microsoft.com/office/officeart/2005/8/layout/hierarchy1"/>
    <dgm:cxn modelId="{1A9EEEDA-906B-1E43-9C1D-D2E97C9F014B}" type="presParOf" srcId="{11599F00-34B3-B942-A067-C693E7887249}" destId="{427B75D3-2527-5646-BA99-6BA9402747F9}" srcOrd="2" destOrd="0" presId="urn:microsoft.com/office/officeart/2005/8/layout/hierarchy1"/>
    <dgm:cxn modelId="{508668DE-E7BC-E94A-A42D-EF783AA82D3F}" type="presParOf" srcId="{11599F00-34B3-B942-A067-C693E7887249}" destId="{05288FBB-8808-1443-9C30-498B021A1505}" srcOrd="3" destOrd="0" presId="urn:microsoft.com/office/officeart/2005/8/layout/hierarchy1"/>
    <dgm:cxn modelId="{D40A53B2-C15B-EC43-9E40-19553387EBEA}" type="presParOf" srcId="{05288FBB-8808-1443-9C30-498B021A1505}" destId="{5AD52654-23ED-964D-9BDB-229536DDFCF3}" srcOrd="0" destOrd="0" presId="urn:microsoft.com/office/officeart/2005/8/layout/hierarchy1"/>
    <dgm:cxn modelId="{9ABAE830-AE03-3745-AB37-2B323DD93D07}" type="presParOf" srcId="{5AD52654-23ED-964D-9BDB-229536DDFCF3}" destId="{547A2235-2439-B04C-9A7F-51BBCD2699BE}" srcOrd="0" destOrd="0" presId="urn:microsoft.com/office/officeart/2005/8/layout/hierarchy1"/>
    <dgm:cxn modelId="{2CF5906F-645F-AD49-BB55-CD9370A959B2}" type="presParOf" srcId="{5AD52654-23ED-964D-9BDB-229536DDFCF3}" destId="{208CE0FB-783D-5A44-96AF-1AA11F0D5A02}" srcOrd="1" destOrd="0" presId="urn:microsoft.com/office/officeart/2005/8/layout/hierarchy1"/>
    <dgm:cxn modelId="{E803467C-D874-4545-B2B3-04C6D54B5230}" type="presParOf" srcId="{05288FBB-8808-1443-9C30-498B021A1505}" destId="{FF5BA1EF-E006-834C-A1E8-463491089410}" srcOrd="1" destOrd="0" presId="urn:microsoft.com/office/officeart/2005/8/layout/hierarchy1"/>
    <dgm:cxn modelId="{8CF88F37-EEAB-BB42-BAA3-1EE6F25DCCF1}" type="presParOf" srcId="{11599F00-34B3-B942-A067-C693E7887249}" destId="{CA168C37-3664-124D-977E-545D4BC80757}" srcOrd="4" destOrd="0" presId="urn:microsoft.com/office/officeart/2005/8/layout/hierarchy1"/>
    <dgm:cxn modelId="{9229E3C2-7242-EB44-9CD9-808C9009D671}" type="presParOf" srcId="{11599F00-34B3-B942-A067-C693E7887249}" destId="{193C76BB-27F5-124A-ABA0-E852121D7CEA}" srcOrd="5" destOrd="0" presId="urn:microsoft.com/office/officeart/2005/8/layout/hierarchy1"/>
    <dgm:cxn modelId="{F5AB0EE3-846C-0B40-B921-829485432C30}" type="presParOf" srcId="{193C76BB-27F5-124A-ABA0-E852121D7CEA}" destId="{A4EF7DC4-F4D2-CD45-8709-27D4BB6A805E}" srcOrd="0" destOrd="0" presId="urn:microsoft.com/office/officeart/2005/8/layout/hierarchy1"/>
    <dgm:cxn modelId="{06CC48C7-2179-874F-8C84-8F9A84DA87B4}" type="presParOf" srcId="{A4EF7DC4-F4D2-CD45-8709-27D4BB6A805E}" destId="{0BA43F49-648D-F841-882C-732879458A9B}" srcOrd="0" destOrd="0" presId="urn:microsoft.com/office/officeart/2005/8/layout/hierarchy1"/>
    <dgm:cxn modelId="{74759464-4784-4E45-BB90-003E07D2AAFC}" type="presParOf" srcId="{A4EF7DC4-F4D2-CD45-8709-27D4BB6A805E}" destId="{FAFB31AB-B833-DD43-A333-921936B26CFF}" srcOrd="1" destOrd="0" presId="urn:microsoft.com/office/officeart/2005/8/layout/hierarchy1"/>
    <dgm:cxn modelId="{D24B71C4-FB06-0748-9FB5-64ED00950A42}" type="presParOf" srcId="{193C76BB-27F5-124A-ABA0-E852121D7CEA}" destId="{75202748-D2A0-2440-B9D1-F34353C4B51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90FA808-032F-4E4A-B3FE-2575FBD4C8B6}"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615EB64-451C-4510-9803-AF588D03D6F7}">
      <dgm:prSet custT="1"/>
      <dgm:spPr/>
      <dgm:t>
        <a:bodyPr/>
        <a:lstStyle/>
        <a:p>
          <a:pPr>
            <a:lnSpc>
              <a:spcPct val="100000"/>
            </a:lnSpc>
          </a:pPr>
          <a:r>
            <a:rPr lang="en-US" sz="1600" dirty="0"/>
            <a:t>We have two manifest questions, each coded Yes/ No; therefore, we have 2</a:t>
          </a:r>
          <a:r>
            <a:rPr lang="en-US" sz="1600" baseline="30000" dirty="0"/>
            <a:t>2</a:t>
          </a:r>
          <a:r>
            <a:rPr lang="en-US" sz="1600" dirty="0"/>
            <a:t> or 4 response patterns:</a:t>
          </a:r>
        </a:p>
        <a:p>
          <a:pPr>
            <a:lnSpc>
              <a:spcPct val="100000"/>
            </a:lnSpc>
          </a:pPr>
          <a:r>
            <a:rPr lang="en-US" sz="1600" dirty="0"/>
            <a:t>YY, YN, NY, and NN</a:t>
          </a:r>
        </a:p>
      </dgm:t>
    </dgm:pt>
    <dgm:pt modelId="{4C7E88E0-72BD-44CC-AD5E-99C469265BBC}" type="parTrans" cxnId="{DAE8AEDE-616E-4198-B127-EA0857C978F0}">
      <dgm:prSet/>
      <dgm:spPr/>
      <dgm:t>
        <a:bodyPr/>
        <a:lstStyle/>
        <a:p>
          <a:endParaRPr lang="en-US"/>
        </a:p>
      </dgm:t>
    </dgm:pt>
    <dgm:pt modelId="{CB76E94F-00C4-43BE-B533-03C1E9C4ADC8}" type="sibTrans" cxnId="{DAE8AEDE-616E-4198-B127-EA0857C978F0}">
      <dgm:prSet/>
      <dgm:spPr/>
      <dgm:t>
        <a:bodyPr/>
        <a:lstStyle/>
        <a:p>
          <a:endParaRPr lang="en-US"/>
        </a:p>
      </dgm:t>
    </dgm:pt>
    <dgm:pt modelId="{EDBF4A0C-522C-4CEB-A78C-C3C1A946AE41}">
      <dgm:prSet custT="1"/>
      <dgm:spPr/>
      <dgm:t>
        <a:bodyPr/>
        <a:lstStyle/>
        <a:p>
          <a:pPr>
            <a:lnSpc>
              <a:spcPct val="100000"/>
            </a:lnSpc>
          </a:pPr>
          <a:r>
            <a:rPr lang="en-US" sz="1600" b="0" dirty="0"/>
            <a:t>If we have  8 questions, each coded Y/N we have 2</a:t>
          </a:r>
          <a:r>
            <a:rPr lang="en-US" sz="1600" b="0" baseline="30000" dirty="0"/>
            <a:t>8</a:t>
          </a:r>
          <a:r>
            <a:rPr lang="en-US" sz="1600" b="0" dirty="0"/>
            <a:t>  = 256 possible response patterns, making it a bit more difficult to “see” the different subgroups that might underlie the data</a:t>
          </a:r>
        </a:p>
      </dgm:t>
    </dgm:pt>
    <dgm:pt modelId="{1362AB8C-44AD-4FFA-937D-B3AB01D21405}" type="parTrans" cxnId="{6A5B5264-0253-4178-81B0-ABE028B9DEA4}">
      <dgm:prSet/>
      <dgm:spPr/>
      <dgm:t>
        <a:bodyPr/>
        <a:lstStyle/>
        <a:p>
          <a:endParaRPr lang="en-US"/>
        </a:p>
      </dgm:t>
    </dgm:pt>
    <dgm:pt modelId="{8B9A9453-6D3C-40B8-B55C-B23ACAB8A493}" type="sibTrans" cxnId="{6A5B5264-0253-4178-81B0-ABE028B9DEA4}">
      <dgm:prSet/>
      <dgm:spPr/>
      <dgm:t>
        <a:bodyPr/>
        <a:lstStyle/>
        <a:p>
          <a:endParaRPr lang="en-US"/>
        </a:p>
      </dgm:t>
    </dgm:pt>
    <dgm:pt modelId="{23B19D82-F440-40A3-85BB-7A2D4B9E5292}" type="pres">
      <dgm:prSet presAssocID="{790FA808-032F-4E4A-B3FE-2575FBD4C8B6}" presName="root" presStyleCnt="0">
        <dgm:presLayoutVars>
          <dgm:dir/>
          <dgm:resizeHandles val="exact"/>
        </dgm:presLayoutVars>
      </dgm:prSet>
      <dgm:spPr/>
    </dgm:pt>
    <dgm:pt modelId="{D0B7EE3C-FA64-4CE3-9101-5302E206C7CA}" type="pres">
      <dgm:prSet presAssocID="{B615EB64-451C-4510-9803-AF588D03D6F7}" presName="compNode" presStyleCnt="0"/>
      <dgm:spPr/>
    </dgm:pt>
    <dgm:pt modelId="{2EF8FB95-8035-4AEE-9282-D9B0E9F04D05}" type="pres">
      <dgm:prSet presAssocID="{B615EB64-451C-4510-9803-AF588D03D6F7}" presName="iconRect" presStyleLbl="node1" presStyleIdx="0" presStyleCnt="2" custLinFactNeighborX="6792" custLinFactNeighborY="4306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ext>
      </dgm:extLst>
    </dgm:pt>
    <dgm:pt modelId="{2CA7ABB8-550C-40CA-B226-2D3A0E6A174F}" type="pres">
      <dgm:prSet presAssocID="{B615EB64-451C-4510-9803-AF588D03D6F7}" presName="spaceRect" presStyleCnt="0"/>
      <dgm:spPr/>
    </dgm:pt>
    <dgm:pt modelId="{FC189927-E069-4DC5-9B7B-D8CDC68C18B8}" type="pres">
      <dgm:prSet presAssocID="{B615EB64-451C-4510-9803-AF588D03D6F7}" presName="textRect" presStyleLbl="revTx" presStyleIdx="0" presStyleCnt="2" custScaleX="129609">
        <dgm:presLayoutVars>
          <dgm:chMax val="1"/>
          <dgm:chPref val="1"/>
        </dgm:presLayoutVars>
      </dgm:prSet>
      <dgm:spPr/>
    </dgm:pt>
    <dgm:pt modelId="{DDC9B5E2-BD49-4DAE-BDB6-CCAECC715D9D}" type="pres">
      <dgm:prSet presAssocID="{CB76E94F-00C4-43BE-B533-03C1E9C4ADC8}" presName="sibTrans" presStyleCnt="0"/>
      <dgm:spPr/>
    </dgm:pt>
    <dgm:pt modelId="{31ED37AC-D0B5-4092-82C9-5763D35A8EDB}" type="pres">
      <dgm:prSet presAssocID="{EDBF4A0C-522C-4CEB-A78C-C3C1A946AE41}" presName="compNode" presStyleCnt="0"/>
      <dgm:spPr/>
    </dgm:pt>
    <dgm:pt modelId="{CC8AE8D7-4CBE-41FD-BF46-44D076C9A5C4}" type="pres">
      <dgm:prSet presAssocID="{EDBF4A0C-522C-4CEB-A78C-C3C1A946AE41}" presName="iconRect" presStyleLbl="node1" presStyleIdx="1" presStyleCnt="2" custLinFactNeighborX="4915" custLinFactNeighborY="2376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of people with solid fill"/>
        </a:ext>
      </dgm:extLst>
    </dgm:pt>
    <dgm:pt modelId="{9D924B03-D414-471E-B495-1F3F23A9870E}" type="pres">
      <dgm:prSet presAssocID="{EDBF4A0C-522C-4CEB-A78C-C3C1A946AE41}" presName="spaceRect" presStyleCnt="0"/>
      <dgm:spPr/>
    </dgm:pt>
    <dgm:pt modelId="{0F061A44-B6A5-4CE4-BE0D-A40F6597D432}" type="pres">
      <dgm:prSet presAssocID="{EDBF4A0C-522C-4CEB-A78C-C3C1A946AE41}" presName="textRect" presStyleLbl="revTx" presStyleIdx="1" presStyleCnt="2" custScaleX="139721">
        <dgm:presLayoutVars>
          <dgm:chMax val="1"/>
          <dgm:chPref val="1"/>
        </dgm:presLayoutVars>
      </dgm:prSet>
      <dgm:spPr/>
    </dgm:pt>
  </dgm:ptLst>
  <dgm:cxnLst>
    <dgm:cxn modelId="{6A5B5264-0253-4178-81B0-ABE028B9DEA4}" srcId="{790FA808-032F-4E4A-B3FE-2575FBD4C8B6}" destId="{EDBF4A0C-522C-4CEB-A78C-C3C1A946AE41}" srcOrd="1" destOrd="0" parTransId="{1362AB8C-44AD-4FFA-937D-B3AB01D21405}" sibTransId="{8B9A9453-6D3C-40B8-B55C-B23ACAB8A493}"/>
    <dgm:cxn modelId="{89FDDAB2-FCBF-EB4C-A111-1FD07EB29FA7}" type="presOf" srcId="{B615EB64-451C-4510-9803-AF588D03D6F7}" destId="{FC189927-E069-4DC5-9B7B-D8CDC68C18B8}" srcOrd="0" destOrd="0" presId="urn:microsoft.com/office/officeart/2018/2/layout/IconLabelList"/>
    <dgm:cxn modelId="{091F96D6-78E7-314F-97B1-56725C9D54E7}" type="presOf" srcId="{790FA808-032F-4E4A-B3FE-2575FBD4C8B6}" destId="{23B19D82-F440-40A3-85BB-7A2D4B9E5292}" srcOrd="0" destOrd="0" presId="urn:microsoft.com/office/officeart/2018/2/layout/IconLabelList"/>
    <dgm:cxn modelId="{DAE8AEDE-616E-4198-B127-EA0857C978F0}" srcId="{790FA808-032F-4E4A-B3FE-2575FBD4C8B6}" destId="{B615EB64-451C-4510-9803-AF588D03D6F7}" srcOrd="0" destOrd="0" parTransId="{4C7E88E0-72BD-44CC-AD5E-99C469265BBC}" sibTransId="{CB76E94F-00C4-43BE-B533-03C1E9C4ADC8}"/>
    <dgm:cxn modelId="{CFC9F9F8-C3FE-DA42-900C-6AF5A1F593C7}" type="presOf" srcId="{EDBF4A0C-522C-4CEB-A78C-C3C1A946AE41}" destId="{0F061A44-B6A5-4CE4-BE0D-A40F6597D432}" srcOrd="0" destOrd="0" presId="urn:microsoft.com/office/officeart/2018/2/layout/IconLabelList"/>
    <dgm:cxn modelId="{05C953C0-8D59-4343-8B85-B43427563D35}" type="presParOf" srcId="{23B19D82-F440-40A3-85BB-7A2D4B9E5292}" destId="{D0B7EE3C-FA64-4CE3-9101-5302E206C7CA}" srcOrd="0" destOrd="0" presId="urn:microsoft.com/office/officeart/2018/2/layout/IconLabelList"/>
    <dgm:cxn modelId="{DAAE2060-8570-284D-8DDC-586F26AEA47D}" type="presParOf" srcId="{D0B7EE3C-FA64-4CE3-9101-5302E206C7CA}" destId="{2EF8FB95-8035-4AEE-9282-D9B0E9F04D05}" srcOrd="0" destOrd="0" presId="urn:microsoft.com/office/officeart/2018/2/layout/IconLabelList"/>
    <dgm:cxn modelId="{A72BD9BE-30DF-D24E-B440-19093E961397}" type="presParOf" srcId="{D0B7EE3C-FA64-4CE3-9101-5302E206C7CA}" destId="{2CA7ABB8-550C-40CA-B226-2D3A0E6A174F}" srcOrd="1" destOrd="0" presId="urn:microsoft.com/office/officeart/2018/2/layout/IconLabelList"/>
    <dgm:cxn modelId="{210311E6-FF47-DC42-A0B9-E0802B0E473A}" type="presParOf" srcId="{D0B7EE3C-FA64-4CE3-9101-5302E206C7CA}" destId="{FC189927-E069-4DC5-9B7B-D8CDC68C18B8}" srcOrd="2" destOrd="0" presId="urn:microsoft.com/office/officeart/2018/2/layout/IconLabelList"/>
    <dgm:cxn modelId="{DEF2714A-7C59-4D45-A7E4-750989CCDE30}" type="presParOf" srcId="{23B19D82-F440-40A3-85BB-7A2D4B9E5292}" destId="{DDC9B5E2-BD49-4DAE-BDB6-CCAECC715D9D}" srcOrd="1" destOrd="0" presId="urn:microsoft.com/office/officeart/2018/2/layout/IconLabelList"/>
    <dgm:cxn modelId="{55CEE5B5-EC51-EB49-AD11-293287DE6244}" type="presParOf" srcId="{23B19D82-F440-40A3-85BB-7A2D4B9E5292}" destId="{31ED37AC-D0B5-4092-82C9-5763D35A8EDB}" srcOrd="2" destOrd="0" presId="urn:microsoft.com/office/officeart/2018/2/layout/IconLabelList"/>
    <dgm:cxn modelId="{5E9FFB17-4AFE-D047-B3EC-2E999C5C93E7}" type="presParOf" srcId="{31ED37AC-D0B5-4092-82C9-5763D35A8EDB}" destId="{CC8AE8D7-4CBE-41FD-BF46-44D076C9A5C4}" srcOrd="0" destOrd="0" presId="urn:microsoft.com/office/officeart/2018/2/layout/IconLabelList"/>
    <dgm:cxn modelId="{5A6CEB66-AA43-424A-88C4-A7C5194D67AD}" type="presParOf" srcId="{31ED37AC-D0B5-4092-82C9-5763D35A8EDB}" destId="{9D924B03-D414-471E-B495-1F3F23A9870E}" srcOrd="1" destOrd="0" presId="urn:microsoft.com/office/officeart/2018/2/layout/IconLabelList"/>
    <dgm:cxn modelId="{59D0612B-CE4E-6C48-B521-843DDFE3CE13}" type="presParOf" srcId="{31ED37AC-D0B5-4092-82C9-5763D35A8EDB}" destId="{0F061A44-B6A5-4CE4-BE0D-A40F6597D43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9252E9-CD6A-A146-9917-D42CC4F52FE5}" type="doc">
      <dgm:prSet loTypeId="urn:microsoft.com/office/officeart/2016/7/layout/RepeatingBendingProcessNew" loCatId="process" qsTypeId="urn:microsoft.com/office/officeart/2005/8/quickstyle/3d1" qsCatId="3D" csTypeId="urn:microsoft.com/office/officeart/2005/8/colors/accent6_4" csCatId="accent6" phldr="1"/>
      <dgm:spPr/>
      <dgm:t>
        <a:bodyPr/>
        <a:lstStyle/>
        <a:p>
          <a:endParaRPr lang="en-US"/>
        </a:p>
      </dgm:t>
    </dgm:pt>
    <dgm:pt modelId="{0B72DCFB-21CA-4C44-A48A-164F05E46F24}">
      <dgm:prSet/>
      <dgm:spPr/>
      <dgm:t>
        <a:bodyPr/>
        <a:lstStyle/>
        <a:p>
          <a:r>
            <a:rPr lang="en-US"/>
            <a:t>EFA and ESEM (exploratory structural equation modeling)</a:t>
          </a:r>
        </a:p>
      </dgm:t>
    </dgm:pt>
    <dgm:pt modelId="{1EDEAF70-EB52-9541-AEEA-C45995D220E7}" type="parTrans" cxnId="{05614793-30D3-D24F-83A0-FB877E322AA5}">
      <dgm:prSet/>
      <dgm:spPr/>
      <dgm:t>
        <a:bodyPr/>
        <a:lstStyle/>
        <a:p>
          <a:endParaRPr lang="en-US"/>
        </a:p>
      </dgm:t>
    </dgm:pt>
    <dgm:pt modelId="{A4712B98-C0AF-014D-9E81-EC795E151E58}" type="sibTrans" cxnId="{05614793-30D3-D24F-83A0-FB877E322AA5}">
      <dgm:prSet/>
      <dgm:spPr/>
      <dgm:t>
        <a:bodyPr/>
        <a:lstStyle/>
        <a:p>
          <a:endParaRPr lang="en-US"/>
        </a:p>
      </dgm:t>
    </dgm:pt>
    <dgm:pt modelId="{DAA6B7CA-2AB7-1844-A658-3910AB29D860}">
      <dgm:prSet/>
      <dgm:spPr/>
      <dgm:t>
        <a:bodyPr/>
        <a:lstStyle/>
        <a:p>
          <a:r>
            <a:rPr lang="en-US"/>
            <a:t>Confirmatory Factor Analysis (simple structure)</a:t>
          </a:r>
        </a:p>
      </dgm:t>
    </dgm:pt>
    <dgm:pt modelId="{1D1D760F-B1B6-474A-AFD1-2F370E6033AA}" type="parTrans" cxnId="{02BEAD7B-EAFA-0844-8AD9-1E0EC353F978}">
      <dgm:prSet/>
      <dgm:spPr/>
      <dgm:t>
        <a:bodyPr/>
        <a:lstStyle/>
        <a:p>
          <a:endParaRPr lang="en-US"/>
        </a:p>
      </dgm:t>
    </dgm:pt>
    <dgm:pt modelId="{19E66715-F637-AA44-B70F-86AB66FC5EA8}" type="sibTrans" cxnId="{02BEAD7B-EAFA-0844-8AD9-1E0EC353F978}">
      <dgm:prSet/>
      <dgm:spPr/>
      <dgm:t>
        <a:bodyPr/>
        <a:lstStyle/>
        <a:p>
          <a:endParaRPr lang="en-US"/>
        </a:p>
      </dgm:t>
    </dgm:pt>
    <dgm:pt modelId="{07A36A90-4DB5-7E41-AFD4-FCA218A85AE0}">
      <dgm:prSet/>
      <dgm:spPr/>
      <dgm:t>
        <a:bodyPr/>
        <a:lstStyle/>
        <a:p>
          <a:r>
            <a:rPr lang="en-US"/>
            <a:t>Covariance analysis (multi-group)</a:t>
          </a:r>
        </a:p>
      </dgm:t>
    </dgm:pt>
    <dgm:pt modelId="{0E68F51D-56FF-0948-86BB-132ECA0A8587}" type="parTrans" cxnId="{A3B52EA0-7742-A345-BB40-CBB6D345C818}">
      <dgm:prSet/>
      <dgm:spPr/>
      <dgm:t>
        <a:bodyPr/>
        <a:lstStyle/>
        <a:p>
          <a:endParaRPr lang="en-US"/>
        </a:p>
      </dgm:t>
    </dgm:pt>
    <dgm:pt modelId="{9351987E-DFF8-DB4C-B371-F88CE47E8180}" type="sibTrans" cxnId="{A3B52EA0-7742-A345-BB40-CBB6D345C818}">
      <dgm:prSet/>
      <dgm:spPr/>
      <dgm:t>
        <a:bodyPr/>
        <a:lstStyle/>
        <a:p>
          <a:endParaRPr lang="en-US"/>
        </a:p>
      </dgm:t>
    </dgm:pt>
    <dgm:pt modelId="{4B57542E-011E-8246-B10E-0AA32AA86D4A}">
      <dgm:prSet/>
      <dgm:spPr>
        <a:gradFill rotWithShape="0">
          <a:gsLst>
            <a:gs pos="0">
              <a:schemeClr val="accent6">
                <a:shade val="50000"/>
                <a:hueOff val="414194"/>
                <a:satOff val="6868"/>
                <a:lumOff val="40943"/>
                <a:alphaOff val="0"/>
                <a:tint val="96000"/>
                <a:satMod val="100000"/>
                <a:lumMod val="104000"/>
              </a:schemeClr>
            </a:gs>
            <a:gs pos="37000">
              <a:srgbClr val="A8C0E2"/>
            </a:gs>
          </a:gsLst>
        </a:gradFill>
      </dgm:spPr>
      <dgm:t>
        <a:bodyPr/>
        <a:lstStyle/>
        <a:p>
          <a:r>
            <a:rPr lang="en-US"/>
            <a:t>Item Response Theory (2-PL IRT Model)</a:t>
          </a:r>
        </a:p>
      </dgm:t>
    </dgm:pt>
    <dgm:pt modelId="{6194BA1C-EB6A-184D-88B6-4895E10CD6F7}" type="parTrans" cxnId="{203BD5B9-5454-A149-97EE-EC2DAA8B7621}">
      <dgm:prSet/>
      <dgm:spPr/>
      <dgm:t>
        <a:bodyPr/>
        <a:lstStyle/>
        <a:p>
          <a:endParaRPr lang="en-US"/>
        </a:p>
      </dgm:t>
    </dgm:pt>
    <dgm:pt modelId="{8BF89003-04DE-154F-838F-A288A997F67F}" type="sibTrans" cxnId="{203BD5B9-5454-A149-97EE-EC2DAA8B7621}">
      <dgm:prSet/>
      <dgm:spPr/>
      <dgm:t>
        <a:bodyPr/>
        <a:lstStyle/>
        <a:p>
          <a:endParaRPr lang="en-US"/>
        </a:p>
      </dgm:t>
    </dgm:pt>
    <dgm:pt modelId="{94459D8A-D9C1-364D-8161-BA679D944B60}">
      <dgm:prSet/>
      <dgm:spPr/>
      <dgm:t>
        <a:bodyPr/>
        <a:lstStyle/>
        <a:p>
          <a:r>
            <a:rPr lang="en-US"/>
            <a:t>Validity (face, content, construct [concurrent, discriminant], factorial, criterion [predictive], structural)</a:t>
          </a:r>
        </a:p>
      </dgm:t>
    </dgm:pt>
    <dgm:pt modelId="{5C2C114E-E9B6-1245-922F-3FA972A47CC8}" type="parTrans" cxnId="{DFDDE6CE-016A-8F42-81DB-81D5EF7F8079}">
      <dgm:prSet/>
      <dgm:spPr/>
      <dgm:t>
        <a:bodyPr/>
        <a:lstStyle/>
        <a:p>
          <a:endParaRPr lang="en-US"/>
        </a:p>
      </dgm:t>
    </dgm:pt>
    <dgm:pt modelId="{E6F3349C-7208-E64D-88D4-0D236B78EA0D}" type="sibTrans" cxnId="{DFDDE6CE-016A-8F42-81DB-81D5EF7F8079}">
      <dgm:prSet/>
      <dgm:spPr/>
      <dgm:t>
        <a:bodyPr/>
        <a:lstStyle/>
        <a:p>
          <a:endParaRPr lang="en-US"/>
        </a:p>
      </dgm:t>
    </dgm:pt>
    <dgm:pt modelId="{B7DC8FF3-7A82-C84E-BDF5-423AB438F42B}">
      <dgm:prSet/>
      <dgm:spPr/>
      <dgm:t>
        <a:bodyPr/>
        <a:lstStyle/>
        <a:p>
          <a:r>
            <a:rPr lang="en-US"/>
            <a:t>Measurement invariance</a:t>
          </a:r>
        </a:p>
      </dgm:t>
    </dgm:pt>
    <dgm:pt modelId="{F1947CEF-F906-364E-BFC3-E417212DC3AD}" type="parTrans" cxnId="{7F8588F3-8067-574F-93A5-B3736DF60AF7}">
      <dgm:prSet/>
      <dgm:spPr/>
      <dgm:t>
        <a:bodyPr/>
        <a:lstStyle/>
        <a:p>
          <a:endParaRPr lang="en-US"/>
        </a:p>
      </dgm:t>
    </dgm:pt>
    <dgm:pt modelId="{C66CAB69-5186-624F-8ACE-07BBC897D872}" type="sibTrans" cxnId="{7F8588F3-8067-574F-93A5-B3736DF60AF7}">
      <dgm:prSet/>
      <dgm:spPr/>
      <dgm:t>
        <a:bodyPr/>
        <a:lstStyle/>
        <a:p>
          <a:endParaRPr lang="en-US"/>
        </a:p>
      </dgm:t>
    </dgm:pt>
    <dgm:pt modelId="{99906C73-47DD-824A-92A5-52788EE9B271}" type="pres">
      <dgm:prSet presAssocID="{319252E9-CD6A-A146-9917-D42CC4F52FE5}" presName="Name0" presStyleCnt="0">
        <dgm:presLayoutVars>
          <dgm:dir/>
          <dgm:resizeHandles val="exact"/>
        </dgm:presLayoutVars>
      </dgm:prSet>
      <dgm:spPr/>
    </dgm:pt>
    <dgm:pt modelId="{79CA11AB-D3D9-DB4D-8AE2-56BDA5B85C91}" type="pres">
      <dgm:prSet presAssocID="{0B72DCFB-21CA-4C44-A48A-164F05E46F24}" presName="node" presStyleLbl="node1" presStyleIdx="0" presStyleCnt="6">
        <dgm:presLayoutVars>
          <dgm:bulletEnabled val="1"/>
        </dgm:presLayoutVars>
      </dgm:prSet>
      <dgm:spPr/>
    </dgm:pt>
    <dgm:pt modelId="{769F7274-D572-5749-8211-3313AD15BC82}" type="pres">
      <dgm:prSet presAssocID="{A4712B98-C0AF-014D-9E81-EC795E151E58}" presName="sibTrans" presStyleLbl="sibTrans1D1" presStyleIdx="0" presStyleCnt="5"/>
      <dgm:spPr/>
    </dgm:pt>
    <dgm:pt modelId="{5C608D4F-1221-D543-94E8-B9DE88DE99ED}" type="pres">
      <dgm:prSet presAssocID="{A4712B98-C0AF-014D-9E81-EC795E151E58}" presName="connectorText" presStyleLbl="sibTrans1D1" presStyleIdx="0" presStyleCnt="5"/>
      <dgm:spPr/>
    </dgm:pt>
    <dgm:pt modelId="{107BC3FE-18ED-FD45-91C4-4F3D0C697236}" type="pres">
      <dgm:prSet presAssocID="{DAA6B7CA-2AB7-1844-A658-3910AB29D860}" presName="node" presStyleLbl="node1" presStyleIdx="1" presStyleCnt="6">
        <dgm:presLayoutVars>
          <dgm:bulletEnabled val="1"/>
        </dgm:presLayoutVars>
      </dgm:prSet>
      <dgm:spPr/>
    </dgm:pt>
    <dgm:pt modelId="{FA6FA886-59C5-844B-BFF4-42495CA1A24F}" type="pres">
      <dgm:prSet presAssocID="{19E66715-F637-AA44-B70F-86AB66FC5EA8}" presName="sibTrans" presStyleLbl="sibTrans1D1" presStyleIdx="1" presStyleCnt="5"/>
      <dgm:spPr/>
    </dgm:pt>
    <dgm:pt modelId="{C6795518-CA95-294E-9277-6E9D8B7A9408}" type="pres">
      <dgm:prSet presAssocID="{19E66715-F637-AA44-B70F-86AB66FC5EA8}" presName="connectorText" presStyleLbl="sibTrans1D1" presStyleIdx="1" presStyleCnt="5"/>
      <dgm:spPr/>
    </dgm:pt>
    <dgm:pt modelId="{E894CA3F-664F-C941-A3FA-806C3C6A9E59}" type="pres">
      <dgm:prSet presAssocID="{07A36A90-4DB5-7E41-AFD4-FCA218A85AE0}" presName="node" presStyleLbl="node1" presStyleIdx="2" presStyleCnt="6">
        <dgm:presLayoutVars>
          <dgm:bulletEnabled val="1"/>
        </dgm:presLayoutVars>
      </dgm:prSet>
      <dgm:spPr/>
    </dgm:pt>
    <dgm:pt modelId="{A869C9C9-A021-3B40-8301-CDB4E2D235B4}" type="pres">
      <dgm:prSet presAssocID="{9351987E-DFF8-DB4C-B371-F88CE47E8180}" presName="sibTrans" presStyleLbl="sibTrans1D1" presStyleIdx="2" presStyleCnt="5"/>
      <dgm:spPr/>
    </dgm:pt>
    <dgm:pt modelId="{E129CCAE-8152-2E40-85A2-1329FBD11CE3}" type="pres">
      <dgm:prSet presAssocID="{9351987E-DFF8-DB4C-B371-F88CE47E8180}" presName="connectorText" presStyleLbl="sibTrans1D1" presStyleIdx="2" presStyleCnt="5"/>
      <dgm:spPr/>
    </dgm:pt>
    <dgm:pt modelId="{4CC7AB8C-3653-9448-A5F1-6EC12693B66F}" type="pres">
      <dgm:prSet presAssocID="{4B57542E-011E-8246-B10E-0AA32AA86D4A}" presName="node" presStyleLbl="node1" presStyleIdx="3" presStyleCnt="6">
        <dgm:presLayoutVars>
          <dgm:bulletEnabled val="1"/>
        </dgm:presLayoutVars>
      </dgm:prSet>
      <dgm:spPr/>
    </dgm:pt>
    <dgm:pt modelId="{CF68371B-6961-B943-A4A8-8E6283112367}" type="pres">
      <dgm:prSet presAssocID="{8BF89003-04DE-154F-838F-A288A997F67F}" presName="sibTrans" presStyleLbl="sibTrans1D1" presStyleIdx="3" presStyleCnt="5"/>
      <dgm:spPr/>
    </dgm:pt>
    <dgm:pt modelId="{C0247579-C331-7C4A-BEBE-4F7EF116F6A1}" type="pres">
      <dgm:prSet presAssocID="{8BF89003-04DE-154F-838F-A288A997F67F}" presName="connectorText" presStyleLbl="sibTrans1D1" presStyleIdx="3" presStyleCnt="5"/>
      <dgm:spPr/>
    </dgm:pt>
    <dgm:pt modelId="{F453DDEB-20E5-2644-BE83-F233555AF280}" type="pres">
      <dgm:prSet presAssocID="{94459D8A-D9C1-364D-8161-BA679D944B60}" presName="node" presStyleLbl="node1" presStyleIdx="4" presStyleCnt="6">
        <dgm:presLayoutVars>
          <dgm:bulletEnabled val="1"/>
        </dgm:presLayoutVars>
      </dgm:prSet>
      <dgm:spPr/>
    </dgm:pt>
    <dgm:pt modelId="{E426AECE-0E84-0348-BCAC-7519DA02D708}" type="pres">
      <dgm:prSet presAssocID="{E6F3349C-7208-E64D-88D4-0D236B78EA0D}" presName="sibTrans" presStyleLbl="sibTrans1D1" presStyleIdx="4" presStyleCnt="5"/>
      <dgm:spPr/>
    </dgm:pt>
    <dgm:pt modelId="{7CC5E474-2190-1D4E-B098-9E79D4BFCE64}" type="pres">
      <dgm:prSet presAssocID="{E6F3349C-7208-E64D-88D4-0D236B78EA0D}" presName="connectorText" presStyleLbl="sibTrans1D1" presStyleIdx="4" presStyleCnt="5"/>
      <dgm:spPr/>
    </dgm:pt>
    <dgm:pt modelId="{824B7FFB-5FFC-A84C-BCF8-4BF880B52170}" type="pres">
      <dgm:prSet presAssocID="{B7DC8FF3-7A82-C84E-BDF5-423AB438F42B}" presName="node" presStyleLbl="node1" presStyleIdx="5" presStyleCnt="6">
        <dgm:presLayoutVars>
          <dgm:bulletEnabled val="1"/>
        </dgm:presLayoutVars>
      </dgm:prSet>
      <dgm:spPr/>
    </dgm:pt>
  </dgm:ptLst>
  <dgm:cxnLst>
    <dgm:cxn modelId="{726BC21C-A63C-AC40-831A-DE93F3955669}" type="presOf" srcId="{19E66715-F637-AA44-B70F-86AB66FC5EA8}" destId="{C6795518-CA95-294E-9277-6E9D8B7A9408}" srcOrd="1" destOrd="0" presId="urn:microsoft.com/office/officeart/2016/7/layout/RepeatingBendingProcessNew"/>
    <dgm:cxn modelId="{0EBCA92E-EC2C-194C-9A10-1DF25C7CB9D7}" type="presOf" srcId="{9351987E-DFF8-DB4C-B371-F88CE47E8180}" destId="{E129CCAE-8152-2E40-85A2-1329FBD11CE3}" srcOrd="1" destOrd="0" presId="urn:microsoft.com/office/officeart/2016/7/layout/RepeatingBendingProcessNew"/>
    <dgm:cxn modelId="{1FF93138-F377-8C49-A144-AF69DB6DD440}" type="presOf" srcId="{94459D8A-D9C1-364D-8161-BA679D944B60}" destId="{F453DDEB-20E5-2644-BE83-F233555AF280}" srcOrd="0" destOrd="0" presId="urn:microsoft.com/office/officeart/2016/7/layout/RepeatingBendingProcessNew"/>
    <dgm:cxn modelId="{38D3D870-F813-FA4B-8EA1-453841028146}" type="presOf" srcId="{9351987E-DFF8-DB4C-B371-F88CE47E8180}" destId="{A869C9C9-A021-3B40-8301-CDB4E2D235B4}" srcOrd="0" destOrd="0" presId="urn:microsoft.com/office/officeart/2016/7/layout/RepeatingBendingProcessNew"/>
    <dgm:cxn modelId="{02BEAD7B-EAFA-0844-8AD9-1E0EC353F978}" srcId="{319252E9-CD6A-A146-9917-D42CC4F52FE5}" destId="{DAA6B7CA-2AB7-1844-A658-3910AB29D860}" srcOrd="1" destOrd="0" parTransId="{1D1D760F-B1B6-474A-AFD1-2F370E6033AA}" sibTransId="{19E66715-F637-AA44-B70F-86AB66FC5EA8}"/>
    <dgm:cxn modelId="{05614793-30D3-D24F-83A0-FB877E322AA5}" srcId="{319252E9-CD6A-A146-9917-D42CC4F52FE5}" destId="{0B72DCFB-21CA-4C44-A48A-164F05E46F24}" srcOrd="0" destOrd="0" parTransId="{1EDEAF70-EB52-9541-AEEA-C45995D220E7}" sibTransId="{A4712B98-C0AF-014D-9E81-EC795E151E58}"/>
    <dgm:cxn modelId="{A003C69A-5ADD-B645-A9BC-6E7E60F6D12F}" type="presOf" srcId="{B7DC8FF3-7A82-C84E-BDF5-423AB438F42B}" destId="{824B7FFB-5FFC-A84C-BCF8-4BF880B52170}" srcOrd="0" destOrd="0" presId="urn:microsoft.com/office/officeart/2016/7/layout/RepeatingBendingProcessNew"/>
    <dgm:cxn modelId="{A3B52EA0-7742-A345-BB40-CBB6D345C818}" srcId="{319252E9-CD6A-A146-9917-D42CC4F52FE5}" destId="{07A36A90-4DB5-7E41-AFD4-FCA218A85AE0}" srcOrd="2" destOrd="0" parTransId="{0E68F51D-56FF-0948-86BB-132ECA0A8587}" sibTransId="{9351987E-DFF8-DB4C-B371-F88CE47E8180}"/>
    <dgm:cxn modelId="{B87464B2-DF27-4940-AB2D-3A869E804250}" type="presOf" srcId="{07A36A90-4DB5-7E41-AFD4-FCA218A85AE0}" destId="{E894CA3F-664F-C941-A3FA-806C3C6A9E59}" srcOrd="0" destOrd="0" presId="urn:microsoft.com/office/officeart/2016/7/layout/RepeatingBendingProcessNew"/>
    <dgm:cxn modelId="{203BD5B9-5454-A149-97EE-EC2DAA8B7621}" srcId="{319252E9-CD6A-A146-9917-D42CC4F52FE5}" destId="{4B57542E-011E-8246-B10E-0AA32AA86D4A}" srcOrd="3" destOrd="0" parTransId="{6194BA1C-EB6A-184D-88B6-4895E10CD6F7}" sibTransId="{8BF89003-04DE-154F-838F-A288A997F67F}"/>
    <dgm:cxn modelId="{FD173FBC-2F3A-A04A-ADD1-1D1E2F26F429}" type="presOf" srcId="{E6F3349C-7208-E64D-88D4-0D236B78EA0D}" destId="{E426AECE-0E84-0348-BCAC-7519DA02D708}" srcOrd="0" destOrd="0" presId="urn:microsoft.com/office/officeart/2016/7/layout/RepeatingBendingProcessNew"/>
    <dgm:cxn modelId="{B3607CC2-3C93-A34A-8108-FF63DC69AA0F}" type="presOf" srcId="{DAA6B7CA-2AB7-1844-A658-3910AB29D860}" destId="{107BC3FE-18ED-FD45-91C4-4F3D0C697236}" srcOrd="0" destOrd="0" presId="urn:microsoft.com/office/officeart/2016/7/layout/RepeatingBendingProcessNew"/>
    <dgm:cxn modelId="{22EEC2C5-E077-B74C-8363-FD28F0BAC14E}" type="presOf" srcId="{4B57542E-011E-8246-B10E-0AA32AA86D4A}" destId="{4CC7AB8C-3653-9448-A5F1-6EC12693B66F}" srcOrd="0" destOrd="0" presId="urn:microsoft.com/office/officeart/2016/7/layout/RepeatingBendingProcessNew"/>
    <dgm:cxn modelId="{1FB25FC9-DD55-AB4F-ADD7-2AB28BA82669}" type="presOf" srcId="{E6F3349C-7208-E64D-88D4-0D236B78EA0D}" destId="{7CC5E474-2190-1D4E-B098-9E79D4BFCE64}" srcOrd="1" destOrd="0" presId="urn:microsoft.com/office/officeart/2016/7/layout/RepeatingBendingProcessNew"/>
    <dgm:cxn modelId="{DFDDE6CE-016A-8F42-81DB-81D5EF7F8079}" srcId="{319252E9-CD6A-A146-9917-D42CC4F52FE5}" destId="{94459D8A-D9C1-364D-8161-BA679D944B60}" srcOrd="4" destOrd="0" parTransId="{5C2C114E-E9B6-1245-922F-3FA972A47CC8}" sibTransId="{E6F3349C-7208-E64D-88D4-0D236B78EA0D}"/>
    <dgm:cxn modelId="{0905E3D3-C46D-0846-BBC5-2CF5CB4DBEE1}" type="presOf" srcId="{A4712B98-C0AF-014D-9E81-EC795E151E58}" destId="{769F7274-D572-5749-8211-3313AD15BC82}" srcOrd="0" destOrd="0" presId="urn:microsoft.com/office/officeart/2016/7/layout/RepeatingBendingProcessNew"/>
    <dgm:cxn modelId="{C543A8D4-58FA-014E-BD1C-E828C0176600}" type="presOf" srcId="{8BF89003-04DE-154F-838F-A288A997F67F}" destId="{C0247579-C331-7C4A-BEBE-4F7EF116F6A1}" srcOrd="1" destOrd="0" presId="urn:microsoft.com/office/officeart/2016/7/layout/RepeatingBendingProcessNew"/>
    <dgm:cxn modelId="{3A5118DF-EF70-E348-835C-1BFD5C5A5D87}" type="presOf" srcId="{19E66715-F637-AA44-B70F-86AB66FC5EA8}" destId="{FA6FA886-59C5-844B-BFF4-42495CA1A24F}" srcOrd="0" destOrd="0" presId="urn:microsoft.com/office/officeart/2016/7/layout/RepeatingBendingProcessNew"/>
    <dgm:cxn modelId="{36D7EEE5-4274-3141-8381-0B7675809E74}" type="presOf" srcId="{A4712B98-C0AF-014D-9E81-EC795E151E58}" destId="{5C608D4F-1221-D543-94E8-B9DE88DE99ED}" srcOrd="1" destOrd="0" presId="urn:microsoft.com/office/officeart/2016/7/layout/RepeatingBendingProcessNew"/>
    <dgm:cxn modelId="{847F80F2-93CF-0D48-AA74-D8EFA173F45C}" type="presOf" srcId="{0B72DCFB-21CA-4C44-A48A-164F05E46F24}" destId="{79CA11AB-D3D9-DB4D-8AE2-56BDA5B85C91}" srcOrd="0" destOrd="0" presId="urn:microsoft.com/office/officeart/2016/7/layout/RepeatingBendingProcessNew"/>
    <dgm:cxn modelId="{7F8588F3-8067-574F-93A5-B3736DF60AF7}" srcId="{319252E9-CD6A-A146-9917-D42CC4F52FE5}" destId="{B7DC8FF3-7A82-C84E-BDF5-423AB438F42B}" srcOrd="5" destOrd="0" parTransId="{F1947CEF-F906-364E-BFC3-E417212DC3AD}" sibTransId="{C66CAB69-5186-624F-8ACE-07BBC897D872}"/>
    <dgm:cxn modelId="{DC0423F5-5422-B74A-9D67-3C676FAE1DF4}" type="presOf" srcId="{319252E9-CD6A-A146-9917-D42CC4F52FE5}" destId="{99906C73-47DD-824A-92A5-52788EE9B271}" srcOrd="0" destOrd="0" presId="urn:microsoft.com/office/officeart/2016/7/layout/RepeatingBendingProcessNew"/>
    <dgm:cxn modelId="{1DF366FC-B894-4A45-BDDB-BFF392188AF7}" type="presOf" srcId="{8BF89003-04DE-154F-838F-A288A997F67F}" destId="{CF68371B-6961-B943-A4A8-8E6283112367}" srcOrd="0" destOrd="0" presId="urn:microsoft.com/office/officeart/2016/7/layout/RepeatingBendingProcessNew"/>
    <dgm:cxn modelId="{D566971A-E5FD-D04C-BE94-25B7A0FB4639}" type="presParOf" srcId="{99906C73-47DD-824A-92A5-52788EE9B271}" destId="{79CA11AB-D3D9-DB4D-8AE2-56BDA5B85C91}" srcOrd="0" destOrd="0" presId="urn:microsoft.com/office/officeart/2016/7/layout/RepeatingBendingProcessNew"/>
    <dgm:cxn modelId="{54F9D214-1DF3-5A4D-9A66-0B203294B5C2}" type="presParOf" srcId="{99906C73-47DD-824A-92A5-52788EE9B271}" destId="{769F7274-D572-5749-8211-3313AD15BC82}" srcOrd="1" destOrd="0" presId="urn:microsoft.com/office/officeart/2016/7/layout/RepeatingBendingProcessNew"/>
    <dgm:cxn modelId="{6FECABD3-03D6-3342-871B-3D55954E8611}" type="presParOf" srcId="{769F7274-D572-5749-8211-3313AD15BC82}" destId="{5C608D4F-1221-D543-94E8-B9DE88DE99ED}" srcOrd="0" destOrd="0" presId="urn:microsoft.com/office/officeart/2016/7/layout/RepeatingBendingProcessNew"/>
    <dgm:cxn modelId="{EA94431A-2B00-5C40-B0D1-83A3278E3F02}" type="presParOf" srcId="{99906C73-47DD-824A-92A5-52788EE9B271}" destId="{107BC3FE-18ED-FD45-91C4-4F3D0C697236}" srcOrd="2" destOrd="0" presId="urn:microsoft.com/office/officeart/2016/7/layout/RepeatingBendingProcessNew"/>
    <dgm:cxn modelId="{06F9EF3D-FB57-1746-8901-21393737DBE2}" type="presParOf" srcId="{99906C73-47DD-824A-92A5-52788EE9B271}" destId="{FA6FA886-59C5-844B-BFF4-42495CA1A24F}" srcOrd="3" destOrd="0" presId="urn:microsoft.com/office/officeart/2016/7/layout/RepeatingBendingProcessNew"/>
    <dgm:cxn modelId="{A3C9476D-687E-3845-A1A9-1611BC12074E}" type="presParOf" srcId="{FA6FA886-59C5-844B-BFF4-42495CA1A24F}" destId="{C6795518-CA95-294E-9277-6E9D8B7A9408}" srcOrd="0" destOrd="0" presId="urn:microsoft.com/office/officeart/2016/7/layout/RepeatingBendingProcessNew"/>
    <dgm:cxn modelId="{CC5C9DB6-A577-F445-9228-CD1B12C81064}" type="presParOf" srcId="{99906C73-47DD-824A-92A5-52788EE9B271}" destId="{E894CA3F-664F-C941-A3FA-806C3C6A9E59}" srcOrd="4" destOrd="0" presId="urn:microsoft.com/office/officeart/2016/7/layout/RepeatingBendingProcessNew"/>
    <dgm:cxn modelId="{2E6C6943-1721-6045-8DA1-1EE0D214F56F}" type="presParOf" srcId="{99906C73-47DD-824A-92A5-52788EE9B271}" destId="{A869C9C9-A021-3B40-8301-CDB4E2D235B4}" srcOrd="5" destOrd="0" presId="urn:microsoft.com/office/officeart/2016/7/layout/RepeatingBendingProcessNew"/>
    <dgm:cxn modelId="{26A9DBEA-D8E6-3645-8232-403E3C8BBA2C}" type="presParOf" srcId="{A869C9C9-A021-3B40-8301-CDB4E2D235B4}" destId="{E129CCAE-8152-2E40-85A2-1329FBD11CE3}" srcOrd="0" destOrd="0" presId="urn:microsoft.com/office/officeart/2016/7/layout/RepeatingBendingProcessNew"/>
    <dgm:cxn modelId="{06D4B3E9-660C-E049-BA18-E58BAAFC694A}" type="presParOf" srcId="{99906C73-47DD-824A-92A5-52788EE9B271}" destId="{4CC7AB8C-3653-9448-A5F1-6EC12693B66F}" srcOrd="6" destOrd="0" presId="urn:microsoft.com/office/officeart/2016/7/layout/RepeatingBendingProcessNew"/>
    <dgm:cxn modelId="{24F87EAF-6E60-5D41-A6D6-9ED64CD03A40}" type="presParOf" srcId="{99906C73-47DD-824A-92A5-52788EE9B271}" destId="{CF68371B-6961-B943-A4A8-8E6283112367}" srcOrd="7" destOrd="0" presId="urn:microsoft.com/office/officeart/2016/7/layout/RepeatingBendingProcessNew"/>
    <dgm:cxn modelId="{7DC4B28C-FD27-1740-9CC2-6DFDD84576C1}" type="presParOf" srcId="{CF68371B-6961-B943-A4A8-8E6283112367}" destId="{C0247579-C331-7C4A-BEBE-4F7EF116F6A1}" srcOrd="0" destOrd="0" presId="urn:microsoft.com/office/officeart/2016/7/layout/RepeatingBendingProcessNew"/>
    <dgm:cxn modelId="{53791510-A110-0B47-9F21-DAD4B465033A}" type="presParOf" srcId="{99906C73-47DD-824A-92A5-52788EE9B271}" destId="{F453DDEB-20E5-2644-BE83-F233555AF280}" srcOrd="8" destOrd="0" presId="urn:microsoft.com/office/officeart/2016/7/layout/RepeatingBendingProcessNew"/>
    <dgm:cxn modelId="{CAC78C3F-0DCC-3947-AF75-DF31B82F5690}" type="presParOf" srcId="{99906C73-47DD-824A-92A5-52788EE9B271}" destId="{E426AECE-0E84-0348-BCAC-7519DA02D708}" srcOrd="9" destOrd="0" presId="urn:microsoft.com/office/officeart/2016/7/layout/RepeatingBendingProcessNew"/>
    <dgm:cxn modelId="{DE350F9E-8171-F643-BE18-3EC22926896F}" type="presParOf" srcId="{E426AECE-0E84-0348-BCAC-7519DA02D708}" destId="{7CC5E474-2190-1D4E-B098-9E79D4BFCE64}" srcOrd="0" destOrd="0" presId="urn:microsoft.com/office/officeart/2016/7/layout/RepeatingBendingProcessNew"/>
    <dgm:cxn modelId="{56264884-B30F-A449-99A9-15EC63C7E75C}" type="presParOf" srcId="{99906C73-47DD-824A-92A5-52788EE9B271}" destId="{824B7FFB-5FFC-A84C-BCF8-4BF880B52170}"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2A95065-623B-B74E-B1F3-7E36B511B98D}" type="doc">
      <dgm:prSet loTypeId="urn:microsoft.com/office/officeart/2009/3/layout/StepUpProcess" loCatId="list" qsTypeId="urn:microsoft.com/office/officeart/2005/8/quickstyle/simple1" qsCatId="simple" csTypeId="urn:microsoft.com/office/officeart/2005/8/colors/accent6_5" csCatId="accent6" phldr="1"/>
      <dgm:spPr/>
      <dgm:t>
        <a:bodyPr/>
        <a:lstStyle/>
        <a:p>
          <a:endParaRPr lang="en-US"/>
        </a:p>
      </dgm:t>
    </dgm:pt>
    <dgm:pt modelId="{D0579A55-00C3-5747-AEE0-7846CA35DB02}">
      <dgm:prSet custT="1"/>
      <dgm:spPr>
        <a:scene3d>
          <a:camera prst="orthographicFront"/>
          <a:lightRig rig="threePt" dir="t"/>
        </a:scene3d>
        <a:sp3d>
          <a:bevelT w="165100" prst="coolSlant"/>
        </a:sp3d>
      </dgm:spPr>
      <dgm:t>
        <a:bodyPr/>
        <a:lstStyle/>
        <a:p>
          <a:r>
            <a:rPr lang="en-US" sz="1600" dirty="0"/>
            <a:t>Classes are “mutually exclusive” and qualitatively different (not quantitatively different). </a:t>
          </a:r>
        </a:p>
      </dgm:t>
    </dgm:pt>
    <dgm:pt modelId="{F361153B-2A50-1C4A-92E2-174BFCA98379}" type="parTrans" cxnId="{5472F92A-0EB9-C049-957E-D023BF9750D8}">
      <dgm:prSet/>
      <dgm:spPr/>
      <dgm:t>
        <a:bodyPr/>
        <a:lstStyle/>
        <a:p>
          <a:endParaRPr lang="en-US"/>
        </a:p>
      </dgm:t>
    </dgm:pt>
    <dgm:pt modelId="{9FF65CAF-F13F-CA4E-BE4C-E5091378D21C}" type="sibTrans" cxnId="{5472F92A-0EB9-C049-957E-D023BF9750D8}">
      <dgm:prSet/>
      <dgm:spPr/>
      <dgm:t>
        <a:bodyPr/>
        <a:lstStyle/>
        <a:p>
          <a:endParaRPr lang="en-US"/>
        </a:p>
      </dgm:t>
    </dgm:pt>
    <dgm:pt modelId="{BD9DF274-8E0E-6D4A-B050-A931A238ED10}">
      <dgm:prSet custT="1"/>
      <dgm:spPr>
        <a:scene3d>
          <a:camera prst="orthographicFront"/>
          <a:lightRig rig="threePt" dir="t"/>
        </a:scene3d>
        <a:sp3d>
          <a:bevelT w="165100" prst="coolSlant"/>
        </a:sp3d>
      </dgm:spPr>
      <dgm:t>
        <a:bodyPr/>
        <a:lstStyle/>
        <a:p>
          <a:r>
            <a:rPr lang="en-US" sz="1600" dirty="0"/>
            <a:t>Membership in a class is based on an “estimate” using posterior probability distributions (most likely class) adding up to 1</a:t>
          </a:r>
        </a:p>
      </dgm:t>
    </dgm:pt>
    <dgm:pt modelId="{27F2ABFF-6262-A540-B2F6-CC552DFD06E3}" type="parTrans" cxnId="{DA7F76D7-868B-0141-B48C-F24B69D978C5}">
      <dgm:prSet/>
      <dgm:spPr/>
      <dgm:t>
        <a:bodyPr/>
        <a:lstStyle/>
        <a:p>
          <a:endParaRPr lang="en-US"/>
        </a:p>
      </dgm:t>
    </dgm:pt>
    <dgm:pt modelId="{C97DD03A-9A05-EC4B-A771-4ECBE5811B24}" type="sibTrans" cxnId="{DA7F76D7-868B-0141-B48C-F24B69D978C5}">
      <dgm:prSet/>
      <dgm:spPr/>
      <dgm:t>
        <a:bodyPr/>
        <a:lstStyle/>
        <a:p>
          <a:endParaRPr lang="en-US"/>
        </a:p>
      </dgm:t>
    </dgm:pt>
    <dgm:pt modelId="{029F8ABC-C458-6147-BA08-CE48B757A4AF}">
      <dgm:prSet custT="1"/>
      <dgm:spPr>
        <a:scene3d>
          <a:camera prst="orthographicFront"/>
          <a:lightRig rig="threePt" dir="t"/>
        </a:scene3d>
        <a:sp3d>
          <a:bevelT w="165100" prst="coolSlant"/>
        </a:sp3d>
      </dgm:spPr>
      <dgm:t>
        <a:bodyPr/>
        <a:lstStyle/>
        <a:p>
          <a:r>
            <a:rPr lang="en-US" sz="1600" dirty="0"/>
            <a:t>There is “uncertainty” in assigning a person to class membership, bringing into question how one can relate class membership to a distal outcome (e.g., alcohol consumption, depression, mask compliance)</a:t>
          </a:r>
        </a:p>
      </dgm:t>
    </dgm:pt>
    <dgm:pt modelId="{51556B40-80BA-7F48-8704-60800485EBE2}" type="parTrans" cxnId="{240604DD-111B-9E41-AB8F-61A0A3658CB9}">
      <dgm:prSet/>
      <dgm:spPr/>
      <dgm:t>
        <a:bodyPr/>
        <a:lstStyle/>
        <a:p>
          <a:endParaRPr lang="en-US"/>
        </a:p>
      </dgm:t>
    </dgm:pt>
    <dgm:pt modelId="{A3517634-E314-B042-9CE7-0FE6CAD4CF21}" type="sibTrans" cxnId="{240604DD-111B-9E41-AB8F-61A0A3658CB9}">
      <dgm:prSet/>
      <dgm:spPr/>
      <dgm:t>
        <a:bodyPr/>
        <a:lstStyle/>
        <a:p>
          <a:endParaRPr lang="en-US"/>
        </a:p>
      </dgm:t>
    </dgm:pt>
    <dgm:pt modelId="{88BD2DBC-9F20-B544-92BD-E8825B3E4C99}" type="pres">
      <dgm:prSet presAssocID="{72A95065-623B-B74E-B1F3-7E36B511B98D}" presName="rootnode" presStyleCnt="0">
        <dgm:presLayoutVars>
          <dgm:chMax/>
          <dgm:chPref/>
          <dgm:dir/>
          <dgm:animLvl val="lvl"/>
        </dgm:presLayoutVars>
      </dgm:prSet>
      <dgm:spPr/>
    </dgm:pt>
    <dgm:pt modelId="{E1152A53-181B-524C-85FF-100546F8EABB}" type="pres">
      <dgm:prSet presAssocID="{D0579A55-00C3-5747-AEE0-7846CA35DB02}" presName="composite" presStyleCnt="0"/>
      <dgm:spPr>
        <a:scene3d>
          <a:camera prst="orthographicFront"/>
          <a:lightRig rig="threePt" dir="t"/>
        </a:scene3d>
        <a:sp3d>
          <a:bevelT w="165100" prst="coolSlant"/>
        </a:sp3d>
      </dgm:spPr>
    </dgm:pt>
    <dgm:pt modelId="{E054A5CF-D055-F143-A88D-3A95501A064C}" type="pres">
      <dgm:prSet presAssocID="{D0579A55-00C3-5747-AEE0-7846CA35DB02}" presName="LShape" presStyleLbl="alignNode1" presStyleIdx="0" presStyleCnt="5"/>
      <dgm:spPr>
        <a:scene3d>
          <a:camera prst="orthographicFront"/>
          <a:lightRig rig="threePt" dir="t"/>
        </a:scene3d>
        <a:sp3d>
          <a:bevelT w="165100" prst="coolSlant"/>
        </a:sp3d>
      </dgm:spPr>
    </dgm:pt>
    <dgm:pt modelId="{120FD3EE-9117-0643-8CE8-AD357915FB8C}" type="pres">
      <dgm:prSet presAssocID="{D0579A55-00C3-5747-AEE0-7846CA35DB02}" presName="ParentText" presStyleLbl="revTx" presStyleIdx="0" presStyleCnt="3">
        <dgm:presLayoutVars>
          <dgm:chMax val="0"/>
          <dgm:chPref val="0"/>
          <dgm:bulletEnabled val="1"/>
        </dgm:presLayoutVars>
      </dgm:prSet>
      <dgm:spPr/>
    </dgm:pt>
    <dgm:pt modelId="{9D936786-1828-AA49-84DB-D2E8CE1A36C6}" type="pres">
      <dgm:prSet presAssocID="{D0579A55-00C3-5747-AEE0-7846CA35DB02}" presName="Triangle" presStyleLbl="alignNode1" presStyleIdx="1" presStyleCnt="5"/>
      <dgm:spPr>
        <a:scene3d>
          <a:camera prst="orthographicFront"/>
          <a:lightRig rig="threePt" dir="t"/>
        </a:scene3d>
        <a:sp3d>
          <a:bevelT w="165100" prst="coolSlant"/>
        </a:sp3d>
      </dgm:spPr>
    </dgm:pt>
    <dgm:pt modelId="{ADA702FE-2A8B-5B49-99FB-151B812D2E73}" type="pres">
      <dgm:prSet presAssocID="{9FF65CAF-F13F-CA4E-BE4C-E5091378D21C}" presName="sibTrans" presStyleCnt="0"/>
      <dgm:spPr>
        <a:scene3d>
          <a:camera prst="orthographicFront"/>
          <a:lightRig rig="threePt" dir="t"/>
        </a:scene3d>
        <a:sp3d>
          <a:bevelT w="165100" prst="coolSlant"/>
        </a:sp3d>
      </dgm:spPr>
    </dgm:pt>
    <dgm:pt modelId="{FC3EBBA7-7C2C-E042-B3ED-40BD2E4CF6E4}" type="pres">
      <dgm:prSet presAssocID="{9FF65CAF-F13F-CA4E-BE4C-E5091378D21C}" presName="space" presStyleCnt="0"/>
      <dgm:spPr>
        <a:scene3d>
          <a:camera prst="orthographicFront"/>
          <a:lightRig rig="threePt" dir="t"/>
        </a:scene3d>
        <a:sp3d>
          <a:bevelT w="165100" prst="coolSlant"/>
        </a:sp3d>
      </dgm:spPr>
    </dgm:pt>
    <dgm:pt modelId="{A3F4ECED-20B3-0B4E-8693-C9DB9D5ECF64}" type="pres">
      <dgm:prSet presAssocID="{BD9DF274-8E0E-6D4A-B050-A931A238ED10}" presName="composite" presStyleCnt="0"/>
      <dgm:spPr>
        <a:scene3d>
          <a:camera prst="orthographicFront"/>
          <a:lightRig rig="threePt" dir="t"/>
        </a:scene3d>
        <a:sp3d>
          <a:bevelT w="165100" prst="coolSlant"/>
        </a:sp3d>
      </dgm:spPr>
    </dgm:pt>
    <dgm:pt modelId="{5C7C0045-CF0A-D745-B7E3-A3EEAC047733}" type="pres">
      <dgm:prSet presAssocID="{BD9DF274-8E0E-6D4A-B050-A931A238ED10}" presName="LShape" presStyleLbl="alignNode1" presStyleIdx="2" presStyleCnt="5"/>
      <dgm:spPr>
        <a:scene3d>
          <a:camera prst="orthographicFront"/>
          <a:lightRig rig="threePt" dir="t"/>
        </a:scene3d>
        <a:sp3d>
          <a:bevelT w="165100" prst="coolSlant"/>
        </a:sp3d>
      </dgm:spPr>
    </dgm:pt>
    <dgm:pt modelId="{0C932913-887C-4240-B275-F1A901685173}" type="pres">
      <dgm:prSet presAssocID="{BD9DF274-8E0E-6D4A-B050-A931A238ED10}" presName="ParentText" presStyleLbl="revTx" presStyleIdx="1" presStyleCnt="3">
        <dgm:presLayoutVars>
          <dgm:chMax val="0"/>
          <dgm:chPref val="0"/>
          <dgm:bulletEnabled val="1"/>
        </dgm:presLayoutVars>
      </dgm:prSet>
      <dgm:spPr/>
    </dgm:pt>
    <dgm:pt modelId="{DF2E0410-00EB-A448-A266-7926C95266E3}" type="pres">
      <dgm:prSet presAssocID="{BD9DF274-8E0E-6D4A-B050-A931A238ED10}" presName="Triangle" presStyleLbl="alignNode1" presStyleIdx="3" presStyleCnt="5"/>
      <dgm:spPr>
        <a:scene3d>
          <a:camera prst="orthographicFront"/>
          <a:lightRig rig="threePt" dir="t"/>
        </a:scene3d>
        <a:sp3d>
          <a:bevelT w="165100" prst="coolSlant"/>
        </a:sp3d>
      </dgm:spPr>
    </dgm:pt>
    <dgm:pt modelId="{B80A5CDE-B2AC-CB46-9BAB-75295726B5E0}" type="pres">
      <dgm:prSet presAssocID="{C97DD03A-9A05-EC4B-A771-4ECBE5811B24}" presName="sibTrans" presStyleCnt="0"/>
      <dgm:spPr>
        <a:scene3d>
          <a:camera prst="orthographicFront"/>
          <a:lightRig rig="threePt" dir="t"/>
        </a:scene3d>
        <a:sp3d>
          <a:bevelT w="165100" prst="coolSlant"/>
        </a:sp3d>
      </dgm:spPr>
    </dgm:pt>
    <dgm:pt modelId="{CDA2425B-24C3-4641-A078-9E25E0B8EA2E}" type="pres">
      <dgm:prSet presAssocID="{C97DD03A-9A05-EC4B-A771-4ECBE5811B24}" presName="space" presStyleCnt="0"/>
      <dgm:spPr>
        <a:scene3d>
          <a:camera prst="orthographicFront"/>
          <a:lightRig rig="threePt" dir="t"/>
        </a:scene3d>
        <a:sp3d>
          <a:bevelT w="165100" prst="coolSlant"/>
        </a:sp3d>
      </dgm:spPr>
    </dgm:pt>
    <dgm:pt modelId="{A461F341-3EB7-AE4C-8B40-1B63574C1FC1}" type="pres">
      <dgm:prSet presAssocID="{029F8ABC-C458-6147-BA08-CE48B757A4AF}" presName="composite" presStyleCnt="0"/>
      <dgm:spPr>
        <a:scene3d>
          <a:camera prst="orthographicFront"/>
          <a:lightRig rig="threePt" dir="t"/>
        </a:scene3d>
        <a:sp3d>
          <a:bevelT w="165100" prst="coolSlant"/>
        </a:sp3d>
      </dgm:spPr>
    </dgm:pt>
    <dgm:pt modelId="{FF3F17AF-1B1E-7045-A7B7-E599BDE3907B}" type="pres">
      <dgm:prSet presAssocID="{029F8ABC-C458-6147-BA08-CE48B757A4AF}" presName="LShape" presStyleLbl="alignNode1" presStyleIdx="4" presStyleCnt="5"/>
      <dgm:spPr>
        <a:scene3d>
          <a:camera prst="orthographicFront"/>
          <a:lightRig rig="threePt" dir="t"/>
        </a:scene3d>
        <a:sp3d>
          <a:bevelT w="165100" prst="coolSlant"/>
        </a:sp3d>
      </dgm:spPr>
    </dgm:pt>
    <dgm:pt modelId="{40C10FB0-8442-4E4A-9052-BDF73E43700F}" type="pres">
      <dgm:prSet presAssocID="{029F8ABC-C458-6147-BA08-CE48B757A4AF}" presName="ParentText" presStyleLbl="revTx" presStyleIdx="2" presStyleCnt="3" custScaleX="100101">
        <dgm:presLayoutVars>
          <dgm:chMax val="0"/>
          <dgm:chPref val="0"/>
          <dgm:bulletEnabled val="1"/>
        </dgm:presLayoutVars>
      </dgm:prSet>
      <dgm:spPr/>
    </dgm:pt>
  </dgm:ptLst>
  <dgm:cxnLst>
    <dgm:cxn modelId="{5472F92A-0EB9-C049-957E-D023BF9750D8}" srcId="{72A95065-623B-B74E-B1F3-7E36B511B98D}" destId="{D0579A55-00C3-5747-AEE0-7846CA35DB02}" srcOrd="0" destOrd="0" parTransId="{F361153B-2A50-1C4A-92E2-174BFCA98379}" sibTransId="{9FF65CAF-F13F-CA4E-BE4C-E5091378D21C}"/>
    <dgm:cxn modelId="{82507D40-6004-E64C-9D78-8F5082259E88}" type="presOf" srcId="{029F8ABC-C458-6147-BA08-CE48B757A4AF}" destId="{40C10FB0-8442-4E4A-9052-BDF73E43700F}" srcOrd="0" destOrd="0" presId="urn:microsoft.com/office/officeart/2009/3/layout/StepUpProcess"/>
    <dgm:cxn modelId="{FFFC2D67-1722-3842-A6FD-93462A3A12F8}" type="presOf" srcId="{BD9DF274-8E0E-6D4A-B050-A931A238ED10}" destId="{0C932913-887C-4240-B275-F1A901685173}" srcOrd="0" destOrd="0" presId="urn:microsoft.com/office/officeart/2009/3/layout/StepUpProcess"/>
    <dgm:cxn modelId="{6370A985-F409-C949-A021-8A0AEC97BF75}" type="presOf" srcId="{D0579A55-00C3-5747-AEE0-7846CA35DB02}" destId="{120FD3EE-9117-0643-8CE8-AD357915FB8C}" srcOrd="0" destOrd="0" presId="urn:microsoft.com/office/officeart/2009/3/layout/StepUpProcess"/>
    <dgm:cxn modelId="{9F0A2099-C23C-DD4A-9C9F-C03992647186}" type="presOf" srcId="{72A95065-623B-B74E-B1F3-7E36B511B98D}" destId="{88BD2DBC-9F20-B544-92BD-E8825B3E4C99}" srcOrd="0" destOrd="0" presId="urn:microsoft.com/office/officeart/2009/3/layout/StepUpProcess"/>
    <dgm:cxn modelId="{DA7F76D7-868B-0141-B48C-F24B69D978C5}" srcId="{72A95065-623B-B74E-B1F3-7E36B511B98D}" destId="{BD9DF274-8E0E-6D4A-B050-A931A238ED10}" srcOrd="1" destOrd="0" parTransId="{27F2ABFF-6262-A540-B2F6-CC552DFD06E3}" sibTransId="{C97DD03A-9A05-EC4B-A771-4ECBE5811B24}"/>
    <dgm:cxn modelId="{240604DD-111B-9E41-AB8F-61A0A3658CB9}" srcId="{72A95065-623B-B74E-B1F3-7E36B511B98D}" destId="{029F8ABC-C458-6147-BA08-CE48B757A4AF}" srcOrd="2" destOrd="0" parTransId="{51556B40-80BA-7F48-8704-60800485EBE2}" sibTransId="{A3517634-E314-B042-9CE7-0FE6CAD4CF21}"/>
    <dgm:cxn modelId="{1A288242-3D2E-0F49-B79D-64D8B6BEAE0F}" type="presParOf" srcId="{88BD2DBC-9F20-B544-92BD-E8825B3E4C99}" destId="{E1152A53-181B-524C-85FF-100546F8EABB}" srcOrd="0" destOrd="0" presId="urn:microsoft.com/office/officeart/2009/3/layout/StepUpProcess"/>
    <dgm:cxn modelId="{316D37F6-33BD-4C48-8C26-1895C8390079}" type="presParOf" srcId="{E1152A53-181B-524C-85FF-100546F8EABB}" destId="{E054A5CF-D055-F143-A88D-3A95501A064C}" srcOrd="0" destOrd="0" presId="urn:microsoft.com/office/officeart/2009/3/layout/StepUpProcess"/>
    <dgm:cxn modelId="{E249B394-DA96-304C-B028-69B4A86C6550}" type="presParOf" srcId="{E1152A53-181B-524C-85FF-100546F8EABB}" destId="{120FD3EE-9117-0643-8CE8-AD357915FB8C}" srcOrd="1" destOrd="0" presId="urn:microsoft.com/office/officeart/2009/3/layout/StepUpProcess"/>
    <dgm:cxn modelId="{7AA067C2-D19D-5245-A522-87757FFF2D2C}" type="presParOf" srcId="{E1152A53-181B-524C-85FF-100546F8EABB}" destId="{9D936786-1828-AA49-84DB-D2E8CE1A36C6}" srcOrd="2" destOrd="0" presId="urn:microsoft.com/office/officeart/2009/3/layout/StepUpProcess"/>
    <dgm:cxn modelId="{0A4A4D5A-C91C-3140-BCB3-1C91A8334074}" type="presParOf" srcId="{88BD2DBC-9F20-B544-92BD-E8825B3E4C99}" destId="{ADA702FE-2A8B-5B49-99FB-151B812D2E73}" srcOrd="1" destOrd="0" presId="urn:microsoft.com/office/officeart/2009/3/layout/StepUpProcess"/>
    <dgm:cxn modelId="{F346A4E3-E602-2B4D-9BC5-14C54C2C3950}" type="presParOf" srcId="{ADA702FE-2A8B-5B49-99FB-151B812D2E73}" destId="{FC3EBBA7-7C2C-E042-B3ED-40BD2E4CF6E4}" srcOrd="0" destOrd="0" presId="urn:microsoft.com/office/officeart/2009/3/layout/StepUpProcess"/>
    <dgm:cxn modelId="{AE45E4C1-B95A-374D-9512-102FBC8E468A}" type="presParOf" srcId="{88BD2DBC-9F20-B544-92BD-E8825B3E4C99}" destId="{A3F4ECED-20B3-0B4E-8693-C9DB9D5ECF64}" srcOrd="2" destOrd="0" presId="urn:microsoft.com/office/officeart/2009/3/layout/StepUpProcess"/>
    <dgm:cxn modelId="{C08BA4F4-F390-0B47-B852-7CE89794067A}" type="presParOf" srcId="{A3F4ECED-20B3-0B4E-8693-C9DB9D5ECF64}" destId="{5C7C0045-CF0A-D745-B7E3-A3EEAC047733}" srcOrd="0" destOrd="0" presId="urn:microsoft.com/office/officeart/2009/3/layout/StepUpProcess"/>
    <dgm:cxn modelId="{0D357018-C41D-8948-890A-5ABD7F2D9FD5}" type="presParOf" srcId="{A3F4ECED-20B3-0B4E-8693-C9DB9D5ECF64}" destId="{0C932913-887C-4240-B275-F1A901685173}" srcOrd="1" destOrd="0" presId="urn:microsoft.com/office/officeart/2009/3/layout/StepUpProcess"/>
    <dgm:cxn modelId="{C5B0BD7C-86E7-2047-86BE-6A933D8F6E58}" type="presParOf" srcId="{A3F4ECED-20B3-0B4E-8693-C9DB9D5ECF64}" destId="{DF2E0410-00EB-A448-A266-7926C95266E3}" srcOrd="2" destOrd="0" presId="urn:microsoft.com/office/officeart/2009/3/layout/StepUpProcess"/>
    <dgm:cxn modelId="{E7FE7970-4610-DE45-A8D4-BF37B36A3917}" type="presParOf" srcId="{88BD2DBC-9F20-B544-92BD-E8825B3E4C99}" destId="{B80A5CDE-B2AC-CB46-9BAB-75295726B5E0}" srcOrd="3" destOrd="0" presId="urn:microsoft.com/office/officeart/2009/3/layout/StepUpProcess"/>
    <dgm:cxn modelId="{C0F2B8E7-A762-9A4D-B3CC-259D74ADBC14}" type="presParOf" srcId="{B80A5CDE-B2AC-CB46-9BAB-75295726B5E0}" destId="{CDA2425B-24C3-4641-A078-9E25E0B8EA2E}" srcOrd="0" destOrd="0" presId="urn:microsoft.com/office/officeart/2009/3/layout/StepUpProcess"/>
    <dgm:cxn modelId="{225E97BE-10DC-024E-9EC3-591925D76C79}" type="presParOf" srcId="{88BD2DBC-9F20-B544-92BD-E8825B3E4C99}" destId="{A461F341-3EB7-AE4C-8B40-1B63574C1FC1}" srcOrd="4" destOrd="0" presId="urn:microsoft.com/office/officeart/2009/3/layout/StepUpProcess"/>
    <dgm:cxn modelId="{67EEC41D-89BD-B749-9710-2B9A865EBF87}" type="presParOf" srcId="{A461F341-3EB7-AE4C-8B40-1B63574C1FC1}" destId="{FF3F17AF-1B1E-7045-A7B7-E599BDE3907B}" srcOrd="0" destOrd="0" presId="urn:microsoft.com/office/officeart/2009/3/layout/StepUpProcess"/>
    <dgm:cxn modelId="{6167B649-2EBB-D64D-B6C6-56C0B67466F1}" type="presParOf" srcId="{A461F341-3EB7-AE4C-8B40-1B63574C1FC1}" destId="{40C10FB0-8442-4E4A-9052-BDF73E43700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5AD58CE-AB50-9044-8135-F00873C4373E}" type="doc">
      <dgm:prSet loTypeId="urn:microsoft.com/office/officeart/2008/layout/VerticalCircleList" loCatId="list" qsTypeId="urn:microsoft.com/office/officeart/2005/8/quickstyle/simple4" qsCatId="simple" csTypeId="urn:microsoft.com/office/officeart/2005/8/colors/accent3_2" csCatId="accent3"/>
      <dgm:spPr/>
      <dgm:t>
        <a:bodyPr/>
        <a:lstStyle/>
        <a:p>
          <a:endParaRPr lang="en-US"/>
        </a:p>
      </dgm:t>
    </dgm:pt>
    <dgm:pt modelId="{6A509EF2-3B2F-8146-8A29-8C6E341F4248}">
      <dgm:prSet custT="1"/>
      <dgm:spPr/>
      <dgm:t>
        <a:bodyPr/>
        <a:lstStyle/>
        <a:p>
          <a:r>
            <a:rPr lang="en-US" sz="1800" dirty="0"/>
            <a:t>Coping, Resilience, Cognitive Flexibility </a:t>
          </a:r>
        </a:p>
      </dgm:t>
    </dgm:pt>
    <dgm:pt modelId="{7099C6E2-B6F9-C240-9FE0-57EA8DA6F1A1}" type="parTrans" cxnId="{F7A90BA1-0E8F-B541-A5BA-D4681EA49C5E}">
      <dgm:prSet/>
      <dgm:spPr/>
      <dgm:t>
        <a:bodyPr/>
        <a:lstStyle/>
        <a:p>
          <a:endParaRPr lang="en-US"/>
        </a:p>
      </dgm:t>
    </dgm:pt>
    <dgm:pt modelId="{8FB1C9FB-B369-BD4D-8252-6F6D816D8648}" type="sibTrans" cxnId="{F7A90BA1-0E8F-B541-A5BA-D4681EA49C5E}">
      <dgm:prSet/>
      <dgm:spPr/>
      <dgm:t>
        <a:bodyPr/>
        <a:lstStyle/>
        <a:p>
          <a:endParaRPr lang="en-US"/>
        </a:p>
      </dgm:t>
    </dgm:pt>
    <dgm:pt modelId="{93EC1D97-9CC1-CB48-A0B8-BAA1E4A50C40}">
      <dgm:prSet custT="1"/>
      <dgm:spPr/>
      <dgm:t>
        <a:bodyPr/>
        <a:lstStyle/>
        <a:p>
          <a:r>
            <a:rPr lang="en-US" sz="1800" dirty="0"/>
            <a:t>Ecstasy Use</a:t>
          </a:r>
        </a:p>
      </dgm:t>
    </dgm:pt>
    <dgm:pt modelId="{191413E5-9E1F-A240-867A-7846F12686F8}" type="parTrans" cxnId="{F1EABCEE-C2DC-2B4B-97E2-FC42535DF3F3}">
      <dgm:prSet/>
      <dgm:spPr/>
      <dgm:t>
        <a:bodyPr/>
        <a:lstStyle/>
        <a:p>
          <a:endParaRPr lang="en-US"/>
        </a:p>
      </dgm:t>
    </dgm:pt>
    <dgm:pt modelId="{5BD3DF55-8331-2843-A196-7AB0FA09974E}" type="sibTrans" cxnId="{F1EABCEE-C2DC-2B4B-97E2-FC42535DF3F3}">
      <dgm:prSet/>
      <dgm:spPr/>
      <dgm:t>
        <a:bodyPr/>
        <a:lstStyle/>
        <a:p>
          <a:endParaRPr lang="en-US"/>
        </a:p>
      </dgm:t>
    </dgm:pt>
    <dgm:pt modelId="{2C3D3781-B7E9-C24E-BCFD-88024736D733}">
      <dgm:prSet custT="1"/>
      <dgm:spPr/>
      <dgm:t>
        <a:bodyPr/>
        <a:lstStyle/>
        <a:p>
          <a:r>
            <a:rPr lang="en-US" sz="1800" dirty="0"/>
            <a:t>Peer Conformity</a:t>
          </a:r>
        </a:p>
      </dgm:t>
    </dgm:pt>
    <dgm:pt modelId="{0E0209FC-97C0-1845-BDD0-B599AF8A464B}" type="parTrans" cxnId="{49C9A611-1EC5-A445-B888-338854855B86}">
      <dgm:prSet/>
      <dgm:spPr/>
      <dgm:t>
        <a:bodyPr/>
        <a:lstStyle/>
        <a:p>
          <a:endParaRPr lang="en-US"/>
        </a:p>
      </dgm:t>
    </dgm:pt>
    <dgm:pt modelId="{626F5726-5479-3640-814F-80468973F6D9}" type="sibTrans" cxnId="{49C9A611-1EC5-A445-B888-338854855B86}">
      <dgm:prSet/>
      <dgm:spPr/>
      <dgm:t>
        <a:bodyPr/>
        <a:lstStyle/>
        <a:p>
          <a:endParaRPr lang="en-US"/>
        </a:p>
      </dgm:t>
    </dgm:pt>
    <dgm:pt modelId="{08F79DAE-DCDD-474A-8C5B-53C7948D2BBA}">
      <dgm:prSet custT="1"/>
      <dgm:spPr/>
      <dgm:t>
        <a:bodyPr/>
        <a:lstStyle/>
        <a:p>
          <a:r>
            <a:rPr lang="en-US" sz="1800" dirty="0"/>
            <a:t>Self-Management Skills</a:t>
          </a:r>
        </a:p>
      </dgm:t>
    </dgm:pt>
    <dgm:pt modelId="{709347A6-5DAF-9546-BC26-55F57885365E}" type="parTrans" cxnId="{4A3DAFB4-E7A5-1D4E-84DA-EBE7DFF8DD20}">
      <dgm:prSet/>
      <dgm:spPr/>
      <dgm:t>
        <a:bodyPr/>
        <a:lstStyle/>
        <a:p>
          <a:endParaRPr lang="en-US"/>
        </a:p>
      </dgm:t>
    </dgm:pt>
    <dgm:pt modelId="{B91D2D31-4F05-524F-9FC6-1C4B1D171062}" type="sibTrans" cxnId="{4A3DAFB4-E7A5-1D4E-84DA-EBE7DFF8DD20}">
      <dgm:prSet/>
      <dgm:spPr/>
      <dgm:t>
        <a:bodyPr/>
        <a:lstStyle/>
        <a:p>
          <a:endParaRPr lang="en-US"/>
        </a:p>
      </dgm:t>
    </dgm:pt>
    <dgm:pt modelId="{ECA7ACAF-5CA4-714E-84B6-7881D96FF9F1}">
      <dgm:prSet custT="1"/>
      <dgm:spPr/>
      <dgm:t>
        <a:bodyPr/>
        <a:lstStyle/>
        <a:p>
          <a:r>
            <a:rPr lang="en-US" sz="1800" dirty="0"/>
            <a:t>Motivations to Smoke Marijuana</a:t>
          </a:r>
        </a:p>
      </dgm:t>
    </dgm:pt>
    <dgm:pt modelId="{58DAA906-5266-634A-9C4A-82F0C14257BE}" type="parTrans" cxnId="{95931BAB-9546-A74F-9343-66BB725974DE}">
      <dgm:prSet/>
      <dgm:spPr/>
      <dgm:t>
        <a:bodyPr/>
        <a:lstStyle/>
        <a:p>
          <a:endParaRPr lang="en-US"/>
        </a:p>
      </dgm:t>
    </dgm:pt>
    <dgm:pt modelId="{0925975C-7942-EE4E-A530-8BDFE8BB7FE3}" type="sibTrans" cxnId="{95931BAB-9546-A74F-9343-66BB725974DE}">
      <dgm:prSet/>
      <dgm:spPr/>
      <dgm:t>
        <a:bodyPr/>
        <a:lstStyle/>
        <a:p>
          <a:endParaRPr lang="en-US"/>
        </a:p>
      </dgm:t>
    </dgm:pt>
    <dgm:pt modelId="{40C6AAF5-512F-D24D-A3AD-9A20165852A6}">
      <dgm:prSet/>
      <dgm:spPr/>
      <dgm:t>
        <a:bodyPr/>
        <a:lstStyle/>
        <a:p>
          <a:r>
            <a:rPr lang="en-US"/>
            <a:t>Frailty</a:t>
          </a:r>
        </a:p>
      </dgm:t>
    </dgm:pt>
    <dgm:pt modelId="{D15DAE14-715A-7C47-BDDB-DF8B03186E22}" type="parTrans" cxnId="{8D0B6849-880B-7E4D-BC35-ED57EB67483D}">
      <dgm:prSet/>
      <dgm:spPr/>
      <dgm:t>
        <a:bodyPr/>
        <a:lstStyle/>
        <a:p>
          <a:endParaRPr lang="en-US"/>
        </a:p>
      </dgm:t>
    </dgm:pt>
    <dgm:pt modelId="{F7801B21-20C3-1C45-A7CE-A8CAB7BE7816}" type="sibTrans" cxnId="{8D0B6849-880B-7E4D-BC35-ED57EB67483D}">
      <dgm:prSet/>
      <dgm:spPr/>
      <dgm:t>
        <a:bodyPr/>
        <a:lstStyle/>
        <a:p>
          <a:endParaRPr lang="en-US"/>
        </a:p>
      </dgm:t>
    </dgm:pt>
    <dgm:pt modelId="{7D2F8AC7-5298-8440-9ED4-2D22C8A5E8E2}">
      <dgm:prSet/>
      <dgm:spPr/>
      <dgm:t>
        <a:bodyPr/>
        <a:lstStyle/>
        <a:p>
          <a:r>
            <a:rPr lang="en-US"/>
            <a:t>Delinquency</a:t>
          </a:r>
        </a:p>
      </dgm:t>
    </dgm:pt>
    <dgm:pt modelId="{39A30089-689D-924F-AB0E-396BBFD0DC2E}" type="parTrans" cxnId="{18973566-693E-2749-B2CD-A3BF52EB7A8F}">
      <dgm:prSet/>
      <dgm:spPr/>
      <dgm:t>
        <a:bodyPr/>
        <a:lstStyle/>
        <a:p>
          <a:endParaRPr lang="en-US"/>
        </a:p>
      </dgm:t>
    </dgm:pt>
    <dgm:pt modelId="{F787074A-63E4-8545-816F-A037C79F2318}" type="sibTrans" cxnId="{18973566-693E-2749-B2CD-A3BF52EB7A8F}">
      <dgm:prSet/>
      <dgm:spPr/>
      <dgm:t>
        <a:bodyPr/>
        <a:lstStyle/>
        <a:p>
          <a:endParaRPr lang="en-US"/>
        </a:p>
      </dgm:t>
    </dgm:pt>
    <dgm:pt modelId="{A106AE95-A615-B74A-9E77-39C9F0BF8828}">
      <dgm:prSet/>
      <dgm:spPr/>
      <dgm:t>
        <a:bodyPr/>
        <a:lstStyle/>
        <a:p>
          <a:r>
            <a:rPr lang="en-US"/>
            <a:t>Intimate Partner Violence</a:t>
          </a:r>
        </a:p>
      </dgm:t>
    </dgm:pt>
    <dgm:pt modelId="{5CAC6685-D65D-CD41-9665-CE480644E84C}" type="parTrans" cxnId="{0ED51242-6094-1440-8B97-7D135B64B802}">
      <dgm:prSet/>
      <dgm:spPr/>
      <dgm:t>
        <a:bodyPr/>
        <a:lstStyle/>
        <a:p>
          <a:endParaRPr lang="en-US"/>
        </a:p>
      </dgm:t>
    </dgm:pt>
    <dgm:pt modelId="{6BD96C57-F0FA-FA4B-9D6B-EAB49AF70A10}" type="sibTrans" cxnId="{0ED51242-6094-1440-8B97-7D135B64B802}">
      <dgm:prSet/>
      <dgm:spPr/>
      <dgm:t>
        <a:bodyPr/>
        <a:lstStyle/>
        <a:p>
          <a:endParaRPr lang="en-US"/>
        </a:p>
      </dgm:t>
    </dgm:pt>
    <dgm:pt modelId="{C1ED38F4-D1BD-1E45-91E9-8A00F5EE9DC2}">
      <dgm:prSet/>
      <dgm:spPr/>
      <dgm:t>
        <a:bodyPr/>
        <a:lstStyle/>
        <a:p>
          <a:r>
            <a:rPr lang="en-US"/>
            <a:t>Health Risk Behaviors</a:t>
          </a:r>
        </a:p>
      </dgm:t>
    </dgm:pt>
    <dgm:pt modelId="{79D68DDC-70DB-7F42-8500-DB6C3E6E2096}" type="parTrans" cxnId="{53E2D792-FAC9-4445-8A8D-A7A9C9DC3EBF}">
      <dgm:prSet/>
      <dgm:spPr/>
      <dgm:t>
        <a:bodyPr/>
        <a:lstStyle/>
        <a:p>
          <a:endParaRPr lang="en-US"/>
        </a:p>
      </dgm:t>
    </dgm:pt>
    <dgm:pt modelId="{C252633B-5353-C24F-892B-38836B2B6040}" type="sibTrans" cxnId="{53E2D792-FAC9-4445-8A8D-A7A9C9DC3EBF}">
      <dgm:prSet/>
      <dgm:spPr/>
      <dgm:t>
        <a:bodyPr/>
        <a:lstStyle/>
        <a:p>
          <a:endParaRPr lang="en-US"/>
        </a:p>
      </dgm:t>
    </dgm:pt>
    <dgm:pt modelId="{1CA227D9-B19A-C74C-AF31-3EFFB5E477A5}" type="pres">
      <dgm:prSet presAssocID="{55AD58CE-AB50-9044-8135-F00873C4373E}" presName="Name0" presStyleCnt="0">
        <dgm:presLayoutVars>
          <dgm:dir/>
        </dgm:presLayoutVars>
      </dgm:prSet>
      <dgm:spPr/>
    </dgm:pt>
    <dgm:pt modelId="{6CAE38FC-A170-D84C-90C4-8F9E496D458B}" type="pres">
      <dgm:prSet presAssocID="{6A509EF2-3B2F-8146-8A29-8C6E341F4248}" presName="noChildren" presStyleCnt="0"/>
      <dgm:spPr/>
    </dgm:pt>
    <dgm:pt modelId="{1908A6BC-A70B-B341-91F6-0D6BCF0EE516}" type="pres">
      <dgm:prSet presAssocID="{6A509EF2-3B2F-8146-8A29-8C6E341F4248}" presName="gap" presStyleCnt="0"/>
      <dgm:spPr/>
    </dgm:pt>
    <dgm:pt modelId="{FB359A13-1AA6-704F-8C35-0E922C87FEDC}" type="pres">
      <dgm:prSet presAssocID="{6A509EF2-3B2F-8146-8A29-8C6E341F4248}" presName="medCircle2" presStyleLbl="vennNode1" presStyleIdx="0" presStyleCnt="9"/>
      <dgm:spPr/>
    </dgm:pt>
    <dgm:pt modelId="{36A7C39A-0EB1-3C41-8F34-410F4A8D4657}" type="pres">
      <dgm:prSet presAssocID="{6A509EF2-3B2F-8146-8A29-8C6E341F4248}" presName="txLvlOnly1" presStyleLbl="revTx" presStyleIdx="0" presStyleCnt="9"/>
      <dgm:spPr/>
    </dgm:pt>
    <dgm:pt modelId="{B90CE5BC-119E-D34F-B56D-05966B565D08}" type="pres">
      <dgm:prSet presAssocID="{93EC1D97-9CC1-CB48-A0B8-BAA1E4A50C40}" presName="noChildren" presStyleCnt="0"/>
      <dgm:spPr/>
    </dgm:pt>
    <dgm:pt modelId="{E10C1E4B-B186-6842-B5C9-01B3855EC3BA}" type="pres">
      <dgm:prSet presAssocID="{93EC1D97-9CC1-CB48-A0B8-BAA1E4A50C40}" presName="gap" presStyleCnt="0"/>
      <dgm:spPr/>
    </dgm:pt>
    <dgm:pt modelId="{46C4F4D4-61D9-C04B-8B5C-94CD16B20330}" type="pres">
      <dgm:prSet presAssocID="{93EC1D97-9CC1-CB48-A0B8-BAA1E4A50C40}" presName="medCircle2" presStyleLbl="vennNode1" presStyleIdx="1" presStyleCnt="9"/>
      <dgm:spPr/>
    </dgm:pt>
    <dgm:pt modelId="{D6B9B9A4-F465-B946-B6FE-CE9BC0C102EF}" type="pres">
      <dgm:prSet presAssocID="{93EC1D97-9CC1-CB48-A0B8-BAA1E4A50C40}" presName="txLvlOnly1" presStyleLbl="revTx" presStyleIdx="1" presStyleCnt="9"/>
      <dgm:spPr/>
    </dgm:pt>
    <dgm:pt modelId="{08DC98DB-60AA-DE49-9476-D47C61193EBD}" type="pres">
      <dgm:prSet presAssocID="{2C3D3781-B7E9-C24E-BCFD-88024736D733}" presName="noChildren" presStyleCnt="0"/>
      <dgm:spPr/>
    </dgm:pt>
    <dgm:pt modelId="{4128BDE9-4E0F-B840-ADAE-1E43E33960EA}" type="pres">
      <dgm:prSet presAssocID="{2C3D3781-B7E9-C24E-BCFD-88024736D733}" presName="gap" presStyleCnt="0"/>
      <dgm:spPr/>
    </dgm:pt>
    <dgm:pt modelId="{1B5140A6-DC00-E546-AEF5-B01CEFA9E728}" type="pres">
      <dgm:prSet presAssocID="{2C3D3781-B7E9-C24E-BCFD-88024736D733}" presName="medCircle2" presStyleLbl="vennNode1" presStyleIdx="2" presStyleCnt="9"/>
      <dgm:spPr/>
    </dgm:pt>
    <dgm:pt modelId="{026F7A75-6E8E-9B45-89E2-AEF31CD3D4F8}" type="pres">
      <dgm:prSet presAssocID="{2C3D3781-B7E9-C24E-BCFD-88024736D733}" presName="txLvlOnly1" presStyleLbl="revTx" presStyleIdx="2" presStyleCnt="9"/>
      <dgm:spPr/>
    </dgm:pt>
    <dgm:pt modelId="{1A3E096C-FB7D-F441-9288-B491A4547A20}" type="pres">
      <dgm:prSet presAssocID="{08F79DAE-DCDD-474A-8C5B-53C7948D2BBA}" presName="noChildren" presStyleCnt="0"/>
      <dgm:spPr/>
    </dgm:pt>
    <dgm:pt modelId="{CA2137E9-AA9D-1343-B4D3-0DDB1FA730C3}" type="pres">
      <dgm:prSet presAssocID="{08F79DAE-DCDD-474A-8C5B-53C7948D2BBA}" presName="gap" presStyleCnt="0"/>
      <dgm:spPr/>
    </dgm:pt>
    <dgm:pt modelId="{A6AFF9BF-6DC1-4E42-BE4D-53EC6B540175}" type="pres">
      <dgm:prSet presAssocID="{08F79DAE-DCDD-474A-8C5B-53C7948D2BBA}" presName="medCircle2" presStyleLbl="vennNode1" presStyleIdx="3" presStyleCnt="9"/>
      <dgm:spPr/>
    </dgm:pt>
    <dgm:pt modelId="{6C72FD5D-010F-8842-995D-0F3F2A97999F}" type="pres">
      <dgm:prSet presAssocID="{08F79DAE-DCDD-474A-8C5B-53C7948D2BBA}" presName="txLvlOnly1" presStyleLbl="revTx" presStyleIdx="3" presStyleCnt="9"/>
      <dgm:spPr/>
    </dgm:pt>
    <dgm:pt modelId="{C5FB0A94-2116-7242-A5E7-24C649D65FD1}" type="pres">
      <dgm:prSet presAssocID="{ECA7ACAF-5CA4-714E-84B6-7881D96FF9F1}" presName="noChildren" presStyleCnt="0"/>
      <dgm:spPr/>
    </dgm:pt>
    <dgm:pt modelId="{87C2CDA9-092F-3641-B3EB-70E96A5DF5C8}" type="pres">
      <dgm:prSet presAssocID="{ECA7ACAF-5CA4-714E-84B6-7881D96FF9F1}" presName="gap" presStyleCnt="0"/>
      <dgm:spPr/>
    </dgm:pt>
    <dgm:pt modelId="{578699B1-8C27-B24F-914A-B9DB19403029}" type="pres">
      <dgm:prSet presAssocID="{ECA7ACAF-5CA4-714E-84B6-7881D96FF9F1}" presName="medCircle2" presStyleLbl="vennNode1" presStyleIdx="4" presStyleCnt="9"/>
      <dgm:spPr/>
    </dgm:pt>
    <dgm:pt modelId="{62029327-3EA9-3E4C-A789-BB0918638A19}" type="pres">
      <dgm:prSet presAssocID="{ECA7ACAF-5CA4-714E-84B6-7881D96FF9F1}" presName="txLvlOnly1" presStyleLbl="revTx" presStyleIdx="4" presStyleCnt="9"/>
      <dgm:spPr/>
    </dgm:pt>
    <dgm:pt modelId="{D5845F8E-94C7-1C4F-B384-E6CFA31A2189}" type="pres">
      <dgm:prSet presAssocID="{40C6AAF5-512F-D24D-A3AD-9A20165852A6}" presName="noChildren" presStyleCnt="0"/>
      <dgm:spPr/>
    </dgm:pt>
    <dgm:pt modelId="{23D67C85-87DB-3646-989F-943799422642}" type="pres">
      <dgm:prSet presAssocID="{40C6AAF5-512F-D24D-A3AD-9A20165852A6}" presName="gap" presStyleCnt="0"/>
      <dgm:spPr/>
    </dgm:pt>
    <dgm:pt modelId="{EAC707BC-CD1B-EF46-9CA4-F5676C7A6891}" type="pres">
      <dgm:prSet presAssocID="{40C6AAF5-512F-D24D-A3AD-9A20165852A6}" presName="medCircle2" presStyleLbl="vennNode1" presStyleIdx="5" presStyleCnt="9"/>
      <dgm:spPr/>
    </dgm:pt>
    <dgm:pt modelId="{A0E65877-A6A6-6440-BD92-F5CBCE5EF8F4}" type="pres">
      <dgm:prSet presAssocID="{40C6AAF5-512F-D24D-A3AD-9A20165852A6}" presName="txLvlOnly1" presStyleLbl="revTx" presStyleIdx="5" presStyleCnt="9"/>
      <dgm:spPr/>
    </dgm:pt>
    <dgm:pt modelId="{266F09A4-82EF-3146-96AE-BCAA3E3DB348}" type="pres">
      <dgm:prSet presAssocID="{7D2F8AC7-5298-8440-9ED4-2D22C8A5E8E2}" presName="noChildren" presStyleCnt="0"/>
      <dgm:spPr/>
    </dgm:pt>
    <dgm:pt modelId="{0CDCB74E-D055-3B42-932B-86C0A00C60F1}" type="pres">
      <dgm:prSet presAssocID="{7D2F8AC7-5298-8440-9ED4-2D22C8A5E8E2}" presName="gap" presStyleCnt="0"/>
      <dgm:spPr/>
    </dgm:pt>
    <dgm:pt modelId="{4D8EE24A-4546-1545-B5FF-6CACC4B0DD13}" type="pres">
      <dgm:prSet presAssocID="{7D2F8AC7-5298-8440-9ED4-2D22C8A5E8E2}" presName="medCircle2" presStyleLbl="vennNode1" presStyleIdx="6" presStyleCnt="9"/>
      <dgm:spPr/>
    </dgm:pt>
    <dgm:pt modelId="{AD5BE6EF-35CD-544F-B47B-86001EDF8DAE}" type="pres">
      <dgm:prSet presAssocID="{7D2F8AC7-5298-8440-9ED4-2D22C8A5E8E2}" presName="txLvlOnly1" presStyleLbl="revTx" presStyleIdx="6" presStyleCnt="9"/>
      <dgm:spPr/>
    </dgm:pt>
    <dgm:pt modelId="{9A931AA0-933E-9F4A-BF62-953F1917F1BF}" type="pres">
      <dgm:prSet presAssocID="{A106AE95-A615-B74A-9E77-39C9F0BF8828}" presName="noChildren" presStyleCnt="0"/>
      <dgm:spPr/>
    </dgm:pt>
    <dgm:pt modelId="{1C7328F4-F39F-7243-A3D3-8FE053BE0BCF}" type="pres">
      <dgm:prSet presAssocID="{A106AE95-A615-B74A-9E77-39C9F0BF8828}" presName="gap" presStyleCnt="0"/>
      <dgm:spPr/>
    </dgm:pt>
    <dgm:pt modelId="{5E1A3CA6-6AB4-7744-9B79-35071416700F}" type="pres">
      <dgm:prSet presAssocID="{A106AE95-A615-B74A-9E77-39C9F0BF8828}" presName="medCircle2" presStyleLbl="vennNode1" presStyleIdx="7" presStyleCnt="9"/>
      <dgm:spPr/>
    </dgm:pt>
    <dgm:pt modelId="{93B36C8C-9FAC-4546-AB54-09C70DC1BCBD}" type="pres">
      <dgm:prSet presAssocID="{A106AE95-A615-B74A-9E77-39C9F0BF8828}" presName="txLvlOnly1" presStyleLbl="revTx" presStyleIdx="7" presStyleCnt="9"/>
      <dgm:spPr/>
    </dgm:pt>
    <dgm:pt modelId="{F7A97DEA-3577-3548-A906-45B03301B6FE}" type="pres">
      <dgm:prSet presAssocID="{C1ED38F4-D1BD-1E45-91E9-8A00F5EE9DC2}" presName="noChildren" presStyleCnt="0"/>
      <dgm:spPr/>
    </dgm:pt>
    <dgm:pt modelId="{4444FC86-85C9-5749-B0BF-87AE3E25888B}" type="pres">
      <dgm:prSet presAssocID="{C1ED38F4-D1BD-1E45-91E9-8A00F5EE9DC2}" presName="gap" presStyleCnt="0"/>
      <dgm:spPr/>
    </dgm:pt>
    <dgm:pt modelId="{9A3AD63B-D0AA-B940-A254-D236CECDEF4C}" type="pres">
      <dgm:prSet presAssocID="{C1ED38F4-D1BD-1E45-91E9-8A00F5EE9DC2}" presName="medCircle2" presStyleLbl="vennNode1" presStyleIdx="8" presStyleCnt="9"/>
      <dgm:spPr/>
    </dgm:pt>
    <dgm:pt modelId="{482EF5E8-FF94-9745-9184-7AE4280B114F}" type="pres">
      <dgm:prSet presAssocID="{C1ED38F4-D1BD-1E45-91E9-8A00F5EE9DC2}" presName="txLvlOnly1" presStyleLbl="revTx" presStyleIdx="8" presStyleCnt="9"/>
      <dgm:spPr/>
    </dgm:pt>
  </dgm:ptLst>
  <dgm:cxnLst>
    <dgm:cxn modelId="{49C9A611-1EC5-A445-B888-338854855B86}" srcId="{55AD58CE-AB50-9044-8135-F00873C4373E}" destId="{2C3D3781-B7E9-C24E-BCFD-88024736D733}" srcOrd="2" destOrd="0" parTransId="{0E0209FC-97C0-1845-BDD0-B599AF8A464B}" sibTransId="{626F5726-5479-3640-814F-80468973F6D9}"/>
    <dgm:cxn modelId="{D3643B1F-83EF-3049-81E5-841C1CF43A60}" type="presOf" srcId="{ECA7ACAF-5CA4-714E-84B6-7881D96FF9F1}" destId="{62029327-3EA9-3E4C-A789-BB0918638A19}" srcOrd="0" destOrd="0" presId="urn:microsoft.com/office/officeart/2008/layout/VerticalCircleList"/>
    <dgm:cxn modelId="{6A8DFC60-3291-014D-8A0D-9FE6C4593C3E}" type="presOf" srcId="{6A509EF2-3B2F-8146-8A29-8C6E341F4248}" destId="{36A7C39A-0EB1-3C41-8F34-410F4A8D4657}" srcOrd="0" destOrd="0" presId="urn:microsoft.com/office/officeart/2008/layout/VerticalCircleList"/>
    <dgm:cxn modelId="{0ED51242-6094-1440-8B97-7D135B64B802}" srcId="{55AD58CE-AB50-9044-8135-F00873C4373E}" destId="{A106AE95-A615-B74A-9E77-39C9F0BF8828}" srcOrd="7" destOrd="0" parTransId="{5CAC6685-D65D-CD41-9665-CE480644E84C}" sibTransId="{6BD96C57-F0FA-FA4B-9D6B-EAB49AF70A10}"/>
    <dgm:cxn modelId="{18973566-693E-2749-B2CD-A3BF52EB7A8F}" srcId="{55AD58CE-AB50-9044-8135-F00873C4373E}" destId="{7D2F8AC7-5298-8440-9ED4-2D22C8A5E8E2}" srcOrd="6" destOrd="0" parTransId="{39A30089-689D-924F-AB0E-396BBFD0DC2E}" sibTransId="{F787074A-63E4-8545-816F-A037C79F2318}"/>
    <dgm:cxn modelId="{8D0B6849-880B-7E4D-BC35-ED57EB67483D}" srcId="{55AD58CE-AB50-9044-8135-F00873C4373E}" destId="{40C6AAF5-512F-D24D-A3AD-9A20165852A6}" srcOrd="5" destOrd="0" parTransId="{D15DAE14-715A-7C47-BDDB-DF8B03186E22}" sibTransId="{F7801B21-20C3-1C45-A7CE-A8CAB7BE7816}"/>
    <dgm:cxn modelId="{BD90A171-6E12-304D-9F72-F13916FFCABD}" type="presOf" srcId="{08F79DAE-DCDD-474A-8C5B-53C7948D2BBA}" destId="{6C72FD5D-010F-8842-995D-0F3F2A97999F}" srcOrd="0" destOrd="0" presId="urn:microsoft.com/office/officeart/2008/layout/VerticalCircleList"/>
    <dgm:cxn modelId="{A971C251-BFE3-B344-AF91-AE9A44F3F4DE}" type="presOf" srcId="{93EC1D97-9CC1-CB48-A0B8-BAA1E4A50C40}" destId="{D6B9B9A4-F465-B946-B6FE-CE9BC0C102EF}" srcOrd="0" destOrd="0" presId="urn:microsoft.com/office/officeart/2008/layout/VerticalCircleList"/>
    <dgm:cxn modelId="{3D30B875-6434-3343-B458-C827A1D00B53}" type="presOf" srcId="{A106AE95-A615-B74A-9E77-39C9F0BF8828}" destId="{93B36C8C-9FAC-4546-AB54-09C70DC1BCBD}" srcOrd="0" destOrd="0" presId="urn:microsoft.com/office/officeart/2008/layout/VerticalCircleList"/>
    <dgm:cxn modelId="{53E2D792-FAC9-4445-8A8D-A7A9C9DC3EBF}" srcId="{55AD58CE-AB50-9044-8135-F00873C4373E}" destId="{C1ED38F4-D1BD-1E45-91E9-8A00F5EE9DC2}" srcOrd="8" destOrd="0" parTransId="{79D68DDC-70DB-7F42-8500-DB6C3E6E2096}" sibTransId="{C252633B-5353-C24F-892B-38836B2B6040}"/>
    <dgm:cxn modelId="{18D5C69C-F1AD-3644-AFDF-B027AA622883}" type="presOf" srcId="{55AD58CE-AB50-9044-8135-F00873C4373E}" destId="{1CA227D9-B19A-C74C-AF31-3EFFB5E477A5}" srcOrd="0" destOrd="0" presId="urn:microsoft.com/office/officeart/2008/layout/VerticalCircleList"/>
    <dgm:cxn modelId="{F7A90BA1-0E8F-B541-A5BA-D4681EA49C5E}" srcId="{55AD58CE-AB50-9044-8135-F00873C4373E}" destId="{6A509EF2-3B2F-8146-8A29-8C6E341F4248}" srcOrd="0" destOrd="0" parTransId="{7099C6E2-B6F9-C240-9FE0-57EA8DA6F1A1}" sibTransId="{8FB1C9FB-B369-BD4D-8252-6F6D816D8648}"/>
    <dgm:cxn modelId="{95931BAB-9546-A74F-9343-66BB725974DE}" srcId="{55AD58CE-AB50-9044-8135-F00873C4373E}" destId="{ECA7ACAF-5CA4-714E-84B6-7881D96FF9F1}" srcOrd="4" destOrd="0" parTransId="{58DAA906-5266-634A-9C4A-82F0C14257BE}" sibTransId="{0925975C-7942-EE4E-A530-8BDFE8BB7FE3}"/>
    <dgm:cxn modelId="{609A4BB3-30DC-1643-A38D-C7F1B811EA25}" type="presOf" srcId="{C1ED38F4-D1BD-1E45-91E9-8A00F5EE9DC2}" destId="{482EF5E8-FF94-9745-9184-7AE4280B114F}" srcOrd="0" destOrd="0" presId="urn:microsoft.com/office/officeart/2008/layout/VerticalCircleList"/>
    <dgm:cxn modelId="{4A3DAFB4-E7A5-1D4E-84DA-EBE7DFF8DD20}" srcId="{55AD58CE-AB50-9044-8135-F00873C4373E}" destId="{08F79DAE-DCDD-474A-8C5B-53C7948D2BBA}" srcOrd="3" destOrd="0" parTransId="{709347A6-5DAF-9546-BC26-55F57885365E}" sibTransId="{B91D2D31-4F05-524F-9FC6-1C4B1D171062}"/>
    <dgm:cxn modelId="{3A8810B8-40C5-7941-9E32-92ADB0FA98A9}" type="presOf" srcId="{2C3D3781-B7E9-C24E-BCFD-88024736D733}" destId="{026F7A75-6E8E-9B45-89E2-AEF31CD3D4F8}" srcOrd="0" destOrd="0" presId="urn:microsoft.com/office/officeart/2008/layout/VerticalCircleList"/>
    <dgm:cxn modelId="{3F1E1BE6-709E-AB41-9293-585D6B83BEF5}" type="presOf" srcId="{40C6AAF5-512F-D24D-A3AD-9A20165852A6}" destId="{A0E65877-A6A6-6440-BD92-F5CBCE5EF8F4}" srcOrd="0" destOrd="0" presId="urn:microsoft.com/office/officeart/2008/layout/VerticalCircleList"/>
    <dgm:cxn modelId="{F1EABCEE-C2DC-2B4B-97E2-FC42535DF3F3}" srcId="{55AD58CE-AB50-9044-8135-F00873C4373E}" destId="{93EC1D97-9CC1-CB48-A0B8-BAA1E4A50C40}" srcOrd="1" destOrd="0" parTransId="{191413E5-9E1F-A240-867A-7846F12686F8}" sibTransId="{5BD3DF55-8331-2843-A196-7AB0FA09974E}"/>
    <dgm:cxn modelId="{B56913F3-A925-BB40-8641-AF61814AFB8A}" type="presOf" srcId="{7D2F8AC7-5298-8440-9ED4-2D22C8A5E8E2}" destId="{AD5BE6EF-35CD-544F-B47B-86001EDF8DAE}" srcOrd="0" destOrd="0" presId="urn:microsoft.com/office/officeart/2008/layout/VerticalCircleList"/>
    <dgm:cxn modelId="{3BBB975A-0BDE-6D48-B986-6897701CAFD3}" type="presParOf" srcId="{1CA227D9-B19A-C74C-AF31-3EFFB5E477A5}" destId="{6CAE38FC-A170-D84C-90C4-8F9E496D458B}" srcOrd="0" destOrd="0" presId="urn:microsoft.com/office/officeart/2008/layout/VerticalCircleList"/>
    <dgm:cxn modelId="{14C9A8F7-7CDA-0743-961F-C222BEEFEA9A}" type="presParOf" srcId="{6CAE38FC-A170-D84C-90C4-8F9E496D458B}" destId="{1908A6BC-A70B-B341-91F6-0D6BCF0EE516}" srcOrd="0" destOrd="0" presId="urn:microsoft.com/office/officeart/2008/layout/VerticalCircleList"/>
    <dgm:cxn modelId="{257E26CC-AD39-4E48-9E83-2CD0F9764CE6}" type="presParOf" srcId="{6CAE38FC-A170-D84C-90C4-8F9E496D458B}" destId="{FB359A13-1AA6-704F-8C35-0E922C87FEDC}" srcOrd="1" destOrd="0" presId="urn:microsoft.com/office/officeart/2008/layout/VerticalCircleList"/>
    <dgm:cxn modelId="{1B6DD28D-A0F6-CA44-A0A0-247E0BF70731}" type="presParOf" srcId="{6CAE38FC-A170-D84C-90C4-8F9E496D458B}" destId="{36A7C39A-0EB1-3C41-8F34-410F4A8D4657}" srcOrd="2" destOrd="0" presId="urn:microsoft.com/office/officeart/2008/layout/VerticalCircleList"/>
    <dgm:cxn modelId="{35CB64AB-4609-9A47-A7D3-4ED5E20DC2AE}" type="presParOf" srcId="{1CA227D9-B19A-C74C-AF31-3EFFB5E477A5}" destId="{B90CE5BC-119E-D34F-B56D-05966B565D08}" srcOrd="1" destOrd="0" presId="urn:microsoft.com/office/officeart/2008/layout/VerticalCircleList"/>
    <dgm:cxn modelId="{BC2E5150-BCC1-F347-B52E-D1DBB90BFB11}" type="presParOf" srcId="{B90CE5BC-119E-D34F-B56D-05966B565D08}" destId="{E10C1E4B-B186-6842-B5C9-01B3855EC3BA}" srcOrd="0" destOrd="0" presId="urn:microsoft.com/office/officeart/2008/layout/VerticalCircleList"/>
    <dgm:cxn modelId="{03F43A7E-7F2D-094B-A5DD-EAD8D5C33E70}" type="presParOf" srcId="{B90CE5BC-119E-D34F-B56D-05966B565D08}" destId="{46C4F4D4-61D9-C04B-8B5C-94CD16B20330}" srcOrd="1" destOrd="0" presId="urn:microsoft.com/office/officeart/2008/layout/VerticalCircleList"/>
    <dgm:cxn modelId="{1C10758F-45D8-0743-9D2E-E0EB82A06607}" type="presParOf" srcId="{B90CE5BC-119E-D34F-B56D-05966B565D08}" destId="{D6B9B9A4-F465-B946-B6FE-CE9BC0C102EF}" srcOrd="2" destOrd="0" presId="urn:microsoft.com/office/officeart/2008/layout/VerticalCircleList"/>
    <dgm:cxn modelId="{0BC018E9-4764-1F45-8E5A-10DE15C9AA3A}" type="presParOf" srcId="{1CA227D9-B19A-C74C-AF31-3EFFB5E477A5}" destId="{08DC98DB-60AA-DE49-9476-D47C61193EBD}" srcOrd="2" destOrd="0" presId="urn:microsoft.com/office/officeart/2008/layout/VerticalCircleList"/>
    <dgm:cxn modelId="{C3A406F2-A7DB-FA4B-86AA-C7EED5B86BAA}" type="presParOf" srcId="{08DC98DB-60AA-DE49-9476-D47C61193EBD}" destId="{4128BDE9-4E0F-B840-ADAE-1E43E33960EA}" srcOrd="0" destOrd="0" presId="urn:microsoft.com/office/officeart/2008/layout/VerticalCircleList"/>
    <dgm:cxn modelId="{099071B2-28C1-2D47-AA9D-12F63600DA54}" type="presParOf" srcId="{08DC98DB-60AA-DE49-9476-D47C61193EBD}" destId="{1B5140A6-DC00-E546-AEF5-B01CEFA9E728}" srcOrd="1" destOrd="0" presId="urn:microsoft.com/office/officeart/2008/layout/VerticalCircleList"/>
    <dgm:cxn modelId="{27185E12-1677-C04A-8603-1306BD030DEA}" type="presParOf" srcId="{08DC98DB-60AA-DE49-9476-D47C61193EBD}" destId="{026F7A75-6E8E-9B45-89E2-AEF31CD3D4F8}" srcOrd="2" destOrd="0" presId="urn:microsoft.com/office/officeart/2008/layout/VerticalCircleList"/>
    <dgm:cxn modelId="{F90CDA2C-ED46-C94F-A12F-9A13B9CA3686}" type="presParOf" srcId="{1CA227D9-B19A-C74C-AF31-3EFFB5E477A5}" destId="{1A3E096C-FB7D-F441-9288-B491A4547A20}" srcOrd="3" destOrd="0" presId="urn:microsoft.com/office/officeart/2008/layout/VerticalCircleList"/>
    <dgm:cxn modelId="{6C6C20A8-8F71-2F48-B958-18E27B0D8553}" type="presParOf" srcId="{1A3E096C-FB7D-F441-9288-B491A4547A20}" destId="{CA2137E9-AA9D-1343-B4D3-0DDB1FA730C3}" srcOrd="0" destOrd="0" presId="urn:microsoft.com/office/officeart/2008/layout/VerticalCircleList"/>
    <dgm:cxn modelId="{C1FB0737-C7A1-3942-A458-DBE061AD710C}" type="presParOf" srcId="{1A3E096C-FB7D-F441-9288-B491A4547A20}" destId="{A6AFF9BF-6DC1-4E42-BE4D-53EC6B540175}" srcOrd="1" destOrd="0" presId="urn:microsoft.com/office/officeart/2008/layout/VerticalCircleList"/>
    <dgm:cxn modelId="{697DB265-A24E-F544-87FE-9F6A6BD3C182}" type="presParOf" srcId="{1A3E096C-FB7D-F441-9288-B491A4547A20}" destId="{6C72FD5D-010F-8842-995D-0F3F2A97999F}" srcOrd="2" destOrd="0" presId="urn:microsoft.com/office/officeart/2008/layout/VerticalCircleList"/>
    <dgm:cxn modelId="{8494A852-5E0E-E14C-9B55-D9738064AFAA}" type="presParOf" srcId="{1CA227D9-B19A-C74C-AF31-3EFFB5E477A5}" destId="{C5FB0A94-2116-7242-A5E7-24C649D65FD1}" srcOrd="4" destOrd="0" presId="urn:microsoft.com/office/officeart/2008/layout/VerticalCircleList"/>
    <dgm:cxn modelId="{3D35BECB-0574-524A-B57C-950E70817B25}" type="presParOf" srcId="{C5FB0A94-2116-7242-A5E7-24C649D65FD1}" destId="{87C2CDA9-092F-3641-B3EB-70E96A5DF5C8}" srcOrd="0" destOrd="0" presId="urn:microsoft.com/office/officeart/2008/layout/VerticalCircleList"/>
    <dgm:cxn modelId="{4055AE1F-95BB-7D4E-BE7A-20208FA6D5F0}" type="presParOf" srcId="{C5FB0A94-2116-7242-A5E7-24C649D65FD1}" destId="{578699B1-8C27-B24F-914A-B9DB19403029}" srcOrd="1" destOrd="0" presId="urn:microsoft.com/office/officeart/2008/layout/VerticalCircleList"/>
    <dgm:cxn modelId="{F4053058-2A27-F942-B3BD-E51103D9F2F5}" type="presParOf" srcId="{C5FB0A94-2116-7242-A5E7-24C649D65FD1}" destId="{62029327-3EA9-3E4C-A789-BB0918638A19}" srcOrd="2" destOrd="0" presId="urn:microsoft.com/office/officeart/2008/layout/VerticalCircleList"/>
    <dgm:cxn modelId="{1140F1A9-06B9-ED44-BCA1-43CDC0F54D3F}" type="presParOf" srcId="{1CA227D9-B19A-C74C-AF31-3EFFB5E477A5}" destId="{D5845F8E-94C7-1C4F-B384-E6CFA31A2189}" srcOrd="5" destOrd="0" presId="urn:microsoft.com/office/officeart/2008/layout/VerticalCircleList"/>
    <dgm:cxn modelId="{54FC3997-5C31-234B-9439-40796C9AC385}" type="presParOf" srcId="{D5845F8E-94C7-1C4F-B384-E6CFA31A2189}" destId="{23D67C85-87DB-3646-989F-943799422642}" srcOrd="0" destOrd="0" presId="urn:microsoft.com/office/officeart/2008/layout/VerticalCircleList"/>
    <dgm:cxn modelId="{BA8A8C5E-5D54-B746-B4D3-F5FC2D5BEC8B}" type="presParOf" srcId="{D5845F8E-94C7-1C4F-B384-E6CFA31A2189}" destId="{EAC707BC-CD1B-EF46-9CA4-F5676C7A6891}" srcOrd="1" destOrd="0" presId="urn:microsoft.com/office/officeart/2008/layout/VerticalCircleList"/>
    <dgm:cxn modelId="{22ACBD82-1675-9E4A-BA44-62963FE3333C}" type="presParOf" srcId="{D5845F8E-94C7-1C4F-B384-E6CFA31A2189}" destId="{A0E65877-A6A6-6440-BD92-F5CBCE5EF8F4}" srcOrd="2" destOrd="0" presId="urn:microsoft.com/office/officeart/2008/layout/VerticalCircleList"/>
    <dgm:cxn modelId="{9CF5B68E-7E11-DC4C-A0CB-5C7A70731863}" type="presParOf" srcId="{1CA227D9-B19A-C74C-AF31-3EFFB5E477A5}" destId="{266F09A4-82EF-3146-96AE-BCAA3E3DB348}" srcOrd="6" destOrd="0" presId="urn:microsoft.com/office/officeart/2008/layout/VerticalCircleList"/>
    <dgm:cxn modelId="{F24A6949-FA71-164F-A52C-7B3A8C4302D0}" type="presParOf" srcId="{266F09A4-82EF-3146-96AE-BCAA3E3DB348}" destId="{0CDCB74E-D055-3B42-932B-86C0A00C60F1}" srcOrd="0" destOrd="0" presId="urn:microsoft.com/office/officeart/2008/layout/VerticalCircleList"/>
    <dgm:cxn modelId="{43BD6012-CD2B-5444-9827-5049968CF903}" type="presParOf" srcId="{266F09A4-82EF-3146-96AE-BCAA3E3DB348}" destId="{4D8EE24A-4546-1545-B5FF-6CACC4B0DD13}" srcOrd="1" destOrd="0" presId="urn:microsoft.com/office/officeart/2008/layout/VerticalCircleList"/>
    <dgm:cxn modelId="{576C7996-73EF-5A4B-82D5-C85D970EC1BA}" type="presParOf" srcId="{266F09A4-82EF-3146-96AE-BCAA3E3DB348}" destId="{AD5BE6EF-35CD-544F-B47B-86001EDF8DAE}" srcOrd="2" destOrd="0" presId="urn:microsoft.com/office/officeart/2008/layout/VerticalCircleList"/>
    <dgm:cxn modelId="{F662F0E3-B2D3-2D40-83A8-F9957DB173E2}" type="presParOf" srcId="{1CA227D9-B19A-C74C-AF31-3EFFB5E477A5}" destId="{9A931AA0-933E-9F4A-BF62-953F1917F1BF}" srcOrd="7" destOrd="0" presId="urn:microsoft.com/office/officeart/2008/layout/VerticalCircleList"/>
    <dgm:cxn modelId="{D4FE77BD-60A8-BA40-AD4F-B7D550B076DB}" type="presParOf" srcId="{9A931AA0-933E-9F4A-BF62-953F1917F1BF}" destId="{1C7328F4-F39F-7243-A3D3-8FE053BE0BCF}" srcOrd="0" destOrd="0" presId="urn:microsoft.com/office/officeart/2008/layout/VerticalCircleList"/>
    <dgm:cxn modelId="{24A8B370-CE79-CE4F-8C2F-4DAFC1A9006D}" type="presParOf" srcId="{9A931AA0-933E-9F4A-BF62-953F1917F1BF}" destId="{5E1A3CA6-6AB4-7744-9B79-35071416700F}" srcOrd="1" destOrd="0" presId="urn:microsoft.com/office/officeart/2008/layout/VerticalCircleList"/>
    <dgm:cxn modelId="{6B8B8479-AB8C-6444-AF7D-769C21B9BA1D}" type="presParOf" srcId="{9A931AA0-933E-9F4A-BF62-953F1917F1BF}" destId="{93B36C8C-9FAC-4546-AB54-09C70DC1BCBD}" srcOrd="2" destOrd="0" presId="urn:microsoft.com/office/officeart/2008/layout/VerticalCircleList"/>
    <dgm:cxn modelId="{7A50E7BC-B67F-1840-886C-3E387D29B739}" type="presParOf" srcId="{1CA227D9-B19A-C74C-AF31-3EFFB5E477A5}" destId="{F7A97DEA-3577-3548-A906-45B03301B6FE}" srcOrd="8" destOrd="0" presId="urn:microsoft.com/office/officeart/2008/layout/VerticalCircleList"/>
    <dgm:cxn modelId="{EAEE358D-83BA-E049-8C02-A96F7E023F83}" type="presParOf" srcId="{F7A97DEA-3577-3548-A906-45B03301B6FE}" destId="{4444FC86-85C9-5749-B0BF-87AE3E25888B}" srcOrd="0" destOrd="0" presId="urn:microsoft.com/office/officeart/2008/layout/VerticalCircleList"/>
    <dgm:cxn modelId="{E9B0C7D5-C3A8-554F-A2E0-03FD5337E3F8}" type="presParOf" srcId="{F7A97DEA-3577-3548-A906-45B03301B6FE}" destId="{9A3AD63B-D0AA-B940-A254-D236CECDEF4C}" srcOrd="1" destOrd="0" presId="urn:microsoft.com/office/officeart/2008/layout/VerticalCircleList"/>
    <dgm:cxn modelId="{477F9C31-1A6D-0D41-B338-F560FBAC026E}" type="presParOf" srcId="{F7A97DEA-3577-3548-A906-45B03301B6FE}" destId="{482EF5E8-FF94-9745-9184-7AE4280B114F}"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6829693-6981-224F-BEBC-21F7979D159B}"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6BAF7128-F558-714B-A73E-2E70040C72B6}">
      <dgm:prSet custT="1"/>
      <dgm:spPr/>
      <dgm:t>
        <a:bodyPr/>
        <a:lstStyle/>
        <a:p>
          <a:r>
            <a:rPr lang="en-US" sz="2000" dirty="0"/>
            <a:t>Threshold = -1.237 </a:t>
          </a:r>
        </a:p>
      </dgm:t>
    </dgm:pt>
    <dgm:pt modelId="{FE12D89C-8D7E-324D-BF1E-4807C541F0CC}" type="parTrans" cxnId="{BB89B9DE-AA2A-2143-BE1E-6A979EA1C343}">
      <dgm:prSet/>
      <dgm:spPr/>
      <dgm:t>
        <a:bodyPr/>
        <a:lstStyle/>
        <a:p>
          <a:endParaRPr lang="en-US"/>
        </a:p>
      </dgm:t>
    </dgm:pt>
    <dgm:pt modelId="{3EB0A997-3786-7F4E-B3DD-8DF5EF22AE72}" type="sibTrans" cxnId="{BB89B9DE-AA2A-2143-BE1E-6A979EA1C343}">
      <dgm:prSet/>
      <dgm:spPr/>
      <dgm:t>
        <a:bodyPr/>
        <a:lstStyle/>
        <a:p>
          <a:endParaRPr lang="en-US"/>
        </a:p>
      </dgm:t>
    </dgm:pt>
    <dgm:pt modelId="{0F9FDB11-640E-C549-BD8E-7744FD54F236}">
      <dgm:prSet custT="1"/>
      <dgm:spPr/>
      <dgm:t>
        <a:bodyPr/>
        <a:lstStyle/>
        <a:p>
          <a:r>
            <a:rPr lang="en-US" sz="1800" dirty="0"/>
            <a:t>=1-(EXP(B5)/((1+EXP(B5))))</a:t>
          </a:r>
        </a:p>
      </dgm:t>
    </dgm:pt>
    <dgm:pt modelId="{525962BF-B516-C84A-AD51-E0311D1E7867}" type="parTrans" cxnId="{0E50782C-1EEF-6543-BA00-80039F05A99D}">
      <dgm:prSet/>
      <dgm:spPr/>
      <dgm:t>
        <a:bodyPr/>
        <a:lstStyle/>
        <a:p>
          <a:endParaRPr lang="en-US"/>
        </a:p>
      </dgm:t>
    </dgm:pt>
    <dgm:pt modelId="{3BE8262A-BC4F-5541-BB32-475B0B2F7169}" type="sibTrans" cxnId="{0E50782C-1EEF-6543-BA00-80039F05A99D}">
      <dgm:prSet/>
      <dgm:spPr/>
      <dgm:t>
        <a:bodyPr/>
        <a:lstStyle/>
        <a:p>
          <a:endParaRPr lang="en-US"/>
        </a:p>
      </dgm:t>
    </dgm:pt>
    <dgm:pt modelId="{545916CF-DF13-0A47-83A3-FDCAECB8A153}">
      <dgm:prSet custT="1"/>
      <dgm:spPr/>
      <dgm:t>
        <a:bodyPr/>
        <a:lstStyle/>
        <a:p>
          <a:r>
            <a:rPr lang="en-US" sz="1800" dirty="0">
              <a:sym typeface="Symbol" pitchFamily="2" charset="2"/>
            </a:rPr>
            <a:t></a:t>
          </a:r>
          <a:r>
            <a:rPr lang="en-US" sz="1800" dirty="0"/>
            <a:t> = 0.859 ; Members of this class had a 85.9% probability of endorsing this item</a:t>
          </a:r>
        </a:p>
      </dgm:t>
    </dgm:pt>
    <dgm:pt modelId="{FDA330FB-9016-B74E-A0DF-E921F1F88413}" type="parTrans" cxnId="{0CFDCED3-2F7A-C449-B7FB-4805288BB56A}">
      <dgm:prSet/>
      <dgm:spPr/>
      <dgm:t>
        <a:bodyPr/>
        <a:lstStyle/>
        <a:p>
          <a:endParaRPr lang="en-US"/>
        </a:p>
      </dgm:t>
    </dgm:pt>
    <dgm:pt modelId="{FBCF077D-3788-D846-9BD9-B6F6B9D80914}" type="sibTrans" cxnId="{0CFDCED3-2F7A-C449-B7FB-4805288BB56A}">
      <dgm:prSet/>
      <dgm:spPr/>
      <dgm:t>
        <a:bodyPr/>
        <a:lstStyle/>
        <a:p>
          <a:endParaRPr lang="en-US"/>
        </a:p>
      </dgm:t>
    </dgm:pt>
    <dgm:pt modelId="{98412AB7-DAA3-4B41-9F1A-F7B13E4F894E}">
      <dgm:prSet custT="1"/>
      <dgm:spPr/>
      <dgm:t>
        <a:bodyPr/>
        <a:lstStyle/>
        <a:p>
          <a:r>
            <a:rPr lang="en-US" sz="1800" dirty="0"/>
            <a:t>In general, &gt; .5 for a threshold (chance) is the benchmark</a:t>
          </a:r>
        </a:p>
      </dgm:t>
    </dgm:pt>
    <dgm:pt modelId="{E91777B5-5E7D-C642-BE55-F795D798EFF3}" type="parTrans" cxnId="{DBFE3BD4-FEE9-6842-911A-E340DEDE6970}">
      <dgm:prSet/>
      <dgm:spPr/>
      <dgm:t>
        <a:bodyPr/>
        <a:lstStyle/>
        <a:p>
          <a:endParaRPr lang="en-US"/>
        </a:p>
      </dgm:t>
    </dgm:pt>
    <dgm:pt modelId="{E9D2B4B2-F210-0449-A058-7AE2FE8735DE}" type="sibTrans" cxnId="{DBFE3BD4-FEE9-6842-911A-E340DEDE6970}">
      <dgm:prSet/>
      <dgm:spPr/>
      <dgm:t>
        <a:bodyPr/>
        <a:lstStyle/>
        <a:p>
          <a:endParaRPr lang="en-US"/>
        </a:p>
      </dgm:t>
    </dgm:pt>
    <dgm:pt modelId="{A5F4FE5F-657C-C147-8292-90635FC6B396}" type="pres">
      <dgm:prSet presAssocID="{76829693-6981-224F-BEBC-21F7979D159B}" presName="layout" presStyleCnt="0">
        <dgm:presLayoutVars>
          <dgm:chMax/>
          <dgm:chPref/>
          <dgm:dir/>
          <dgm:resizeHandles/>
        </dgm:presLayoutVars>
      </dgm:prSet>
      <dgm:spPr/>
    </dgm:pt>
    <dgm:pt modelId="{1DA05D25-B6C4-3045-B6AA-2F3825C2CC60}" type="pres">
      <dgm:prSet presAssocID="{6BAF7128-F558-714B-A73E-2E70040C72B6}" presName="root" presStyleCnt="0">
        <dgm:presLayoutVars>
          <dgm:chMax/>
          <dgm:chPref/>
        </dgm:presLayoutVars>
      </dgm:prSet>
      <dgm:spPr/>
    </dgm:pt>
    <dgm:pt modelId="{D23E1C85-EC6A-5D4E-B573-66FA8FAAF318}" type="pres">
      <dgm:prSet presAssocID="{6BAF7128-F558-714B-A73E-2E70040C72B6}" presName="rootComposite" presStyleCnt="0">
        <dgm:presLayoutVars/>
      </dgm:prSet>
      <dgm:spPr/>
    </dgm:pt>
    <dgm:pt modelId="{4997AEF6-A9A4-A743-975A-1991EFF16465}" type="pres">
      <dgm:prSet presAssocID="{6BAF7128-F558-714B-A73E-2E70040C72B6}" presName="ParentAccent" presStyleLbl="alignNode1" presStyleIdx="0" presStyleCnt="1"/>
      <dgm:spPr/>
    </dgm:pt>
    <dgm:pt modelId="{3784B9EB-0285-644D-B877-D0B8661320E2}" type="pres">
      <dgm:prSet presAssocID="{6BAF7128-F558-714B-A73E-2E70040C72B6}" presName="ParentSmallAccent" presStyleLbl="fgAcc1" presStyleIdx="0" presStyleCnt="1"/>
      <dgm:spPr>
        <a:noFill/>
        <a:ln>
          <a:noFill/>
        </a:ln>
      </dgm:spPr>
    </dgm:pt>
    <dgm:pt modelId="{A1F85ADA-1FC9-5A49-9732-87215EE7B757}" type="pres">
      <dgm:prSet presAssocID="{6BAF7128-F558-714B-A73E-2E70040C72B6}" presName="Parent" presStyleLbl="revTx" presStyleIdx="0" presStyleCnt="4">
        <dgm:presLayoutVars>
          <dgm:chMax/>
          <dgm:chPref val="4"/>
          <dgm:bulletEnabled val="1"/>
        </dgm:presLayoutVars>
      </dgm:prSet>
      <dgm:spPr/>
    </dgm:pt>
    <dgm:pt modelId="{30C59486-9327-774E-B8CE-75E902AA34BE}" type="pres">
      <dgm:prSet presAssocID="{6BAF7128-F558-714B-A73E-2E70040C72B6}" presName="childShape" presStyleCnt="0">
        <dgm:presLayoutVars>
          <dgm:chMax val="0"/>
          <dgm:chPref val="0"/>
        </dgm:presLayoutVars>
      </dgm:prSet>
      <dgm:spPr/>
    </dgm:pt>
    <dgm:pt modelId="{F7C4290A-2AD8-8A47-95C7-BECC43818E86}" type="pres">
      <dgm:prSet presAssocID="{0F9FDB11-640E-C549-BD8E-7744FD54F236}" presName="childComposite" presStyleCnt="0">
        <dgm:presLayoutVars>
          <dgm:chMax val="0"/>
          <dgm:chPref val="0"/>
        </dgm:presLayoutVars>
      </dgm:prSet>
      <dgm:spPr/>
    </dgm:pt>
    <dgm:pt modelId="{06B65750-4575-AC45-932C-27AB3BC77859}" type="pres">
      <dgm:prSet presAssocID="{0F9FDB11-640E-C549-BD8E-7744FD54F236}" presName="ChildAccent" presStyleLbl="solidFgAcc1" presStyleIdx="0" presStyleCnt="3"/>
      <dgm:spPr/>
    </dgm:pt>
    <dgm:pt modelId="{0329422C-0A60-C844-92F5-F3864C6CA178}" type="pres">
      <dgm:prSet presAssocID="{0F9FDB11-640E-C549-BD8E-7744FD54F236}" presName="Child" presStyleLbl="revTx" presStyleIdx="1" presStyleCnt="4" custScaleY="120772">
        <dgm:presLayoutVars>
          <dgm:chMax val="0"/>
          <dgm:chPref val="0"/>
          <dgm:bulletEnabled val="1"/>
        </dgm:presLayoutVars>
      </dgm:prSet>
      <dgm:spPr/>
    </dgm:pt>
    <dgm:pt modelId="{292AAFF8-F663-AE42-BF71-207E9019292F}" type="pres">
      <dgm:prSet presAssocID="{545916CF-DF13-0A47-83A3-FDCAECB8A153}" presName="childComposite" presStyleCnt="0">
        <dgm:presLayoutVars>
          <dgm:chMax val="0"/>
          <dgm:chPref val="0"/>
        </dgm:presLayoutVars>
      </dgm:prSet>
      <dgm:spPr/>
    </dgm:pt>
    <dgm:pt modelId="{55E07448-454F-104E-9047-81C82A61499D}" type="pres">
      <dgm:prSet presAssocID="{545916CF-DF13-0A47-83A3-FDCAECB8A153}" presName="ChildAccent" presStyleLbl="solidFgAcc1" presStyleIdx="1" presStyleCnt="3"/>
      <dgm:spPr/>
    </dgm:pt>
    <dgm:pt modelId="{40218450-9998-CE4C-8E70-09B6B20E510F}" type="pres">
      <dgm:prSet presAssocID="{545916CF-DF13-0A47-83A3-FDCAECB8A153}" presName="Child" presStyleLbl="revTx" presStyleIdx="2" presStyleCnt="4" custScaleY="113974">
        <dgm:presLayoutVars>
          <dgm:chMax val="0"/>
          <dgm:chPref val="0"/>
          <dgm:bulletEnabled val="1"/>
        </dgm:presLayoutVars>
      </dgm:prSet>
      <dgm:spPr/>
    </dgm:pt>
    <dgm:pt modelId="{4E38CFAF-1BF9-C44C-837F-DFCF96ADE095}" type="pres">
      <dgm:prSet presAssocID="{98412AB7-DAA3-4B41-9F1A-F7B13E4F894E}" presName="childComposite" presStyleCnt="0">
        <dgm:presLayoutVars>
          <dgm:chMax val="0"/>
          <dgm:chPref val="0"/>
        </dgm:presLayoutVars>
      </dgm:prSet>
      <dgm:spPr/>
    </dgm:pt>
    <dgm:pt modelId="{3EBE3A4F-E72B-9740-B3B6-5553BC5A714F}" type="pres">
      <dgm:prSet presAssocID="{98412AB7-DAA3-4B41-9F1A-F7B13E4F894E}" presName="ChildAccent" presStyleLbl="solidFgAcc1" presStyleIdx="2" presStyleCnt="3"/>
      <dgm:spPr/>
    </dgm:pt>
    <dgm:pt modelId="{BE50580E-6789-5A4E-9077-6D12D49D7F66}" type="pres">
      <dgm:prSet presAssocID="{98412AB7-DAA3-4B41-9F1A-F7B13E4F894E}" presName="Child" presStyleLbl="revTx" presStyleIdx="3" presStyleCnt="4" custScaleY="122300">
        <dgm:presLayoutVars>
          <dgm:chMax val="0"/>
          <dgm:chPref val="0"/>
          <dgm:bulletEnabled val="1"/>
        </dgm:presLayoutVars>
      </dgm:prSet>
      <dgm:spPr/>
    </dgm:pt>
  </dgm:ptLst>
  <dgm:cxnLst>
    <dgm:cxn modelId="{0E50782C-1EEF-6543-BA00-80039F05A99D}" srcId="{6BAF7128-F558-714B-A73E-2E70040C72B6}" destId="{0F9FDB11-640E-C549-BD8E-7744FD54F236}" srcOrd="0" destOrd="0" parTransId="{525962BF-B516-C84A-AD51-E0311D1E7867}" sibTransId="{3BE8262A-BC4F-5541-BB32-475B0B2F7169}"/>
    <dgm:cxn modelId="{62ADE46D-1E6C-094B-97FF-384D2B02EB51}" type="presOf" srcId="{98412AB7-DAA3-4B41-9F1A-F7B13E4F894E}" destId="{BE50580E-6789-5A4E-9077-6D12D49D7F66}" srcOrd="0" destOrd="0" presId="urn:microsoft.com/office/officeart/2008/layout/SquareAccentList"/>
    <dgm:cxn modelId="{7B2D2357-D7D7-D345-A03F-28A102FF6BFB}" type="presOf" srcId="{6BAF7128-F558-714B-A73E-2E70040C72B6}" destId="{A1F85ADA-1FC9-5A49-9732-87215EE7B757}" srcOrd="0" destOrd="0" presId="urn:microsoft.com/office/officeart/2008/layout/SquareAccentList"/>
    <dgm:cxn modelId="{BAC6BD89-9C1B-574C-9F3E-059FAE48F508}" type="presOf" srcId="{0F9FDB11-640E-C549-BD8E-7744FD54F236}" destId="{0329422C-0A60-C844-92F5-F3864C6CA178}" srcOrd="0" destOrd="0" presId="urn:microsoft.com/office/officeart/2008/layout/SquareAccentList"/>
    <dgm:cxn modelId="{B97E0BAC-08F7-6F47-A7F3-E89E18BE012C}" type="presOf" srcId="{76829693-6981-224F-BEBC-21F7979D159B}" destId="{A5F4FE5F-657C-C147-8292-90635FC6B396}" srcOrd="0" destOrd="0" presId="urn:microsoft.com/office/officeart/2008/layout/SquareAccentList"/>
    <dgm:cxn modelId="{19EA2CAD-D5C4-C54B-9B28-847651915A6D}" type="presOf" srcId="{545916CF-DF13-0A47-83A3-FDCAECB8A153}" destId="{40218450-9998-CE4C-8E70-09B6B20E510F}" srcOrd="0" destOrd="0" presId="urn:microsoft.com/office/officeart/2008/layout/SquareAccentList"/>
    <dgm:cxn modelId="{0CFDCED3-2F7A-C449-B7FB-4805288BB56A}" srcId="{6BAF7128-F558-714B-A73E-2E70040C72B6}" destId="{545916CF-DF13-0A47-83A3-FDCAECB8A153}" srcOrd="1" destOrd="0" parTransId="{FDA330FB-9016-B74E-A0DF-E921F1F88413}" sibTransId="{FBCF077D-3788-D846-9BD9-B6F6B9D80914}"/>
    <dgm:cxn modelId="{DBFE3BD4-FEE9-6842-911A-E340DEDE6970}" srcId="{6BAF7128-F558-714B-A73E-2E70040C72B6}" destId="{98412AB7-DAA3-4B41-9F1A-F7B13E4F894E}" srcOrd="2" destOrd="0" parTransId="{E91777B5-5E7D-C642-BE55-F795D798EFF3}" sibTransId="{E9D2B4B2-F210-0449-A058-7AE2FE8735DE}"/>
    <dgm:cxn modelId="{BB89B9DE-AA2A-2143-BE1E-6A979EA1C343}" srcId="{76829693-6981-224F-BEBC-21F7979D159B}" destId="{6BAF7128-F558-714B-A73E-2E70040C72B6}" srcOrd="0" destOrd="0" parTransId="{FE12D89C-8D7E-324D-BF1E-4807C541F0CC}" sibTransId="{3EB0A997-3786-7F4E-B3DD-8DF5EF22AE72}"/>
    <dgm:cxn modelId="{D695C8CF-ABF9-B542-820F-DD1CA613B2F6}" type="presParOf" srcId="{A5F4FE5F-657C-C147-8292-90635FC6B396}" destId="{1DA05D25-B6C4-3045-B6AA-2F3825C2CC60}" srcOrd="0" destOrd="0" presId="urn:microsoft.com/office/officeart/2008/layout/SquareAccentList"/>
    <dgm:cxn modelId="{A1475505-3ED7-C747-B679-8EE76D3CC147}" type="presParOf" srcId="{1DA05D25-B6C4-3045-B6AA-2F3825C2CC60}" destId="{D23E1C85-EC6A-5D4E-B573-66FA8FAAF318}" srcOrd="0" destOrd="0" presId="urn:microsoft.com/office/officeart/2008/layout/SquareAccentList"/>
    <dgm:cxn modelId="{4454CA60-B897-F543-9658-4693167FB754}" type="presParOf" srcId="{D23E1C85-EC6A-5D4E-B573-66FA8FAAF318}" destId="{4997AEF6-A9A4-A743-975A-1991EFF16465}" srcOrd="0" destOrd="0" presId="urn:microsoft.com/office/officeart/2008/layout/SquareAccentList"/>
    <dgm:cxn modelId="{01F22034-D3CA-6E46-8922-21D9165667A2}" type="presParOf" srcId="{D23E1C85-EC6A-5D4E-B573-66FA8FAAF318}" destId="{3784B9EB-0285-644D-B877-D0B8661320E2}" srcOrd="1" destOrd="0" presId="urn:microsoft.com/office/officeart/2008/layout/SquareAccentList"/>
    <dgm:cxn modelId="{553F4AC6-54BB-724F-8CA8-23CF253BA89D}" type="presParOf" srcId="{D23E1C85-EC6A-5D4E-B573-66FA8FAAF318}" destId="{A1F85ADA-1FC9-5A49-9732-87215EE7B757}" srcOrd="2" destOrd="0" presId="urn:microsoft.com/office/officeart/2008/layout/SquareAccentList"/>
    <dgm:cxn modelId="{78C6283D-3FB2-3D4C-B0B1-F647B2490539}" type="presParOf" srcId="{1DA05D25-B6C4-3045-B6AA-2F3825C2CC60}" destId="{30C59486-9327-774E-B8CE-75E902AA34BE}" srcOrd="1" destOrd="0" presId="urn:microsoft.com/office/officeart/2008/layout/SquareAccentList"/>
    <dgm:cxn modelId="{74979C9E-20A2-544E-97E2-04F309152B75}" type="presParOf" srcId="{30C59486-9327-774E-B8CE-75E902AA34BE}" destId="{F7C4290A-2AD8-8A47-95C7-BECC43818E86}" srcOrd="0" destOrd="0" presId="urn:microsoft.com/office/officeart/2008/layout/SquareAccentList"/>
    <dgm:cxn modelId="{D60697B3-DA68-DA49-B844-3B191FA1436F}" type="presParOf" srcId="{F7C4290A-2AD8-8A47-95C7-BECC43818E86}" destId="{06B65750-4575-AC45-932C-27AB3BC77859}" srcOrd="0" destOrd="0" presId="urn:microsoft.com/office/officeart/2008/layout/SquareAccentList"/>
    <dgm:cxn modelId="{2EF0FAD4-36BF-D14F-9BFA-680D66CBC18E}" type="presParOf" srcId="{F7C4290A-2AD8-8A47-95C7-BECC43818E86}" destId="{0329422C-0A60-C844-92F5-F3864C6CA178}" srcOrd="1" destOrd="0" presId="urn:microsoft.com/office/officeart/2008/layout/SquareAccentList"/>
    <dgm:cxn modelId="{B48B650B-4AEB-AA4A-A992-21292371AC3F}" type="presParOf" srcId="{30C59486-9327-774E-B8CE-75E902AA34BE}" destId="{292AAFF8-F663-AE42-BF71-207E9019292F}" srcOrd="1" destOrd="0" presId="urn:microsoft.com/office/officeart/2008/layout/SquareAccentList"/>
    <dgm:cxn modelId="{23129153-BED9-7246-A23F-64E5C75312A4}" type="presParOf" srcId="{292AAFF8-F663-AE42-BF71-207E9019292F}" destId="{55E07448-454F-104E-9047-81C82A61499D}" srcOrd="0" destOrd="0" presId="urn:microsoft.com/office/officeart/2008/layout/SquareAccentList"/>
    <dgm:cxn modelId="{5B4F342B-16AE-A141-9A4B-B5F14D9643B3}" type="presParOf" srcId="{292AAFF8-F663-AE42-BF71-207E9019292F}" destId="{40218450-9998-CE4C-8E70-09B6B20E510F}" srcOrd="1" destOrd="0" presId="urn:microsoft.com/office/officeart/2008/layout/SquareAccentList"/>
    <dgm:cxn modelId="{CBE72F9A-0F63-0843-BB6C-68A77E14B33F}" type="presParOf" srcId="{30C59486-9327-774E-B8CE-75E902AA34BE}" destId="{4E38CFAF-1BF9-C44C-837F-DFCF96ADE095}" srcOrd="2" destOrd="0" presId="urn:microsoft.com/office/officeart/2008/layout/SquareAccentList"/>
    <dgm:cxn modelId="{367EE65C-7939-6441-849D-E98525E78915}" type="presParOf" srcId="{4E38CFAF-1BF9-C44C-837F-DFCF96ADE095}" destId="{3EBE3A4F-E72B-9740-B3B6-5553BC5A714F}" srcOrd="0" destOrd="0" presId="urn:microsoft.com/office/officeart/2008/layout/SquareAccentList"/>
    <dgm:cxn modelId="{D0D21890-F0BC-0E4D-8029-4F094FAFE2D9}" type="presParOf" srcId="{4E38CFAF-1BF9-C44C-837F-DFCF96ADE095}" destId="{BE50580E-6789-5A4E-9077-6D12D49D7F66}"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47F9009-3A43-9C42-B117-519E39A99F6D}" type="doc">
      <dgm:prSet loTypeId="urn:microsoft.com/office/officeart/2005/8/layout/hList9" loCatId="list" qsTypeId="urn:microsoft.com/office/officeart/2005/8/quickstyle/3d1" qsCatId="3D" csTypeId="urn:microsoft.com/office/officeart/2005/8/colors/colorful2" csCatId="colorful" phldr="1"/>
      <dgm:spPr/>
      <dgm:t>
        <a:bodyPr/>
        <a:lstStyle/>
        <a:p>
          <a:endParaRPr lang="en-US"/>
        </a:p>
      </dgm:t>
    </dgm:pt>
    <dgm:pt modelId="{6E04AF36-745E-6C43-A69A-5370BF3ADF96}">
      <dgm:prSet/>
      <dgm:spPr/>
      <dgm:t>
        <a:bodyPr/>
        <a:lstStyle/>
        <a:p>
          <a:r>
            <a:rPr lang="en-US" dirty="0"/>
            <a:t>Threshold = 1.163 </a:t>
          </a:r>
        </a:p>
      </dgm:t>
    </dgm:pt>
    <dgm:pt modelId="{F9ED0759-410A-EF4A-8BA5-6BB250B638E4}" type="parTrans" cxnId="{9F1A76E7-0799-564C-AAFB-652910AA9B29}">
      <dgm:prSet/>
      <dgm:spPr/>
      <dgm:t>
        <a:bodyPr/>
        <a:lstStyle/>
        <a:p>
          <a:endParaRPr lang="en-US"/>
        </a:p>
      </dgm:t>
    </dgm:pt>
    <dgm:pt modelId="{92094C54-B9A3-9A40-B38D-7CC58B4FCEF2}" type="sibTrans" cxnId="{9F1A76E7-0799-564C-AAFB-652910AA9B29}">
      <dgm:prSet/>
      <dgm:spPr/>
      <dgm:t>
        <a:bodyPr/>
        <a:lstStyle/>
        <a:p>
          <a:endParaRPr lang="en-US"/>
        </a:p>
      </dgm:t>
    </dgm:pt>
    <dgm:pt modelId="{C7AEEF70-D018-1241-A99D-9C37AF6276AF}">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 0.238 ; Members of this class had=1-(EXP(B5)/((1+EXP(B5))))</a:t>
          </a:r>
        </a:p>
        <a:p>
          <a:pPr marL="57150" lvl="1" indent="0" defTabSz="466725">
            <a:lnSpc>
              <a:spcPct val="90000"/>
            </a:lnSpc>
            <a:spcBef>
              <a:spcPct val="0"/>
            </a:spcBef>
            <a:spcAft>
              <a:spcPct val="15000"/>
            </a:spcAft>
          </a:pPr>
          <a:r>
            <a:rPr lang="en-US" sz="1400" dirty="0"/>
            <a:t> a 23.8% probability of endorsing this item</a:t>
          </a:r>
        </a:p>
      </dgm:t>
    </dgm:pt>
    <dgm:pt modelId="{40AFAF91-2063-B84E-BE5D-27D27C151D3C}" type="parTrans" cxnId="{D655357A-77B3-ED43-BC87-C9C737B0359B}">
      <dgm:prSet/>
      <dgm:spPr/>
      <dgm:t>
        <a:bodyPr/>
        <a:lstStyle/>
        <a:p>
          <a:endParaRPr lang="en-US"/>
        </a:p>
      </dgm:t>
    </dgm:pt>
    <dgm:pt modelId="{58A7448E-337A-1146-BF19-F49E7E599A70}" type="sibTrans" cxnId="{D655357A-77B3-ED43-BC87-C9C737B0359B}">
      <dgm:prSet/>
      <dgm:spPr/>
      <dgm:t>
        <a:bodyPr/>
        <a:lstStyle/>
        <a:p>
          <a:endParaRPr lang="en-US"/>
        </a:p>
      </dgm:t>
    </dgm:pt>
    <dgm:pt modelId="{29128861-795A-4141-9BB9-70099334D345}">
      <dgm:prSet/>
      <dgm:spPr/>
      <dgm:t>
        <a:bodyPr/>
        <a:lstStyle/>
        <a:p>
          <a:r>
            <a:rPr lang="en-US" dirty="0"/>
            <a:t>Latent class separation = </a:t>
          </a:r>
        </a:p>
      </dgm:t>
    </dgm:pt>
    <dgm:pt modelId="{2A928D86-8431-CC40-81BB-E1AC215D747C}" type="parTrans" cxnId="{A00F2850-B390-664E-8172-159B4FAF1115}">
      <dgm:prSet/>
      <dgm:spPr/>
      <dgm:t>
        <a:bodyPr/>
        <a:lstStyle/>
        <a:p>
          <a:endParaRPr lang="en-US"/>
        </a:p>
      </dgm:t>
    </dgm:pt>
    <dgm:pt modelId="{EA9171B0-8457-F14A-B0B6-8AB456549261}" type="sibTrans" cxnId="{A00F2850-B390-664E-8172-159B4FAF1115}">
      <dgm:prSet/>
      <dgm:spPr/>
      <dgm:t>
        <a:bodyPr/>
        <a:lstStyle/>
        <a:p>
          <a:endParaRPr lang="en-US"/>
        </a:p>
      </dgm:t>
    </dgm:pt>
    <dgm:pt modelId="{F1A4E4C5-17A0-1F44-B401-FF5EE300C067}">
      <dgm:prSet/>
      <dgm:spPr/>
      <dgm:t>
        <a:bodyPr/>
        <a:lstStyle/>
        <a:p>
          <a:r>
            <a:rPr lang="en-US" dirty="0"/>
            <a:t>well functioning indicators that help to distinguish class membership</a:t>
          </a:r>
        </a:p>
      </dgm:t>
    </dgm:pt>
    <dgm:pt modelId="{2BF3324A-14D5-3248-B28F-7A70D059BD6C}" type="parTrans" cxnId="{54999C60-FC88-FC4D-992B-5F76C8B456E4}">
      <dgm:prSet/>
      <dgm:spPr/>
      <dgm:t>
        <a:bodyPr/>
        <a:lstStyle/>
        <a:p>
          <a:endParaRPr lang="en-US"/>
        </a:p>
      </dgm:t>
    </dgm:pt>
    <dgm:pt modelId="{626F6FAD-4476-634D-A5BA-723C0F4FD3EC}" type="sibTrans" cxnId="{54999C60-FC88-FC4D-992B-5F76C8B456E4}">
      <dgm:prSet/>
      <dgm:spPr/>
      <dgm:t>
        <a:bodyPr/>
        <a:lstStyle/>
        <a:p>
          <a:endParaRPr lang="en-US"/>
        </a:p>
      </dgm:t>
    </dgm:pt>
    <dgm:pt modelId="{A901ADB2-8C87-684E-BDB2-DDC915314D96}">
      <dgm:prSet/>
      <dgm:spPr/>
      <dgm:t>
        <a:bodyPr/>
        <a:lstStyle/>
        <a:p>
          <a:r>
            <a:rPr lang="en-US" dirty="0"/>
            <a:t>Good entropy (less chaos) = well fitting model (&gt;.80)</a:t>
          </a:r>
        </a:p>
      </dgm:t>
    </dgm:pt>
    <dgm:pt modelId="{3EBE35D8-7A49-0046-82D2-D57B6B3C8D1F}" type="parTrans" cxnId="{78DA0235-1527-F74E-8A3B-BE2683A1028D}">
      <dgm:prSet/>
      <dgm:spPr/>
      <dgm:t>
        <a:bodyPr/>
        <a:lstStyle/>
        <a:p>
          <a:endParaRPr lang="en-US"/>
        </a:p>
      </dgm:t>
    </dgm:pt>
    <dgm:pt modelId="{2B6D3FAD-DBA0-D841-A050-CAACA7AC5899}" type="sibTrans" cxnId="{78DA0235-1527-F74E-8A3B-BE2683A1028D}">
      <dgm:prSet/>
      <dgm:spPr/>
      <dgm:t>
        <a:bodyPr/>
        <a:lstStyle/>
        <a:p>
          <a:endParaRPr lang="en-US"/>
        </a:p>
      </dgm:t>
    </dgm:pt>
    <dgm:pt modelId="{2444376D-DE7F-2745-ADD3-15BBD26E5DD4}" type="pres">
      <dgm:prSet presAssocID="{F47F9009-3A43-9C42-B117-519E39A99F6D}" presName="list" presStyleCnt="0">
        <dgm:presLayoutVars>
          <dgm:dir/>
          <dgm:animLvl val="lvl"/>
        </dgm:presLayoutVars>
      </dgm:prSet>
      <dgm:spPr/>
    </dgm:pt>
    <dgm:pt modelId="{889D77C6-81B6-A74C-8B07-71CFA5FAF3D8}" type="pres">
      <dgm:prSet presAssocID="{6E04AF36-745E-6C43-A69A-5370BF3ADF96}" presName="posSpace" presStyleCnt="0"/>
      <dgm:spPr/>
    </dgm:pt>
    <dgm:pt modelId="{42BB5273-0D48-B344-BF64-FE3DF1FC5A0F}" type="pres">
      <dgm:prSet presAssocID="{6E04AF36-745E-6C43-A69A-5370BF3ADF96}" presName="vertFlow" presStyleCnt="0"/>
      <dgm:spPr/>
    </dgm:pt>
    <dgm:pt modelId="{F8318EBD-DBC4-9F4D-89D9-C84324896EF4}" type="pres">
      <dgm:prSet presAssocID="{6E04AF36-745E-6C43-A69A-5370BF3ADF96}" presName="topSpace" presStyleCnt="0"/>
      <dgm:spPr/>
    </dgm:pt>
    <dgm:pt modelId="{68C2DD51-3921-0144-A7D7-14685D58CD8D}" type="pres">
      <dgm:prSet presAssocID="{6E04AF36-745E-6C43-A69A-5370BF3ADF96}" presName="firstComp" presStyleCnt="0"/>
      <dgm:spPr/>
    </dgm:pt>
    <dgm:pt modelId="{94F7738B-9A90-574B-970A-3FED6894AABA}" type="pres">
      <dgm:prSet presAssocID="{6E04AF36-745E-6C43-A69A-5370BF3ADF96}" presName="firstChild" presStyleLbl="bgAccFollowNode1" presStyleIdx="0" presStyleCnt="4" custScaleX="104766"/>
      <dgm:spPr/>
    </dgm:pt>
    <dgm:pt modelId="{517890B1-2816-AC49-B8C9-2BA062B03424}" type="pres">
      <dgm:prSet presAssocID="{6E04AF36-745E-6C43-A69A-5370BF3ADF96}" presName="firstChildTx" presStyleLbl="bgAccFollowNode1" presStyleIdx="0" presStyleCnt="4">
        <dgm:presLayoutVars>
          <dgm:bulletEnabled val="1"/>
        </dgm:presLayoutVars>
      </dgm:prSet>
      <dgm:spPr/>
    </dgm:pt>
    <dgm:pt modelId="{54F984D6-F9F8-A34F-A031-50C1C69F80CD}" type="pres">
      <dgm:prSet presAssocID="{29128861-795A-4141-9BB9-70099334D345}" presName="comp" presStyleCnt="0"/>
      <dgm:spPr/>
    </dgm:pt>
    <dgm:pt modelId="{7360F945-8362-3F4E-83E9-28F5C5E1E188}" type="pres">
      <dgm:prSet presAssocID="{29128861-795A-4141-9BB9-70099334D345}" presName="child" presStyleLbl="bgAccFollowNode1" presStyleIdx="1" presStyleCnt="4" custScaleX="104358"/>
      <dgm:spPr/>
    </dgm:pt>
    <dgm:pt modelId="{5556ABB1-27C4-8444-AF69-69E41BCBDA31}" type="pres">
      <dgm:prSet presAssocID="{29128861-795A-4141-9BB9-70099334D345}" presName="childTx" presStyleLbl="bgAccFollowNode1" presStyleIdx="1" presStyleCnt="4">
        <dgm:presLayoutVars>
          <dgm:bulletEnabled val="1"/>
        </dgm:presLayoutVars>
      </dgm:prSet>
      <dgm:spPr/>
    </dgm:pt>
    <dgm:pt modelId="{670D96BA-9760-CA4B-84F0-EE4CCBE38E46}" type="pres">
      <dgm:prSet presAssocID="{F1A4E4C5-17A0-1F44-B401-FF5EE300C067}" presName="comp" presStyleCnt="0"/>
      <dgm:spPr/>
    </dgm:pt>
    <dgm:pt modelId="{6DA36429-EB90-9F4E-A115-D10CBE39ECA2}" type="pres">
      <dgm:prSet presAssocID="{F1A4E4C5-17A0-1F44-B401-FF5EE300C067}" presName="child" presStyleLbl="bgAccFollowNode1" presStyleIdx="2" presStyleCnt="4" custScaleX="104358"/>
      <dgm:spPr/>
    </dgm:pt>
    <dgm:pt modelId="{C2677C3F-389A-8342-8D2F-8789B2EB47AD}" type="pres">
      <dgm:prSet presAssocID="{F1A4E4C5-17A0-1F44-B401-FF5EE300C067}" presName="childTx" presStyleLbl="bgAccFollowNode1" presStyleIdx="2" presStyleCnt="4">
        <dgm:presLayoutVars>
          <dgm:bulletEnabled val="1"/>
        </dgm:presLayoutVars>
      </dgm:prSet>
      <dgm:spPr/>
    </dgm:pt>
    <dgm:pt modelId="{F5A13EA3-DC5E-C64B-B5EE-81D5E390AF9D}" type="pres">
      <dgm:prSet presAssocID="{A901ADB2-8C87-684E-BDB2-DDC915314D96}" presName="comp" presStyleCnt="0"/>
      <dgm:spPr/>
    </dgm:pt>
    <dgm:pt modelId="{441B5E7E-8024-3D4F-9076-9EF6690F818C}" type="pres">
      <dgm:prSet presAssocID="{A901ADB2-8C87-684E-BDB2-DDC915314D96}" presName="child" presStyleLbl="bgAccFollowNode1" presStyleIdx="3" presStyleCnt="4" custScaleX="104358"/>
      <dgm:spPr/>
    </dgm:pt>
    <dgm:pt modelId="{3D352575-1C47-1149-8295-C3AC9A75F162}" type="pres">
      <dgm:prSet presAssocID="{A901ADB2-8C87-684E-BDB2-DDC915314D96}" presName="childTx" presStyleLbl="bgAccFollowNode1" presStyleIdx="3" presStyleCnt="4">
        <dgm:presLayoutVars>
          <dgm:bulletEnabled val="1"/>
        </dgm:presLayoutVars>
      </dgm:prSet>
      <dgm:spPr/>
    </dgm:pt>
    <dgm:pt modelId="{25D2AFC9-4B34-6849-9762-058EA0D5665E}" type="pres">
      <dgm:prSet presAssocID="{6E04AF36-745E-6C43-A69A-5370BF3ADF96}" presName="negSpace" presStyleCnt="0"/>
      <dgm:spPr/>
    </dgm:pt>
    <dgm:pt modelId="{46210CF9-2AA6-C34B-88C3-C157BFED7432}" type="pres">
      <dgm:prSet presAssocID="{6E04AF36-745E-6C43-A69A-5370BF3ADF96}" presName="circle" presStyleLbl="node1" presStyleIdx="0" presStyleCnt="1" custLinFactNeighborX="-4683" custLinFactNeighborY="-68"/>
      <dgm:spPr/>
    </dgm:pt>
  </dgm:ptLst>
  <dgm:cxnLst>
    <dgm:cxn modelId="{27695B04-E63F-E74D-95B5-7E1511011E8E}" type="presOf" srcId="{29128861-795A-4141-9BB9-70099334D345}" destId="{5556ABB1-27C4-8444-AF69-69E41BCBDA31}" srcOrd="1" destOrd="0" presId="urn:microsoft.com/office/officeart/2005/8/layout/hList9"/>
    <dgm:cxn modelId="{AFA0500E-7AAF-5B4D-B461-B067B2D91CD1}" type="presOf" srcId="{A901ADB2-8C87-684E-BDB2-DDC915314D96}" destId="{441B5E7E-8024-3D4F-9076-9EF6690F818C}" srcOrd="0" destOrd="0" presId="urn:microsoft.com/office/officeart/2005/8/layout/hList9"/>
    <dgm:cxn modelId="{934C0F1B-26D1-4B4C-8CAC-C20799FE9581}" type="presOf" srcId="{6E04AF36-745E-6C43-A69A-5370BF3ADF96}" destId="{46210CF9-2AA6-C34B-88C3-C157BFED7432}" srcOrd="0" destOrd="0" presId="urn:microsoft.com/office/officeart/2005/8/layout/hList9"/>
    <dgm:cxn modelId="{78DA0235-1527-F74E-8A3B-BE2683A1028D}" srcId="{6E04AF36-745E-6C43-A69A-5370BF3ADF96}" destId="{A901ADB2-8C87-684E-BDB2-DDC915314D96}" srcOrd="3" destOrd="0" parTransId="{3EBE35D8-7A49-0046-82D2-D57B6B3C8D1F}" sibTransId="{2B6D3FAD-DBA0-D841-A050-CAACA7AC5899}"/>
    <dgm:cxn modelId="{54999C60-FC88-FC4D-992B-5F76C8B456E4}" srcId="{6E04AF36-745E-6C43-A69A-5370BF3ADF96}" destId="{F1A4E4C5-17A0-1F44-B401-FF5EE300C067}" srcOrd="2" destOrd="0" parTransId="{2BF3324A-14D5-3248-B28F-7A70D059BD6C}" sibTransId="{626F6FAD-4476-634D-A5BA-723C0F4FD3EC}"/>
    <dgm:cxn modelId="{42D8FC43-3971-7046-BCA7-A6B9419E0142}" type="presOf" srcId="{29128861-795A-4141-9BB9-70099334D345}" destId="{7360F945-8362-3F4E-83E9-28F5C5E1E188}" srcOrd="0" destOrd="0" presId="urn:microsoft.com/office/officeart/2005/8/layout/hList9"/>
    <dgm:cxn modelId="{A00F2850-B390-664E-8172-159B4FAF1115}" srcId="{6E04AF36-745E-6C43-A69A-5370BF3ADF96}" destId="{29128861-795A-4141-9BB9-70099334D345}" srcOrd="1" destOrd="0" parTransId="{2A928D86-8431-CC40-81BB-E1AC215D747C}" sibTransId="{EA9171B0-8457-F14A-B0B6-8AB456549261}"/>
    <dgm:cxn modelId="{16A48D75-DCA0-FA4A-8FCC-E646499CEE6C}" type="presOf" srcId="{C7AEEF70-D018-1241-A99D-9C37AF6276AF}" destId="{94F7738B-9A90-574B-970A-3FED6894AABA}" srcOrd="0" destOrd="0" presId="urn:microsoft.com/office/officeart/2005/8/layout/hList9"/>
    <dgm:cxn modelId="{4E50EF78-3BE5-9A44-995D-AAF15A9DDB33}" type="presOf" srcId="{A901ADB2-8C87-684E-BDB2-DDC915314D96}" destId="{3D352575-1C47-1149-8295-C3AC9A75F162}" srcOrd="1" destOrd="0" presId="urn:microsoft.com/office/officeart/2005/8/layout/hList9"/>
    <dgm:cxn modelId="{D655357A-77B3-ED43-BC87-C9C737B0359B}" srcId="{6E04AF36-745E-6C43-A69A-5370BF3ADF96}" destId="{C7AEEF70-D018-1241-A99D-9C37AF6276AF}" srcOrd="0" destOrd="0" parTransId="{40AFAF91-2063-B84E-BE5D-27D27C151D3C}" sibTransId="{58A7448E-337A-1146-BF19-F49E7E599A70}"/>
    <dgm:cxn modelId="{5AC3587F-F55E-7C4D-89DE-E4EC22EC65FD}" type="presOf" srcId="{C7AEEF70-D018-1241-A99D-9C37AF6276AF}" destId="{517890B1-2816-AC49-B8C9-2BA062B03424}" srcOrd="1" destOrd="0" presId="urn:microsoft.com/office/officeart/2005/8/layout/hList9"/>
    <dgm:cxn modelId="{6B5B44A7-1DA9-A24E-B19D-87E3A2CAFF02}" type="presOf" srcId="{F1A4E4C5-17A0-1F44-B401-FF5EE300C067}" destId="{C2677C3F-389A-8342-8D2F-8789B2EB47AD}" srcOrd="1" destOrd="0" presId="urn:microsoft.com/office/officeart/2005/8/layout/hList9"/>
    <dgm:cxn modelId="{CA89DDBF-9F8F-3540-B69F-8605CC7DA348}" type="presOf" srcId="{F1A4E4C5-17A0-1F44-B401-FF5EE300C067}" destId="{6DA36429-EB90-9F4E-A115-D10CBE39ECA2}" srcOrd="0" destOrd="0" presId="urn:microsoft.com/office/officeart/2005/8/layout/hList9"/>
    <dgm:cxn modelId="{CEB113E2-7546-1941-BFEE-6B95BA599580}" type="presOf" srcId="{F47F9009-3A43-9C42-B117-519E39A99F6D}" destId="{2444376D-DE7F-2745-ADD3-15BBD26E5DD4}" srcOrd="0" destOrd="0" presId="urn:microsoft.com/office/officeart/2005/8/layout/hList9"/>
    <dgm:cxn modelId="{9F1A76E7-0799-564C-AAFB-652910AA9B29}" srcId="{F47F9009-3A43-9C42-B117-519E39A99F6D}" destId="{6E04AF36-745E-6C43-A69A-5370BF3ADF96}" srcOrd="0" destOrd="0" parTransId="{F9ED0759-410A-EF4A-8BA5-6BB250B638E4}" sibTransId="{92094C54-B9A3-9A40-B38D-7CC58B4FCEF2}"/>
    <dgm:cxn modelId="{E432A39F-E53B-3849-9B3D-A281BCE611FD}" type="presParOf" srcId="{2444376D-DE7F-2745-ADD3-15BBD26E5DD4}" destId="{889D77C6-81B6-A74C-8B07-71CFA5FAF3D8}" srcOrd="0" destOrd="0" presId="urn:microsoft.com/office/officeart/2005/8/layout/hList9"/>
    <dgm:cxn modelId="{A4728FB8-7A3F-2E45-AED0-E3B5AB95A4C1}" type="presParOf" srcId="{2444376D-DE7F-2745-ADD3-15BBD26E5DD4}" destId="{42BB5273-0D48-B344-BF64-FE3DF1FC5A0F}" srcOrd="1" destOrd="0" presId="urn:microsoft.com/office/officeart/2005/8/layout/hList9"/>
    <dgm:cxn modelId="{7890124D-0F13-B944-80FD-36E54F9D4D96}" type="presParOf" srcId="{42BB5273-0D48-B344-BF64-FE3DF1FC5A0F}" destId="{F8318EBD-DBC4-9F4D-89D9-C84324896EF4}" srcOrd="0" destOrd="0" presId="urn:microsoft.com/office/officeart/2005/8/layout/hList9"/>
    <dgm:cxn modelId="{B9A7B87E-AE5F-324D-98A4-4083D737035D}" type="presParOf" srcId="{42BB5273-0D48-B344-BF64-FE3DF1FC5A0F}" destId="{68C2DD51-3921-0144-A7D7-14685D58CD8D}" srcOrd="1" destOrd="0" presId="urn:microsoft.com/office/officeart/2005/8/layout/hList9"/>
    <dgm:cxn modelId="{13D6D117-C8FC-4C41-9AD3-9A8D7EA66F7D}" type="presParOf" srcId="{68C2DD51-3921-0144-A7D7-14685D58CD8D}" destId="{94F7738B-9A90-574B-970A-3FED6894AABA}" srcOrd="0" destOrd="0" presId="urn:microsoft.com/office/officeart/2005/8/layout/hList9"/>
    <dgm:cxn modelId="{E63101AD-FCB8-2E44-9A87-752C933BE445}" type="presParOf" srcId="{68C2DD51-3921-0144-A7D7-14685D58CD8D}" destId="{517890B1-2816-AC49-B8C9-2BA062B03424}" srcOrd="1" destOrd="0" presId="urn:microsoft.com/office/officeart/2005/8/layout/hList9"/>
    <dgm:cxn modelId="{2E8C3615-48E3-2440-B1D2-87602D2EA14E}" type="presParOf" srcId="{42BB5273-0D48-B344-BF64-FE3DF1FC5A0F}" destId="{54F984D6-F9F8-A34F-A031-50C1C69F80CD}" srcOrd="2" destOrd="0" presId="urn:microsoft.com/office/officeart/2005/8/layout/hList9"/>
    <dgm:cxn modelId="{7AA7468F-235F-4E41-9A0A-E874402FECF7}" type="presParOf" srcId="{54F984D6-F9F8-A34F-A031-50C1C69F80CD}" destId="{7360F945-8362-3F4E-83E9-28F5C5E1E188}" srcOrd="0" destOrd="0" presId="urn:microsoft.com/office/officeart/2005/8/layout/hList9"/>
    <dgm:cxn modelId="{68112331-B2BF-4648-94D2-1A798EC370BA}" type="presParOf" srcId="{54F984D6-F9F8-A34F-A031-50C1C69F80CD}" destId="{5556ABB1-27C4-8444-AF69-69E41BCBDA31}" srcOrd="1" destOrd="0" presId="urn:microsoft.com/office/officeart/2005/8/layout/hList9"/>
    <dgm:cxn modelId="{243924D5-2A89-0A41-8FE9-CBA6F5074EFE}" type="presParOf" srcId="{42BB5273-0D48-B344-BF64-FE3DF1FC5A0F}" destId="{670D96BA-9760-CA4B-84F0-EE4CCBE38E46}" srcOrd="3" destOrd="0" presId="urn:microsoft.com/office/officeart/2005/8/layout/hList9"/>
    <dgm:cxn modelId="{150E02F1-C9BB-FB4B-9323-A9EC522FB320}" type="presParOf" srcId="{670D96BA-9760-CA4B-84F0-EE4CCBE38E46}" destId="{6DA36429-EB90-9F4E-A115-D10CBE39ECA2}" srcOrd="0" destOrd="0" presId="urn:microsoft.com/office/officeart/2005/8/layout/hList9"/>
    <dgm:cxn modelId="{3E71803E-0508-0149-A61E-2D579C6FC068}" type="presParOf" srcId="{670D96BA-9760-CA4B-84F0-EE4CCBE38E46}" destId="{C2677C3F-389A-8342-8D2F-8789B2EB47AD}" srcOrd="1" destOrd="0" presId="urn:microsoft.com/office/officeart/2005/8/layout/hList9"/>
    <dgm:cxn modelId="{5981EF22-1B29-B940-9185-D2BE666EB00F}" type="presParOf" srcId="{42BB5273-0D48-B344-BF64-FE3DF1FC5A0F}" destId="{F5A13EA3-DC5E-C64B-B5EE-81D5E390AF9D}" srcOrd="4" destOrd="0" presId="urn:microsoft.com/office/officeart/2005/8/layout/hList9"/>
    <dgm:cxn modelId="{AEDCD680-A609-B24C-9471-9BB69E9FFABE}" type="presParOf" srcId="{F5A13EA3-DC5E-C64B-B5EE-81D5E390AF9D}" destId="{441B5E7E-8024-3D4F-9076-9EF6690F818C}" srcOrd="0" destOrd="0" presId="urn:microsoft.com/office/officeart/2005/8/layout/hList9"/>
    <dgm:cxn modelId="{39D8D620-9FA0-724A-AE43-267513D15CA8}" type="presParOf" srcId="{F5A13EA3-DC5E-C64B-B5EE-81D5E390AF9D}" destId="{3D352575-1C47-1149-8295-C3AC9A75F162}" srcOrd="1" destOrd="0" presId="urn:microsoft.com/office/officeart/2005/8/layout/hList9"/>
    <dgm:cxn modelId="{02FF320D-8B54-F749-8B2B-BC0943512154}" type="presParOf" srcId="{2444376D-DE7F-2745-ADD3-15BBD26E5DD4}" destId="{25D2AFC9-4B34-6849-9762-058EA0D5665E}" srcOrd="2" destOrd="0" presId="urn:microsoft.com/office/officeart/2005/8/layout/hList9"/>
    <dgm:cxn modelId="{FE7971B8-4392-1A41-AF6E-13AB4A60B822}" type="presParOf" srcId="{2444376D-DE7F-2745-ADD3-15BBD26E5DD4}" destId="{46210CF9-2AA6-C34B-88C3-C157BFED7432}"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8C48228-55CE-7144-BAE3-39D7176A0F6F}"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EDD32FC3-FCA0-8D42-ADE6-825A44A8E8B8}">
      <dgm:prSet custT="1"/>
      <dgm:spPr/>
      <dgm:t>
        <a:bodyPr/>
        <a:lstStyle/>
        <a:p>
          <a:pPr>
            <a:lnSpc>
              <a:spcPct val="100000"/>
            </a:lnSpc>
            <a:defRPr b="1"/>
          </a:pPr>
          <a:r>
            <a:rPr lang="en-US" sz="1800" b="1" dirty="0"/>
            <a:t>Problem-focused coping:</a:t>
          </a:r>
          <a:endParaRPr lang="en-US" sz="1800" dirty="0"/>
        </a:p>
      </dgm:t>
    </dgm:pt>
    <dgm:pt modelId="{440BAD65-9F38-2247-8F48-B1EC0236F84A}" type="parTrans" cxnId="{670BB2C1-517C-DB4C-AD35-E1A9571B55D0}">
      <dgm:prSet/>
      <dgm:spPr/>
      <dgm:t>
        <a:bodyPr/>
        <a:lstStyle/>
        <a:p>
          <a:endParaRPr lang="en-US"/>
        </a:p>
      </dgm:t>
    </dgm:pt>
    <dgm:pt modelId="{C36305CA-D052-F941-94B5-1AD18FE21D9D}" type="sibTrans" cxnId="{670BB2C1-517C-DB4C-AD35-E1A9571B55D0}">
      <dgm:prSet/>
      <dgm:spPr/>
      <dgm:t>
        <a:bodyPr/>
        <a:lstStyle/>
        <a:p>
          <a:endParaRPr lang="en-US"/>
        </a:p>
      </dgm:t>
    </dgm:pt>
    <dgm:pt modelId="{3F5594D5-C9CE-2B4E-ABAC-B6800682D068}">
      <dgm:prSet custT="1"/>
      <dgm:spPr/>
      <dgm:t>
        <a:bodyPr/>
        <a:lstStyle/>
        <a:p>
          <a:pPr>
            <a:lnSpc>
              <a:spcPct val="100000"/>
            </a:lnSpc>
          </a:pPr>
          <a:r>
            <a:rPr lang="en-US" sz="1600" dirty="0"/>
            <a:t>e.g., “</a:t>
          </a:r>
          <a:r>
            <a:rPr lang="en-US" sz="1600" i="1" dirty="0"/>
            <a:t>Think about choices that exist before I take any action</a:t>
          </a:r>
          <a:r>
            <a:rPr lang="en-US" sz="1600" dirty="0"/>
            <a:t>”</a:t>
          </a:r>
        </a:p>
      </dgm:t>
    </dgm:pt>
    <dgm:pt modelId="{2CFD79E6-396A-7148-BA93-7261E80EC7AE}" type="parTrans" cxnId="{99EC78B6-05E5-E549-8C09-E876FF8B69E3}">
      <dgm:prSet/>
      <dgm:spPr/>
      <dgm:t>
        <a:bodyPr/>
        <a:lstStyle/>
        <a:p>
          <a:endParaRPr lang="en-US"/>
        </a:p>
      </dgm:t>
    </dgm:pt>
    <dgm:pt modelId="{9690C15F-0764-B541-BB21-5BEB2F433794}" type="sibTrans" cxnId="{99EC78B6-05E5-E549-8C09-E876FF8B69E3}">
      <dgm:prSet/>
      <dgm:spPr/>
      <dgm:t>
        <a:bodyPr/>
        <a:lstStyle/>
        <a:p>
          <a:endParaRPr lang="en-US"/>
        </a:p>
      </dgm:t>
    </dgm:pt>
    <dgm:pt modelId="{AA175F02-7CA0-2648-AD24-5EC46BAF6FAF}">
      <dgm:prSet custT="1"/>
      <dgm:spPr/>
      <dgm:t>
        <a:bodyPr/>
        <a:lstStyle/>
        <a:p>
          <a:pPr>
            <a:lnSpc>
              <a:spcPct val="100000"/>
            </a:lnSpc>
            <a:defRPr b="1"/>
          </a:pPr>
          <a:r>
            <a:rPr lang="en-US" sz="1800" b="1" dirty="0"/>
            <a:t>Emotion-focused coping</a:t>
          </a:r>
          <a:endParaRPr lang="en-US" sz="1800" dirty="0"/>
        </a:p>
      </dgm:t>
    </dgm:pt>
    <dgm:pt modelId="{BB029838-48B5-2747-AA28-DE90852D6A61}" type="parTrans" cxnId="{9BFDEF18-6CD8-2049-A152-E8E4AAED3CC0}">
      <dgm:prSet/>
      <dgm:spPr/>
      <dgm:t>
        <a:bodyPr/>
        <a:lstStyle/>
        <a:p>
          <a:endParaRPr lang="en-US"/>
        </a:p>
      </dgm:t>
    </dgm:pt>
    <dgm:pt modelId="{EB596003-3733-5148-94D0-3D371C822B55}" type="sibTrans" cxnId="{9BFDEF18-6CD8-2049-A152-E8E4AAED3CC0}">
      <dgm:prSet/>
      <dgm:spPr/>
      <dgm:t>
        <a:bodyPr/>
        <a:lstStyle/>
        <a:p>
          <a:endParaRPr lang="en-US"/>
        </a:p>
      </dgm:t>
    </dgm:pt>
    <dgm:pt modelId="{DB09E45A-DE96-C54B-ADA5-84D0AC5A78F2}">
      <dgm:prSet/>
      <dgm:spPr/>
      <dgm:t>
        <a:bodyPr/>
        <a:lstStyle/>
        <a:p>
          <a:pPr>
            <a:lnSpc>
              <a:spcPct val="100000"/>
            </a:lnSpc>
          </a:pPr>
          <a:r>
            <a:rPr lang="en-US" dirty="0"/>
            <a:t>e.g., “</a:t>
          </a:r>
          <a:r>
            <a:rPr lang="en-US" i="1" dirty="0"/>
            <a:t>I get upset and let my emotions out”</a:t>
          </a:r>
          <a:endParaRPr lang="en-US" dirty="0"/>
        </a:p>
      </dgm:t>
    </dgm:pt>
    <dgm:pt modelId="{955D1D3A-696E-664F-8546-046F00D50150}" type="parTrans" cxnId="{5925DD12-7EBD-7841-85DE-73977788C295}">
      <dgm:prSet/>
      <dgm:spPr/>
      <dgm:t>
        <a:bodyPr/>
        <a:lstStyle/>
        <a:p>
          <a:endParaRPr lang="en-US"/>
        </a:p>
      </dgm:t>
    </dgm:pt>
    <dgm:pt modelId="{8CA88EBE-55E1-E549-85A8-88E1D3C8237C}" type="sibTrans" cxnId="{5925DD12-7EBD-7841-85DE-73977788C295}">
      <dgm:prSet/>
      <dgm:spPr/>
      <dgm:t>
        <a:bodyPr/>
        <a:lstStyle/>
        <a:p>
          <a:endParaRPr lang="en-US"/>
        </a:p>
      </dgm:t>
    </dgm:pt>
    <dgm:pt modelId="{A3757F24-5F18-EB44-99C0-980B5B038AE9}">
      <dgm:prSet custT="1"/>
      <dgm:spPr/>
      <dgm:t>
        <a:bodyPr/>
        <a:lstStyle/>
        <a:p>
          <a:pPr>
            <a:lnSpc>
              <a:spcPct val="100000"/>
            </a:lnSpc>
            <a:defRPr b="1"/>
          </a:pPr>
          <a:r>
            <a:rPr lang="en-US" sz="2000" dirty="0"/>
            <a:t>Resilience</a:t>
          </a:r>
        </a:p>
      </dgm:t>
    </dgm:pt>
    <dgm:pt modelId="{676C98B5-701E-0C4D-9E7B-4D64148AEA26}" type="parTrans" cxnId="{E6444145-56E4-0C42-83CA-26FEBA432544}">
      <dgm:prSet/>
      <dgm:spPr/>
      <dgm:t>
        <a:bodyPr/>
        <a:lstStyle/>
        <a:p>
          <a:endParaRPr lang="en-US"/>
        </a:p>
      </dgm:t>
    </dgm:pt>
    <dgm:pt modelId="{15AC12C3-24BE-2649-A507-1F70E2022210}" type="sibTrans" cxnId="{E6444145-56E4-0C42-83CA-26FEBA432544}">
      <dgm:prSet/>
      <dgm:spPr/>
      <dgm:t>
        <a:bodyPr/>
        <a:lstStyle/>
        <a:p>
          <a:endParaRPr lang="en-US"/>
        </a:p>
      </dgm:t>
    </dgm:pt>
    <dgm:pt modelId="{75DFB5F8-C8F4-D64F-A727-CB5423BDA0C9}">
      <dgm:prSet/>
      <dgm:spPr/>
      <dgm:t>
        <a:bodyPr/>
        <a:lstStyle/>
        <a:p>
          <a:pPr>
            <a:lnSpc>
              <a:spcPct val="100000"/>
            </a:lnSpc>
          </a:pPr>
          <a:r>
            <a:rPr lang="en-US" dirty="0"/>
            <a:t>e.g., “</a:t>
          </a:r>
          <a:r>
            <a:rPr lang="en-US" i="1" dirty="0"/>
            <a:t>It does not take me long to recover from a stressful event”</a:t>
          </a:r>
          <a:endParaRPr lang="en-US" dirty="0"/>
        </a:p>
      </dgm:t>
    </dgm:pt>
    <dgm:pt modelId="{0ECD0BBB-ED3E-8845-B061-D7C615A6CE3B}" type="parTrans" cxnId="{E5AA684C-47D4-5943-BCC9-9CFE4426AE36}">
      <dgm:prSet/>
      <dgm:spPr/>
      <dgm:t>
        <a:bodyPr/>
        <a:lstStyle/>
        <a:p>
          <a:endParaRPr lang="en-US"/>
        </a:p>
      </dgm:t>
    </dgm:pt>
    <dgm:pt modelId="{38D3269E-9F03-7B4F-B542-6B206F060E12}" type="sibTrans" cxnId="{E5AA684C-47D4-5943-BCC9-9CFE4426AE36}">
      <dgm:prSet/>
      <dgm:spPr/>
      <dgm:t>
        <a:bodyPr/>
        <a:lstStyle/>
        <a:p>
          <a:endParaRPr lang="en-US"/>
        </a:p>
      </dgm:t>
    </dgm:pt>
    <dgm:pt modelId="{54BADA53-64FA-8C41-A0CE-721D5B048264}">
      <dgm:prSet custT="1"/>
      <dgm:spPr/>
      <dgm:t>
        <a:bodyPr/>
        <a:lstStyle/>
        <a:p>
          <a:pPr>
            <a:lnSpc>
              <a:spcPct val="100000"/>
            </a:lnSpc>
            <a:defRPr b="1"/>
          </a:pPr>
          <a:r>
            <a:rPr lang="en-US" sz="2000" b="1" dirty="0"/>
            <a:t>Cognitive Flexibility</a:t>
          </a:r>
          <a:endParaRPr lang="en-US" sz="2000" dirty="0"/>
        </a:p>
      </dgm:t>
    </dgm:pt>
    <dgm:pt modelId="{F8670CE8-0C19-F843-AC51-C524A49BED28}" type="parTrans" cxnId="{6DED7C8C-5664-1E4E-B3A7-43B12EFDDDEA}">
      <dgm:prSet/>
      <dgm:spPr/>
      <dgm:t>
        <a:bodyPr/>
        <a:lstStyle/>
        <a:p>
          <a:endParaRPr lang="en-US"/>
        </a:p>
      </dgm:t>
    </dgm:pt>
    <dgm:pt modelId="{F056F120-FA01-B54A-B1D9-2D88EE71D75C}" type="sibTrans" cxnId="{6DED7C8C-5664-1E4E-B3A7-43B12EFDDDEA}">
      <dgm:prSet/>
      <dgm:spPr/>
      <dgm:t>
        <a:bodyPr/>
        <a:lstStyle/>
        <a:p>
          <a:endParaRPr lang="en-US"/>
        </a:p>
      </dgm:t>
    </dgm:pt>
    <dgm:pt modelId="{C0A08C97-1E82-8046-8A80-CE84AD17DC57}">
      <dgm:prSet/>
      <dgm:spPr/>
      <dgm:t>
        <a:bodyPr/>
        <a:lstStyle/>
        <a:p>
          <a:pPr>
            <a:lnSpc>
              <a:spcPct val="100000"/>
            </a:lnSpc>
          </a:pPr>
          <a:r>
            <a:rPr lang="en-US" dirty="0"/>
            <a:t>e.g</a:t>
          </a:r>
          <a:r>
            <a:rPr lang="en-US" i="1" dirty="0"/>
            <a:t>., “If I have failed to cope with stress, I think of other ways to cope”</a:t>
          </a:r>
          <a:endParaRPr lang="en-US" dirty="0"/>
        </a:p>
      </dgm:t>
    </dgm:pt>
    <dgm:pt modelId="{7116E15A-945E-7E49-AF5D-73DFA5D924E2}" type="parTrans" cxnId="{F350C907-F2CE-ED4E-B670-0874F0F93C8C}">
      <dgm:prSet/>
      <dgm:spPr/>
      <dgm:t>
        <a:bodyPr/>
        <a:lstStyle/>
        <a:p>
          <a:endParaRPr lang="en-US"/>
        </a:p>
      </dgm:t>
    </dgm:pt>
    <dgm:pt modelId="{C7BB2B62-A866-104B-90EA-46FF4E0B4C6C}" type="sibTrans" cxnId="{F350C907-F2CE-ED4E-B670-0874F0F93C8C}">
      <dgm:prSet/>
      <dgm:spPr/>
      <dgm:t>
        <a:bodyPr/>
        <a:lstStyle/>
        <a:p>
          <a:endParaRPr lang="en-US"/>
        </a:p>
      </dgm:t>
    </dgm:pt>
    <dgm:pt modelId="{13003650-D260-4DCA-90AB-11844A4994B9}" type="pres">
      <dgm:prSet presAssocID="{D8C48228-55CE-7144-BAE3-39D7176A0F6F}" presName="root" presStyleCnt="0">
        <dgm:presLayoutVars>
          <dgm:dir/>
          <dgm:resizeHandles val="exact"/>
        </dgm:presLayoutVars>
      </dgm:prSet>
      <dgm:spPr/>
    </dgm:pt>
    <dgm:pt modelId="{5C5AE0CD-C08F-4173-8FA1-11275872236F}" type="pres">
      <dgm:prSet presAssocID="{EDD32FC3-FCA0-8D42-ADE6-825A44A8E8B8}" presName="compNode" presStyleCnt="0"/>
      <dgm:spPr/>
    </dgm:pt>
    <dgm:pt modelId="{29E12BA8-025C-4F08-8492-D0B090602F2F}" type="pres">
      <dgm:prSet presAssocID="{EDD32FC3-FCA0-8D42-ADE6-825A44A8E8B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 mark"/>
        </a:ext>
      </dgm:extLst>
    </dgm:pt>
    <dgm:pt modelId="{A2459C5D-6F03-4C46-A988-8D3B5A058384}" type="pres">
      <dgm:prSet presAssocID="{EDD32FC3-FCA0-8D42-ADE6-825A44A8E8B8}" presName="iconSpace" presStyleCnt="0"/>
      <dgm:spPr/>
    </dgm:pt>
    <dgm:pt modelId="{DB1C09C4-5B01-45E7-A26E-CD1E2863DBCE}" type="pres">
      <dgm:prSet presAssocID="{EDD32FC3-FCA0-8D42-ADE6-825A44A8E8B8}" presName="parTx" presStyleLbl="revTx" presStyleIdx="0" presStyleCnt="8">
        <dgm:presLayoutVars>
          <dgm:chMax val="0"/>
          <dgm:chPref val="0"/>
        </dgm:presLayoutVars>
      </dgm:prSet>
      <dgm:spPr/>
    </dgm:pt>
    <dgm:pt modelId="{02C71B40-0A29-4978-AC8C-F424435EEE23}" type="pres">
      <dgm:prSet presAssocID="{EDD32FC3-FCA0-8D42-ADE6-825A44A8E8B8}" presName="txSpace" presStyleCnt="0"/>
      <dgm:spPr/>
    </dgm:pt>
    <dgm:pt modelId="{0E50B24C-74BE-49DD-8614-2BCE409B85FC}" type="pres">
      <dgm:prSet presAssocID="{EDD32FC3-FCA0-8D42-ADE6-825A44A8E8B8}" presName="desTx" presStyleLbl="revTx" presStyleIdx="1" presStyleCnt="8">
        <dgm:presLayoutVars/>
      </dgm:prSet>
      <dgm:spPr/>
    </dgm:pt>
    <dgm:pt modelId="{BBAB9BB4-6201-487E-B516-FF50BDCDB189}" type="pres">
      <dgm:prSet presAssocID="{C36305CA-D052-F941-94B5-1AD18FE21D9D}" presName="sibTrans" presStyleCnt="0"/>
      <dgm:spPr/>
    </dgm:pt>
    <dgm:pt modelId="{C495C207-1542-41C7-8059-A5ECC4710608}" type="pres">
      <dgm:prSet presAssocID="{AA175F02-7CA0-2648-AD24-5EC46BAF6FAF}" presName="compNode" presStyleCnt="0"/>
      <dgm:spPr/>
    </dgm:pt>
    <dgm:pt modelId="{D2B37F0D-53BB-407C-AD61-B41E68D43197}" type="pres">
      <dgm:prSet presAssocID="{AA175F02-7CA0-2648-AD24-5EC46BAF6FAF}"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apper board"/>
        </a:ext>
      </dgm:extLst>
    </dgm:pt>
    <dgm:pt modelId="{FD09A8A7-DC0A-4B67-8FB2-B406C9E72324}" type="pres">
      <dgm:prSet presAssocID="{AA175F02-7CA0-2648-AD24-5EC46BAF6FAF}" presName="iconSpace" presStyleCnt="0"/>
      <dgm:spPr/>
    </dgm:pt>
    <dgm:pt modelId="{25A0A4E3-B699-4397-818D-5DC0D4B102CD}" type="pres">
      <dgm:prSet presAssocID="{AA175F02-7CA0-2648-AD24-5EC46BAF6FAF}" presName="parTx" presStyleLbl="revTx" presStyleIdx="2" presStyleCnt="8">
        <dgm:presLayoutVars>
          <dgm:chMax val="0"/>
          <dgm:chPref val="0"/>
        </dgm:presLayoutVars>
      </dgm:prSet>
      <dgm:spPr/>
    </dgm:pt>
    <dgm:pt modelId="{1636A74D-C65E-4E2A-BE95-9C3045BA7A1A}" type="pres">
      <dgm:prSet presAssocID="{AA175F02-7CA0-2648-AD24-5EC46BAF6FAF}" presName="txSpace" presStyleCnt="0"/>
      <dgm:spPr/>
    </dgm:pt>
    <dgm:pt modelId="{722A6C4C-17E1-4C8F-9919-20B197A5ACF2}" type="pres">
      <dgm:prSet presAssocID="{AA175F02-7CA0-2648-AD24-5EC46BAF6FAF}" presName="desTx" presStyleLbl="revTx" presStyleIdx="3" presStyleCnt="8">
        <dgm:presLayoutVars/>
      </dgm:prSet>
      <dgm:spPr/>
    </dgm:pt>
    <dgm:pt modelId="{4C56EEF1-3208-480A-98CE-BB65BA81D637}" type="pres">
      <dgm:prSet presAssocID="{EB596003-3733-5148-94D0-3D371C822B55}" presName="sibTrans" presStyleCnt="0"/>
      <dgm:spPr/>
    </dgm:pt>
    <dgm:pt modelId="{66874566-4005-4DE3-B976-09C707DF2FFB}" type="pres">
      <dgm:prSet presAssocID="{A3757F24-5F18-EB44-99C0-980B5B038AE9}" presName="compNode" presStyleCnt="0"/>
      <dgm:spPr/>
    </dgm:pt>
    <dgm:pt modelId="{2433D190-FEB8-4F83-9F3E-467B9E5AB0B9}" type="pres">
      <dgm:prSet presAssocID="{A3757F24-5F18-EB44-99C0-980B5B038AE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ning"/>
        </a:ext>
      </dgm:extLst>
    </dgm:pt>
    <dgm:pt modelId="{D9813450-A411-47B3-89E1-35B72F8F0322}" type="pres">
      <dgm:prSet presAssocID="{A3757F24-5F18-EB44-99C0-980B5B038AE9}" presName="iconSpace" presStyleCnt="0"/>
      <dgm:spPr/>
    </dgm:pt>
    <dgm:pt modelId="{708F34E0-37A2-487B-AD80-F1B65A38EB6F}" type="pres">
      <dgm:prSet presAssocID="{A3757F24-5F18-EB44-99C0-980B5B038AE9}" presName="parTx" presStyleLbl="revTx" presStyleIdx="4" presStyleCnt="8">
        <dgm:presLayoutVars>
          <dgm:chMax val="0"/>
          <dgm:chPref val="0"/>
        </dgm:presLayoutVars>
      </dgm:prSet>
      <dgm:spPr/>
    </dgm:pt>
    <dgm:pt modelId="{06D7387F-2FAE-4488-AB87-64C2611B9D89}" type="pres">
      <dgm:prSet presAssocID="{A3757F24-5F18-EB44-99C0-980B5B038AE9}" presName="txSpace" presStyleCnt="0"/>
      <dgm:spPr/>
    </dgm:pt>
    <dgm:pt modelId="{DA469EFB-4A91-4A0B-B291-FC9443DD3D17}" type="pres">
      <dgm:prSet presAssocID="{A3757F24-5F18-EB44-99C0-980B5B038AE9}" presName="desTx" presStyleLbl="revTx" presStyleIdx="5" presStyleCnt="8">
        <dgm:presLayoutVars/>
      </dgm:prSet>
      <dgm:spPr/>
    </dgm:pt>
    <dgm:pt modelId="{CC461B79-C766-4CC4-B31E-C30305A5F8B8}" type="pres">
      <dgm:prSet presAssocID="{15AC12C3-24BE-2649-A507-1F70E2022210}" presName="sibTrans" presStyleCnt="0"/>
      <dgm:spPr/>
    </dgm:pt>
    <dgm:pt modelId="{D7EC5083-6746-4E52-B651-5875EE6B981A}" type="pres">
      <dgm:prSet presAssocID="{54BADA53-64FA-8C41-A0CE-721D5B048264}" presName="compNode" presStyleCnt="0"/>
      <dgm:spPr/>
    </dgm:pt>
    <dgm:pt modelId="{D7525AB4-38BD-4DD2-9C95-E463F7366086}" type="pres">
      <dgm:prSet presAssocID="{54BADA53-64FA-8C41-A0CE-721D5B0482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uscle Arm"/>
        </a:ext>
      </dgm:extLst>
    </dgm:pt>
    <dgm:pt modelId="{50407C6C-F90F-418F-92A1-A25B9AE98D1C}" type="pres">
      <dgm:prSet presAssocID="{54BADA53-64FA-8C41-A0CE-721D5B048264}" presName="iconSpace" presStyleCnt="0"/>
      <dgm:spPr/>
    </dgm:pt>
    <dgm:pt modelId="{6567AA5D-5C2B-47F7-981B-E46EF018A730}" type="pres">
      <dgm:prSet presAssocID="{54BADA53-64FA-8C41-A0CE-721D5B048264}" presName="parTx" presStyleLbl="revTx" presStyleIdx="6" presStyleCnt="8">
        <dgm:presLayoutVars>
          <dgm:chMax val="0"/>
          <dgm:chPref val="0"/>
        </dgm:presLayoutVars>
      </dgm:prSet>
      <dgm:spPr/>
    </dgm:pt>
    <dgm:pt modelId="{FCEECC02-4711-42A7-977D-4556674E5ECA}" type="pres">
      <dgm:prSet presAssocID="{54BADA53-64FA-8C41-A0CE-721D5B048264}" presName="txSpace" presStyleCnt="0"/>
      <dgm:spPr/>
    </dgm:pt>
    <dgm:pt modelId="{9B9568FF-0FE9-4EC6-8DC9-93E6924A960E}" type="pres">
      <dgm:prSet presAssocID="{54BADA53-64FA-8C41-A0CE-721D5B048264}" presName="desTx" presStyleLbl="revTx" presStyleIdx="7" presStyleCnt="8">
        <dgm:presLayoutVars/>
      </dgm:prSet>
      <dgm:spPr/>
    </dgm:pt>
  </dgm:ptLst>
  <dgm:cxnLst>
    <dgm:cxn modelId="{ABA3BC04-A4CE-3C4C-9DEB-3F5C8E030D45}" type="presOf" srcId="{DB09E45A-DE96-C54B-ADA5-84D0AC5A78F2}" destId="{722A6C4C-17E1-4C8F-9919-20B197A5ACF2}" srcOrd="0" destOrd="0" presId="urn:microsoft.com/office/officeart/2018/2/layout/IconLabelDescriptionList"/>
    <dgm:cxn modelId="{F350C907-F2CE-ED4E-B670-0874F0F93C8C}" srcId="{54BADA53-64FA-8C41-A0CE-721D5B048264}" destId="{C0A08C97-1E82-8046-8A80-CE84AD17DC57}" srcOrd="0" destOrd="0" parTransId="{7116E15A-945E-7E49-AF5D-73DFA5D924E2}" sibTransId="{C7BB2B62-A866-104B-90EA-46FF4E0B4C6C}"/>
    <dgm:cxn modelId="{0CA4CC10-DC48-9A4F-8E44-67EEB26AA97D}" type="presOf" srcId="{75DFB5F8-C8F4-D64F-A727-CB5423BDA0C9}" destId="{DA469EFB-4A91-4A0B-B291-FC9443DD3D17}" srcOrd="0" destOrd="0" presId="urn:microsoft.com/office/officeart/2018/2/layout/IconLabelDescriptionList"/>
    <dgm:cxn modelId="{5925DD12-7EBD-7841-85DE-73977788C295}" srcId="{AA175F02-7CA0-2648-AD24-5EC46BAF6FAF}" destId="{DB09E45A-DE96-C54B-ADA5-84D0AC5A78F2}" srcOrd="0" destOrd="0" parTransId="{955D1D3A-696E-664F-8546-046F00D50150}" sibTransId="{8CA88EBE-55E1-E549-85A8-88E1D3C8237C}"/>
    <dgm:cxn modelId="{86119714-8CEF-CB4F-B303-AE08275F5BED}" type="presOf" srcId="{3F5594D5-C9CE-2B4E-ABAC-B6800682D068}" destId="{0E50B24C-74BE-49DD-8614-2BCE409B85FC}" srcOrd="0" destOrd="0" presId="urn:microsoft.com/office/officeart/2018/2/layout/IconLabelDescriptionList"/>
    <dgm:cxn modelId="{9BFDEF18-6CD8-2049-A152-E8E4AAED3CC0}" srcId="{D8C48228-55CE-7144-BAE3-39D7176A0F6F}" destId="{AA175F02-7CA0-2648-AD24-5EC46BAF6FAF}" srcOrd="1" destOrd="0" parTransId="{BB029838-48B5-2747-AA28-DE90852D6A61}" sibTransId="{EB596003-3733-5148-94D0-3D371C822B55}"/>
    <dgm:cxn modelId="{ADE3DD28-C06C-4347-B98A-8C51D0DF6190}" type="presOf" srcId="{54BADA53-64FA-8C41-A0CE-721D5B048264}" destId="{6567AA5D-5C2B-47F7-981B-E46EF018A730}" srcOrd="0" destOrd="0" presId="urn:microsoft.com/office/officeart/2018/2/layout/IconLabelDescriptionList"/>
    <dgm:cxn modelId="{908F7E63-B4D9-0A41-85DD-1F8D70001EB5}" type="presOf" srcId="{EDD32FC3-FCA0-8D42-ADE6-825A44A8E8B8}" destId="{DB1C09C4-5B01-45E7-A26E-CD1E2863DBCE}" srcOrd="0" destOrd="0" presId="urn:microsoft.com/office/officeart/2018/2/layout/IconLabelDescriptionList"/>
    <dgm:cxn modelId="{E6444145-56E4-0C42-83CA-26FEBA432544}" srcId="{D8C48228-55CE-7144-BAE3-39D7176A0F6F}" destId="{A3757F24-5F18-EB44-99C0-980B5B038AE9}" srcOrd="2" destOrd="0" parTransId="{676C98B5-701E-0C4D-9E7B-4D64148AEA26}" sibTransId="{15AC12C3-24BE-2649-A507-1F70E2022210}"/>
    <dgm:cxn modelId="{E5AA684C-47D4-5943-BCC9-9CFE4426AE36}" srcId="{A3757F24-5F18-EB44-99C0-980B5B038AE9}" destId="{75DFB5F8-C8F4-D64F-A727-CB5423BDA0C9}" srcOrd="0" destOrd="0" parTransId="{0ECD0BBB-ED3E-8845-B061-D7C615A6CE3B}" sibTransId="{38D3269E-9F03-7B4F-B542-6B206F060E12}"/>
    <dgm:cxn modelId="{6DED7C8C-5664-1E4E-B3A7-43B12EFDDDEA}" srcId="{D8C48228-55CE-7144-BAE3-39D7176A0F6F}" destId="{54BADA53-64FA-8C41-A0CE-721D5B048264}" srcOrd="3" destOrd="0" parTransId="{F8670CE8-0C19-F843-AC51-C524A49BED28}" sibTransId="{F056F120-FA01-B54A-B1D9-2D88EE71D75C}"/>
    <dgm:cxn modelId="{331230A0-DDAD-6D49-A694-7C275D26C257}" type="presOf" srcId="{A3757F24-5F18-EB44-99C0-980B5B038AE9}" destId="{708F34E0-37A2-487B-AD80-F1B65A38EB6F}" srcOrd="0" destOrd="0" presId="urn:microsoft.com/office/officeart/2018/2/layout/IconLabelDescriptionList"/>
    <dgm:cxn modelId="{99EC78B6-05E5-E549-8C09-E876FF8B69E3}" srcId="{EDD32FC3-FCA0-8D42-ADE6-825A44A8E8B8}" destId="{3F5594D5-C9CE-2B4E-ABAC-B6800682D068}" srcOrd="0" destOrd="0" parTransId="{2CFD79E6-396A-7148-BA93-7261E80EC7AE}" sibTransId="{9690C15F-0764-B541-BB21-5BEB2F433794}"/>
    <dgm:cxn modelId="{F9A0F3BA-E1A8-CE43-B7AD-0ECC456819D9}" type="presOf" srcId="{D8C48228-55CE-7144-BAE3-39D7176A0F6F}" destId="{13003650-D260-4DCA-90AB-11844A4994B9}" srcOrd="0" destOrd="0" presId="urn:microsoft.com/office/officeart/2018/2/layout/IconLabelDescriptionList"/>
    <dgm:cxn modelId="{670BB2C1-517C-DB4C-AD35-E1A9571B55D0}" srcId="{D8C48228-55CE-7144-BAE3-39D7176A0F6F}" destId="{EDD32FC3-FCA0-8D42-ADE6-825A44A8E8B8}" srcOrd="0" destOrd="0" parTransId="{440BAD65-9F38-2247-8F48-B1EC0236F84A}" sibTransId="{C36305CA-D052-F941-94B5-1AD18FE21D9D}"/>
    <dgm:cxn modelId="{59CE73C6-BC5C-BD49-B001-303AC351B13E}" type="presOf" srcId="{C0A08C97-1E82-8046-8A80-CE84AD17DC57}" destId="{9B9568FF-0FE9-4EC6-8DC9-93E6924A960E}" srcOrd="0" destOrd="0" presId="urn:microsoft.com/office/officeart/2018/2/layout/IconLabelDescriptionList"/>
    <dgm:cxn modelId="{5C6EB9F1-C1B4-1A4D-9CD5-6CE35259FEAE}" type="presOf" srcId="{AA175F02-7CA0-2648-AD24-5EC46BAF6FAF}" destId="{25A0A4E3-B699-4397-818D-5DC0D4B102CD}" srcOrd="0" destOrd="0" presId="urn:microsoft.com/office/officeart/2018/2/layout/IconLabelDescriptionList"/>
    <dgm:cxn modelId="{80E3DE76-24BE-F643-A9F8-AA9F5C954266}" type="presParOf" srcId="{13003650-D260-4DCA-90AB-11844A4994B9}" destId="{5C5AE0CD-C08F-4173-8FA1-11275872236F}" srcOrd="0" destOrd="0" presId="urn:microsoft.com/office/officeart/2018/2/layout/IconLabelDescriptionList"/>
    <dgm:cxn modelId="{B2A3C3DB-3343-704C-8C33-CD0F6117BC39}" type="presParOf" srcId="{5C5AE0CD-C08F-4173-8FA1-11275872236F}" destId="{29E12BA8-025C-4F08-8492-D0B090602F2F}" srcOrd="0" destOrd="0" presId="urn:microsoft.com/office/officeart/2018/2/layout/IconLabelDescriptionList"/>
    <dgm:cxn modelId="{E0D6195F-36D5-A043-99DE-2659D5F36B86}" type="presParOf" srcId="{5C5AE0CD-C08F-4173-8FA1-11275872236F}" destId="{A2459C5D-6F03-4C46-A988-8D3B5A058384}" srcOrd="1" destOrd="0" presId="urn:microsoft.com/office/officeart/2018/2/layout/IconLabelDescriptionList"/>
    <dgm:cxn modelId="{B4E7D6F6-403A-D84D-99A3-C39D635B6657}" type="presParOf" srcId="{5C5AE0CD-C08F-4173-8FA1-11275872236F}" destId="{DB1C09C4-5B01-45E7-A26E-CD1E2863DBCE}" srcOrd="2" destOrd="0" presId="urn:microsoft.com/office/officeart/2018/2/layout/IconLabelDescriptionList"/>
    <dgm:cxn modelId="{649CB4A6-43C4-1240-B148-3C0F38B6DF69}" type="presParOf" srcId="{5C5AE0CD-C08F-4173-8FA1-11275872236F}" destId="{02C71B40-0A29-4978-AC8C-F424435EEE23}" srcOrd="3" destOrd="0" presId="urn:microsoft.com/office/officeart/2018/2/layout/IconLabelDescriptionList"/>
    <dgm:cxn modelId="{E120B7C6-163D-EA49-9856-9B983BCDA5B6}" type="presParOf" srcId="{5C5AE0CD-C08F-4173-8FA1-11275872236F}" destId="{0E50B24C-74BE-49DD-8614-2BCE409B85FC}" srcOrd="4" destOrd="0" presId="urn:microsoft.com/office/officeart/2018/2/layout/IconLabelDescriptionList"/>
    <dgm:cxn modelId="{F63F5B5A-56EB-734A-9C24-7DFEADA07608}" type="presParOf" srcId="{13003650-D260-4DCA-90AB-11844A4994B9}" destId="{BBAB9BB4-6201-487E-B516-FF50BDCDB189}" srcOrd="1" destOrd="0" presId="urn:microsoft.com/office/officeart/2018/2/layout/IconLabelDescriptionList"/>
    <dgm:cxn modelId="{C073AAA4-1BF7-5240-8266-4A39CFBFE635}" type="presParOf" srcId="{13003650-D260-4DCA-90AB-11844A4994B9}" destId="{C495C207-1542-41C7-8059-A5ECC4710608}" srcOrd="2" destOrd="0" presId="urn:microsoft.com/office/officeart/2018/2/layout/IconLabelDescriptionList"/>
    <dgm:cxn modelId="{83E6DE35-ACAC-164A-A8C0-3D42436C18BD}" type="presParOf" srcId="{C495C207-1542-41C7-8059-A5ECC4710608}" destId="{D2B37F0D-53BB-407C-AD61-B41E68D43197}" srcOrd="0" destOrd="0" presId="urn:microsoft.com/office/officeart/2018/2/layout/IconLabelDescriptionList"/>
    <dgm:cxn modelId="{9E6BE4C3-17D5-5840-8057-605523B68772}" type="presParOf" srcId="{C495C207-1542-41C7-8059-A5ECC4710608}" destId="{FD09A8A7-DC0A-4B67-8FB2-B406C9E72324}" srcOrd="1" destOrd="0" presId="urn:microsoft.com/office/officeart/2018/2/layout/IconLabelDescriptionList"/>
    <dgm:cxn modelId="{542524C2-FEF9-2746-87CC-FFF31AF2FF76}" type="presParOf" srcId="{C495C207-1542-41C7-8059-A5ECC4710608}" destId="{25A0A4E3-B699-4397-818D-5DC0D4B102CD}" srcOrd="2" destOrd="0" presId="urn:microsoft.com/office/officeart/2018/2/layout/IconLabelDescriptionList"/>
    <dgm:cxn modelId="{4C2768DB-0369-E047-A842-15A86F31DDF8}" type="presParOf" srcId="{C495C207-1542-41C7-8059-A5ECC4710608}" destId="{1636A74D-C65E-4E2A-BE95-9C3045BA7A1A}" srcOrd="3" destOrd="0" presId="urn:microsoft.com/office/officeart/2018/2/layout/IconLabelDescriptionList"/>
    <dgm:cxn modelId="{69FF0BE9-00C3-1544-863D-FEF40CD5B545}" type="presParOf" srcId="{C495C207-1542-41C7-8059-A5ECC4710608}" destId="{722A6C4C-17E1-4C8F-9919-20B197A5ACF2}" srcOrd="4" destOrd="0" presId="urn:microsoft.com/office/officeart/2018/2/layout/IconLabelDescriptionList"/>
    <dgm:cxn modelId="{24343C48-3C01-2045-878B-1ECDBEEB9372}" type="presParOf" srcId="{13003650-D260-4DCA-90AB-11844A4994B9}" destId="{4C56EEF1-3208-480A-98CE-BB65BA81D637}" srcOrd="3" destOrd="0" presId="urn:microsoft.com/office/officeart/2018/2/layout/IconLabelDescriptionList"/>
    <dgm:cxn modelId="{D987EFBF-2DC6-0D45-9C7A-3D273E4F7E3A}" type="presParOf" srcId="{13003650-D260-4DCA-90AB-11844A4994B9}" destId="{66874566-4005-4DE3-B976-09C707DF2FFB}" srcOrd="4" destOrd="0" presId="urn:microsoft.com/office/officeart/2018/2/layout/IconLabelDescriptionList"/>
    <dgm:cxn modelId="{A39EF815-8362-6D4C-A1E5-21AEBDDBB01A}" type="presParOf" srcId="{66874566-4005-4DE3-B976-09C707DF2FFB}" destId="{2433D190-FEB8-4F83-9F3E-467B9E5AB0B9}" srcOrd="0" destOrd="0" presId="urn:microsoft.com/office/officeart/2018/2/layout/IconLabelDescriptionList"/>
    <dgm:cxn modelId="{DE6ECE7F-E238-E247-BBA0-3B6C7FF5BB4A}" type="presParOf" srcId="{66874566-4005-4DE3-B976-09C707DF2FFB}" destId="{D9813450-A411-47B3-89E1-35B72F8F0322}" srcOrd="1" destOrd="0" presId="urn:microsoft.com/office/officeart/2018/2/layout/IconLabelDescriptionList"/>
    <dgm:cxn modelId="{2E1C6F80-6161-3A41-90B3-BCCDF185C314}" type="presParOf" srcId="{66874566-4005-4DE3-B976-09C707DF2FFB}" destId="{708F34E0-37A2-487B-AD80-F1B65A38EB6F}" srcOrd="2" destOrd="0" presId="urn:microsoft.com/office/officeart/2018/2/layout/IconLabelDescriptionList"/>
    <dgm:cxn modelId="{8F46E388-C51B-9C43-B742-B8074795E748}" type="presParOf" srcId="{66874566-4005-4DE3-B976-09C707DF2FFB}" destId="{06D7387F-2FAE-4488-AB87-64C2611B9D89}" srcOrd="3" destOrd="0" presId="urn:microsoft.com/office/officeart/2018/2/layout/IconLabelDescriptionList"/>
    <dgm:cxn modelId="{E30C495D-1753-8448-A354-C81A4E5077C9}" type="presParOf" srcId="{66874566-4005-4DE3-B976-09C707DF2FFB}" destId="{DA469EFB-4A91-4A0B-B291-FC9443DD3D17}" srcOrd="4" destOrd="0" presId="urn:microsoft.com/office/officeart/2018/2/layout/IconLabelDescriptionList"/>
    <dgm:cxn modelId="{96601DC1-1553-954D-89AA-CFF4072CAA51}" type="presParOf" srcId="{13003650-D260-4DCA-90AB-11844A4994B9}" destId="{CC461B79-C766-4CC4-B31E-C30305A5F8B8}" srcOrd="5" destOrd="0" presId="urn:microsoft.com/office/officeart/2018/2/layout/IconLabelDescriptionList"/>
    <dgm:cxn modelId="{C71711CC-989B-9B40-B1B4-7C1B73155CFB}" type="presParOf" srcId="{13003650-D260-4DCA-90AB-11844A4994B9}" destId="{D7EC5083-6746-4E52-B651-5875EE6B981A}" srcOrd="6" destOrd="0" presId="urn:microsoft.com/office/officeart/2018/2/layout/IconLabelDescriptionList"/>
    <dgm:cxn modelId="{3AAA3656-DF54-DC48-BEE4-34E20386862E}" type="presParOf" srcId="{D7EC5083-6746-4E52-B651-5875EE6B981A}" destId="{D7525AB4-38BD-4DD2-9C95-E463F7366086}" srcOrd="0" destOrd="0" presId="urn:microsoft.com/office/officeart/2018/2/layout/IconLabelDescriptionList"/>
    <dgm:cxn modelId="{D482A31A-49E6-804D-989D-2A34C6E9F766}" type="presParOf" srcId="{D7EC5083-6746-4E52-B651-5875EE6B981A}" destId="{50407C6C-F90F-418F-92A1-A25B9AE98D1C}" srcOrd="1" destOrd="0" presId="urn:microsoft.com/office/officeart/2018/2/layout/IconLabelDescriptionList"/>
    <dgm:cxn modelId="{D04A6EE5-39CE-524D-A12A-7A84BB07B053}" type="presParOf" srcId="{D7EC5083-6746-4E52-B651-5875EE6B981A}" destId="{6567AA5D-5C2B-47F7-981B-E46EF018A730}" srcOrd="2" destOrd="0" presId="urn:microsoft.com/office/officeart/2018/2/layout/IconLabelDescriptionList"/>
    <dgm:cxn modelId="{E8BF72B0-AA03-A946-A635-FDCC5981EAE8}" type="presParOf" srcId="{D7EC5083-6746-4E52-B651-5875EE6B981A}" destId="{FCEECC02-4711-42A7-977D-4556674E5ECA}" srcOrd="3" destOrd="0" presId="urn:microsoft.com/office/officeart/2018/2/layout/IconLabelDescriptionList"/>
    <dgm:cxn modelId="{AB735622-3741-0A4C-94DE-71FCB8704A15}" type="presParOf" srcId="{D7EC5083-6746-4E52-B651-5875EE6B981A}" destId="{9B9568FF-0FE9-4EC6-8DC9-93E6924A960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717EB84-D4FB-9A4D-AFFE-BBE398816B92}" type="doc">
      <dgm:prSet loTypeId="urn:microsoft.com/office/officeart/2009/3/layout/SubStepProcess" loCatId="list" qsTypeId="urn:microsoft.com/office/officeart/2005/8/quickstyle/simple1" qsCatId="simple" csTypeId="urn:microsoft.com/office/officeart/2005/8/colors/accent1_2" csCatId="accent1" phldr="1"/>
      <dgm:spPr/>
      <dgm:t>
        <a:bodyPr/>
        <a:lstStyle/>
        <a:p>
          <a:endParaRPr lang="en-US"/>
        </a:p>
      </dgm:t>
    </dgm:pt>
    <dgm:pt modelId="{272ED413-596C-834F-AEB8-3504A86397EC}">
      <dgm:prSet custT="1"/>
      <dgm:spPr/>
      <dgm:t>
        <a:bodyPr/>
        <a:lstStyle/>
        <a:p>
          <a:r>
            <a:rPr lang="en-US" sz="1800" dirty="0"/>
            <a:t>Most important part of article</a:t>
          </a:r>
        </a:p>
      </dgm:t>
    </dgm:pt>
    <dgm:pt modelId="{329D1519-8E65-C340-8C61-C35B25D20FA9}" type="parTrans" cxnId="{170A1179-183D-CE4C-9727-FDBE915D91F9}">
      <dgm:prSet/>
      <dgm:spPr/>
      <dgm:t>
        <a:bodyPr/>
        <a:lstStyle/>
        <a:p>
          <a:endParaRPr lang="en-US"/>
        </a:p>
      </dgm:t>
    </dgm:pt>
    <dgm:pt modelId="{4F081CD6-4EE8-0046-81BF-36554C6F654D}" type="sibTrans" cxnId="{170A1179-183D-CE4C-9727-FDBE915D91F9}">
      <dgm:prSet/>
      <dgm:spPr/>
      <dgm:t>
        <a:bodyPr/>
        <a:lstStyle/>
        <a:p>
          <a:endParaRPr lang="en-US"/>
        </a:p>
      </dgm:t>
    </dgm:pt>
    <dgm:pt modelId="{CA5E4181-348A-C040-97BC-65DF36DD8A2F}">
      <dgm:prSet custT="1"/>
      <dgm:spPr/>
      <dgm:t>
        <a:bodyPr/>
        <a:lstStyle/>
        <a:p>
          <a:r>
            <a:rPr lang="en-US" sz="1400" dirty="0"/>
            <a:t>Objective clearly stated?</a:t>
          </a:r>
        </a:p>
      </dgm:t>
    </dgm:pt>
    <dgm:pt modelId="{26375987-51B9-E248-931E-490209D39489}" type="parTrans" cxnId="{A76DE1DE-8C80-C247-8315-6EDAD9271622}">
      <dgm:prSet/>
      <dgm:spPr/>
      <dgm:t>
        <a:bodyPr/>
        <a:lstStyle/>
        <a:p>
          <a:endParaRPr lang="en-US"/>
        </a:p>
      </dgm:t>
    </dgm:pt>
    <dgm:pt modelId="{715118FB-A6F6-3E4A-9AAF-6BFDA4074033}" type="sibTrans" cxnId="{A76DE1DE-8C80-C247-8315-6EDAD9271622}">
      <dgm:prSet/>
      <dgm:spPr/>
      <dgm:t>
        <a:bodyPr/>
        <a:lstStyle/>
        <a:p>
          <a:endParaRPr lang="en-US"/>
        </a:p>
      </dgm:t>
    </dgm:pt>
    <dgm:pt modelId="{1A73B5A0-97D0-FC48-8BC3-4E3A359589E7}">
      <dgm:prSet custT="1"/>
      <dgm:spPr/>
      <dgm:t>
        <a:bodyPr/>
        <a:lstStyle/>
        <a:p>
          <a:r>
            <a:rPr lang="en-US" sz="1400" dirty="0"/>
            <a:t>Design carefully laid out?</a:t>
          </a:r>
        </a:p>
      </dgm:t>
    </dgm:pt>
    <dgm:pt modelId="{ACECABEB-15FB-4F44-B0E2-430F894C4500}" type="parTrans" cxnId="{A41AF3C9-9499-4447-9150-86E6EC35E6E1}">
      <dgm:prSet/>
      <dgm:spPr/>
      <dgm:t>
        <a:bodyPr/>
        <a:lstStyle/>
        <a:p>
          <a:endParaRPr lang="en-US"/>
        </a:p>
      </dgm:t>
    </dgm:pt>
    <dgm:pt modelId="{ACE53F2B-DCE2-D244-9122-599DE4B65283}" type="sibTrans" cxnId="{A41AF3C9-9499-4447-9150-86E6EC35E6E1}">
      <dgm:prSet/>
      <dgm:spPr/>
      <dgm:t>
        <a:bodyPr/>
        <a:lstStyle/>
        <a:p>
          <a:endParaRPr lang="en-US"/>
        </a:p>
      </dgm:t>
    </dgm:pt>
    <dgm:pt modelId="{FA204E7B-A546-094B-9FBA-52488DE3E91B}">
      <dgm:prSet custT="1"/>
      <dgm:spPr/>
      <dgm:t>
        <a:bodyPr/>
        <a:lstStyle/>
        <a:p>
          <a:r>
            <a:rPr lang="en-US" sz="1400" dirty="0"/>
            <a:t>Study setting clearly described?</a:t>
          </a:r>
        </a:p>
      </dgm:t>
    </dgm:pt>
    <dgm:pt modelId="{B7EEA0FD-B6B6-F84A-9312-DB58F492BBAF}" type="parTrans" cxnId="{8FF64F4C-C241-E54D-8119-632808FB251E}">
      <dgm:prSet/>
      <dgm:spPr/>
      <dgm:t>
        <a:bodyPr/>
        <a:lstStyle/>
        <a:p>
          <a:endParaRPr lang="en-US"/>
        </a:p>
      </dgm:t>
    </dgm:pt>
    <dgm:pt modelId="{5AC47FBA-4E0D-D845-A58B-0E7C1AC91824}" type="sibTrans" cxnId="{8FF64F4C-C241-E54D-8119-632808FB251E}">
      <dgm:prSet/>
      <dgm:spPr/>
      <dgm:t>
        <a:bodyPr/>
        <a:lstStyle/>
        <a:p>
          <a:endParaRPr lang="en-US"/>
        </a:p>
      </dgm:t>
    </dgm:pt>
    <dgm:pt modelId="{F48E3574-A8C3-AF44-B730-F10BC228BDD7}">
      <dgm:prSet custT="1"/>
      <dgm:spPr/>
      <dgm:t>
        <a:bodyPr/>
        <a:lstStyle/>
        <a:p>
          <a:r>
            <a:rPr lang="en-US" sz="1400" dirty="0"/>
            <a:t>Survey population described?</a:t>
          </a:r>
        </a:p>
      </dgm:t>
    </dgm:pt>
    <dgm:pt modelId="{1E8AFB41-A679-E440-8BC8-D66F74E847C9}" type="parTrans" cxnId="{CD0C581F-7D6D-C341-88A0-A6211B637396}">
      <dgm:prSet/>
      <dgm:spPr/>
      <dgm:t>
        <a:bodyPr/>
        <a:lstStyle/>
        <a:p>
          <a:endParaRPr lang="en-US"/>
        </a:p>
      </dgm:t>
    </dgm:pt>
    <dgm:pt modelId="{03F5EF0A-0F1E-1B44-BFBF-DE94984098F9}" type="sibTrans" cxnId="{CD0C581F-7D6D-C341-88A0-A6211B637396}">
      <dgm:prSet/>
      <dgm:spPr/>
      <dgm:t>
        <a:bodyPr/>
        <a:lstStyle/>
        <a:p>
          <a:endParaRPr lang="en-US"/>
        </a:p>
      </dgm:t>
    </dgm:pt>
    <dgm:pt modelId="{6E1EB665-BF01-E641-B9A8-C5991A4680E7}">
      <dgm:prSet custT="1"/>
      <dgm:spPr/>
      <dgm:t>
        <a:bodyPr/>
        <a:lstStyle/>
        <a:p>
          <a:r>
            <a:rPr lang="en-US" sz="1400" dirty="0"/>
            <a:t>Response rate reported?</a:t>
          </a:r>
        </a:p>
      </dgm:t>
    </dgm:pt>
    <dgm:pt modelId="{3CD16159-99BE-4F48-9FC8-D1D404421C29}" type="parTrans" cxnId="{BFDED341-F7A9-0241-B790-F0DE9241BFC1}">
      <dgm:prSet/>
      <dgm:spPr/>
      <dgm:t>
        <a:bodyPr/>
        <a:lstStyle/>
        <a:p>
          <a:endParaRPr lang="en-US"/>
        </a:p>
      </dgm:t>
    </dgm:pt>
    <dgm:pt modelId="{58DAF36A-E239-E54B-9093-BA8EBB57EFFA}" type="sibTrans" cxnId="{BFDED341-F7A9-0241-B790-F0DE9241BFC1}">
      <dgm:prSet/>
      <dgm:spPr/>
      <dgm:t>
        <a:bodyPr/>
        <a:lstStyle/>
        <a:p>
          <a:endParaRPr lang="en-US"/>
        </a:p>
      </dgm:t>
    </dgm:pt>
    <dgm:pt modelId="{4E5D0E12-7794-4242-9F2D-F098B474F34D}">
      <dgm:prSet custT="1"/>
      <dgm:spPr/>
      <dgm:t>
        <a:bodyPr/>
        <a:lstStyle/>
        <a:p>
          <a:r>
            <a:rPr lang="en-US" sz="1400" dirty="0"/>
            <a:t>Predictor (and Outcome) measures defined?</a:t>
          </a:r>
        </a:p>
      </dgm:t>
    </dgm:pt>
    <dgm:pt modelId="{85468239-3DEE-4147-A4D3-D27EBEE2E8D1}" type="parTrans" cxnId="{B681B0EB-AF4A-7349-A49F-27C7ABDBFA6D}">
      <dgm:prSet/>
      <dgm:spPr/>
      <dgm:t>
        <a:bodyPr/>
        <a:lstStyle/>
        <a:p>
          <a:endParaRPr lang="en-US"/>
        </a:p>
      </dgm:t>
    </dgm:pt>
    <dgm:pt modelId="{CC58726C-3C36-944A-AEB3-B75F547E5575}" type="sibTrans" cxnId="{B681B0EB-AF4A-7349-A49F-27C7ABDBFA6D}">
      <dgm:prSet/>
      <dgm:spPr/>
      <dgm:t>
        <a:bodyPr/>
        <a:lstStyle/>
        <a:p>
          <a:endParaRPr lang="en-US"/>
        </a:p>
      </dgm:t>
    </dgm:pt>
    <dgm:pt modelId="{198860A2-E45A-F348-99BB-F486B6323D76}">
      <dgm:prSet custT="1"/>
      <dgm:spPr/>
      <dgm:t>
        <a:bodyPr/>
        <a:lstStyle/>
        <a:p>
          <a:r>
            <a:rPr lang="en-US" sz="1400" dirty="0"/>
            <a:t>Conclusions well stated?</a:t>
          </a:r>
        </a:p>
      </dgm:t>
    </dgm:pt>
    <dgm:pt modelId="{D058BADC-CFF5-EE44-9C01-32305028EF92}" type="parTrans" cxnId="{D32DCDB2-DBE5-7341-A477-A547EC0B55D9}">
      <dgm:prSet/>
      <dgm:spPr/>
      <dgm:t>
        <a:bodyPr/>
        <a:lstStyle/>
        <a:p>
          <a:endParaRPr lang="en-US"/>
        </a:p>
      </dgm:t>
    </dgm:pt>
    <dgm:pt modelId="{783986D0-8D11-BA4C-A647-64EF8DFB8B08}" type="sibTrans" cxnId="{D32DCDB2-DBE5-7341-A477-A547EC0B55D9}">
      <dgm:prSet/>
      <dgm:spPr/>
      <dgm:t>
        <a:bodyPr/>
        <a:lstStyle/>
        <a:p>
          <a:endParaRPr lang="en-US"/>
        </a:p>
      </dgm:t>
    </dgm:pt>
    <dgm:pt modelId="{E3933B7A-CCDB-EC46-ADB3-A429CAB84726}" type="pres">
      <dgm:prSet presAssocID="{4717EB84-D4FB-9A4D-AFFE-BBE398816B92}" presName="Name0" presStyleCnt="0">
        <dgm:presLayoutVars>
          <dgm:chMax val="7"/>
          <dgm:dir/>
          <dgm:animOne val="branch"/>
        </dgm:presLayoutVars>
      </dgm:prSet>
      <dgm:spPr/>
    </dgm:pt>
    <dgm:pt modelId="{A1628AFD-AF45-E548-AE0F-FB0CA69E1627}" type="pres">
      <dgm:prSet presAssocID="{272ED413-596C-834F-AEB8-3504A86397EC}" presName="parTx1" presStyleLbl="node1" presStyleIdx="0" presStyleCnt="1" custScaleX="80519" custScaleY="79713"/>
      <dgm:spPr/>
    </dgm:pt>
    <dgm:pt modelId="{D739EB62-5F8C-4044-87CF-98F71538D570}" type="pres">
      <dgm:prSet presAssocID="{272ED413-596C-834F-AEB8-3504A86397EC}" presName="spPre1" presStyleCnt="0"/>
      <dgm:spPr/>
    </dgm:pt>
    <dgm:pt modelId="{42CBEF94-8223-0743-9F95-AD9580AD985F}" type="pres">
      <dgm:prSet presAssocID="{272ED413-596C-834F-AEB8-3504A86397EC}" presName="chLin1" presStyleCnt="0"/>
      <dgm:spPr/>
    </dgm:pt>
    <dgm:pt modelId="{2A7833F3-4C6C-7A4F-9DF9-ADBF893D79B5}" type="pres">
      <dgm:prSet presAssocID="{26375987-51B9-E248-931E-490209D39489}" presName="Name11" presStyleLbl="parChTrans1D1" presStyleIdx="0" presStyleCnt="14"/>
      <dgm:spPr/>
    </dgm:pt>
    <dgm:pt modelId="{AC24F338-9A20-B646-934B-FFA813D10E72}" type="pres">
      <dgm:prSet presAssocID="{CA5E4181-348A-C040-97BC-65DF36DD8A2F}" presName="txAndLines1" presStyleCnt="0"/>
      <dgm:spPr/>
    </dgm:pt>
    <dgm:pt modelId="{4D993B25-8F88-164E-8130-0867EFB914D9}" type="pres">
      <dgm:prSet presAssocID="{CA5E4181-348A-C040-97BC-65DF36DD8A2F}" presName="anchor1" presStyleCnt="0"/>
      <dgm:spPr/>
    </dgm:pt>
    <dgm:pt modelId="{554D9E94-01B7-9442-B88F-E6A71DE37BEB}" type="pres">
      <dgm:prSet presAssocID="{CA5E4181-348A-C040-97BC-65DF36DD8A2F}" presName="backup1" presStyleCnt="0"/>
      <dgm:spPr/>
    </dgm:pt>
    <dgm:pt modelId="{50FC42D5-4EA6-A346-B24F-8F56B816AA38}" type="pres">
      <dgm:prSet presAssocID="{CA5E4181-348A-C040-97BC-65DF36DD8A2F}" presName="preLine1" presStyleLbl="parChTrans1D1" presStyleIdx="1" presStyleCnt="14"/>
      <dgm:spPr/>
    </dgm:pt>
    <dgm:pt modelId="{C919D425-D8CE-2241-9028-0A0A69C9BBC6}" type="pres">
      <dgm:prSet presAssocID="{CA5E4181-348A-C040-97BC-65DF36DD8A2F}" presName="desTx1" presStyleLbl="revTx" presStyleIdx="0" presStyleCnt="0">
        <dgm:presLayoutVars>
          <dgm:bulletEnabled val="1"/>
        </dgm:presLayoutVars>
      </dgm:prSet>
      <dgm:spPr/>
    </dgm:pt>
    <dgm:pt modelId="{A1F30A2A-2D00-4143-B50B-0C31835B07DD}" type="pres">
      <dgm:prSet presAssocID="{ACECABEB-15FB-4F44-B0E2-430F894C4500}" presName="Name11" presStyleLbl="parChTrans1D1" presStyleIdx="2" presStyleCnt="14"/>
      <dgm:spPr/>
    </dgm:pt>
    <dgm:pt modelId="{673EED74-01E2-EE47-A001-7F3786DE8116}" type="pres">
      <dgm:prSet presAssocID="{1A73B5A0-97D0-FC48-8BC3-4E3A359589E7}" presName="txAndLines1" presStyleCnt="0"/>
      <dgm:spPr/>
    </dgm:pt>
    <dgm:pt modelId="{15856C91-CE2D-9E44-B227-81C6FD68672D}" type="pres">
      <dgm:prSet presAssocID="{1A73B5A0-97D0-FC48-8BC3-4E3A359589E7}" presName="anchor1" presStyleCnt="0"/>
      <dgm:spPr/>
    </dgm:pt>
    <dgm:pt modelId="{3DE4A18E-A527-9A44-A6F1-79AC9DC73873}" type="pres">
      <dgm:prSet presAssocID="{1A73B5A0-97D0-FC48-8BC3-4E3A359589E7}" presName="backup1" presStyleCnt="0"/>
      <dgm:spPr/>
    </dgm:pt>
    <dgm:pt modelId="{7FFA1641-5BB9-A84D-86CC-D7197270FD4A}" type="pres">
      <dgm:prSet presAssocID="{1A73B5A0-97D0-FC48-8BC3-4E3A359589E7}" presName="preLine1" presStyleLbl="parChTrans1D1" presStyleIdx="3" presStyleCnt="14"/>
      <dgm:spPr/>
    </dgm:pt>
    <dgm:pt modelId="{7667A0CE-5611-F647-9F69-077B6AC8604C}" type="pres">
      <dgm:prSet presAssocID="{1A73B5A0-97D0-FC48-8BC3-4E3A359589E7}" presName="desTx1" presStyleLbl="revTx" presStyleIdx="0" presStyleCnt="0">
        <dgm:presLayoutVars>
          <dgm:bulletEnabled val="1"/>
        </dgm:presLayoutVars>
      </dgm:prSet>
      <dgm:spPr/>
    </dgm:pt>
    <dgm:pt modelId="{3F67AFDA-8EE3-E64D-A33E-9A74C51ECD9D}" type="pres">
      <dgm:prSet presAssocID="{B7EEA0FD-B6B6-F84A-9312-DB58F492BBAF}" presName="Name11" presStyleLbl="parChTrans1D1" presStyleIdx="4" presStyleCnt="14"/>
      <dgm:spPr/>
    </dgm:pt>
    <dgm:pt modelId="{6C1C95C6-8BA7-E943-B9DF-2AC68FC5CB16}" type="pres">
      <dgm:prSet presAssocID="{FA204E7B-A546-094B-9FBA-52488DE3E91B}" presName="txAndLines1" presStyleCnt="0"/>
      <dgm:spPr/>
    </dgm:pt>
    <dgm:pt modelId="{E5AA6721-59DB-5D44-87EA-C3D5D68577B2}" type="pres">
      <dgm:prSet presAssocID="{FA204E7B-A546-094B-9FBA-52488DE3E91B}" presName="anchor1" presStyleCnt="0"/>
      <dgm:spPr/>
    </dgm:pt>
    <dgm:pt modelId="{2A19E006-7FC7-8745-8362-7D1FC847DBC4}" type="pres">
      <dgm:prSet presAssocID="{FA204E7B-A546-094B-9FBA-52488DE3E91B}" presName="backup1" presStyleCnt="0"/>
      <dgm:spPr/>
    </dgm:pt>
    <dgm:pt modelId="{0EDFCA02-2605-694E-9B8A-CB209B12766D}" type="pres">
      <dgm:prSet presAssocID="{FA204E7B-A546-094B-9FBA-52488DE3E91B}" presName="preLine1" presStyleLbl="parChTrans1D1" presStyleIdx="5" presStyleCnt="14"/>
      <dgm:spPr/>
    </dgm:pt>
    <dgm:pt modelId="{335315E5-B1A6-694B-AF5B-D9CB1464B434}" type="pres">
      <dgm:prSet presAssocID="{FA204E7B-A546-094B-9FBA-52488DE3E91B}" presName="desTx1" presStyleLbl="revTx" presStyleIdx="0" presStyleCnt="0">
        <dgm:presLayoutVars>
          <dgm:bulletEnabled val="1"/>
        </dgm:presLayoutVars>
      </dgm:prSet>
      <dgm:spPr/>
    </dgm:pt>
    <dgm:pt modelId="{B8838878-E729-374D-B172-743254DF70E8}" type="pres">
      <dgm:prSet presAssocID="{1E8AFB41-A679-E440-8BC8-D66F74E847C9}" presName="Name11" presStyleLbl="parChTrans1D1" presStyleIdx="6" presStyleCnt="14"/>
      <dgm:spPr/>
    </dgm:pt>
    <dgm:pt modelId="{9DA49431-6435-CB42-8A94-578450F4B856}" type="pres">
      <dgm:prSet presAssocID="{F48E3574-A8C3-AF44-B730-F10BC228BDD7}" presName="txAndLines1" presStyleCnt="0"/>
      <dgm:spPr/>
    </dgm:pt>
    <dgm:pt modelId="{49B7E35B-0546-924D-8239-F62CD10D2C45}" type="pres">
      <dgm:prSet presAssocID="{F48E3574-A8C3-AF44-B730-F10BC228BDD7}" presName="anchor1" presStyleCnt="0"/>
      <dgm:spPr/>
    </dgm:pt>
    <dgm:pt modelId="{554BDB07-C5AB-2B47-9F01-B686A8F93989}" type="pres">
      <dgm:prSet presAssocID="{F48E3574-A8C3-AF44-B730-F10BC228BDD7}" presName="backup1" presStyleCnt="0"/>
      <dgm:spPr/>
    </dgm:pt>
    <dgm:pt modelId="{35338555-19A1-8847-B770-8530D1BE7059}" type="pres">
      <dgm:prSet presAssocID="{F48E3574-A8C3-AF44-B730-F10BC228BDD7}" presName="preLine1" presStyleLbl="parChTrans1D1" presStyleIdx="7" presStyleCnt="14"/>
      <dgm:spPr/>
    </dgm:pt>
    <dgm:pt modelId="{B470B495-B0AF-A440-9214-38D9F6541A6F}" type="pres">
      <dgm:prSet presAssocID="{F48E3574-A8C3-AF44-B730-F10BC228BDD7}" presName="desTx1" presStyleLbl="revTx" presStyleIdx="0" presStyleCnt="0">
        <dgm:presLayoutVars>
          <dgm:bulletEnabled val="1"/>
        </dgm:presLayoutVars>
      </dgm:prSet>
      <dgm:spPr/>
    </dgm:pt>
    <dgm:pt modelId="{2762884B-28B3-634C-825E-25A2881625BA}" type="pres">
      <dgm:prSet presAssocID="{3CD16159-99BE-4F48-9FC8-D1D404421C29}" presName="Name11" presStyleLbl="parChTrans1D1" presStyleIdx="8" presStyleCnt="14"/>
      <dgm:spPr/>
    </dgm:pt>
    <dgm:pt modelId="{377B56E1-9D3A-D74A-A40C-72B7E0067AFD}" type="pres">
      <dgm:prSet presAssocID="{6E1EB665-BF01-E641-B9A8-C5991A4680E7}" presName="txAndLines1" presStyleCnt="0"/>
      <dgm:spPr/>
    </dgm:pt>
    <dgm:pt modelId="{A45A50E8-6D14-5649-A022-391A9F420B45}" type="pres">
      <dgm:prSet presAssocID="{6E1EB665-BF01-E641-B9A8-C5991A4680E7}" presName="anchor1" presStyleCnt="0"/>
      <dgm:spPr/>
    </dgm:pt>
    <dgm:pt modelId="{EB28F79D-2121-714E-A2B8-7AEC5024B817}" type="pres">
      <dgm:prSet presAssocID="{6E1EB665-BF01-E641-B9A8-C5991A4680E7}" presName="backup1" presStyleCnt="0"/>
      <dgm:spPr/>
    </dgm:pt>
    <dgm:pt modelId="{D7982A3C-96AC-E84B-BDCC-0B66B2316950}" type="pres">
      <dgm:prSet presAssocID="{6E1EB665-BF01-E641-B9A8-C5991A4680E7}" presName="preLine1" presStyleLbl="parChTrans1D1" presStyleIdx="9" presStyleCnt="14"/>
      <dgm:spPr/>
    </dgm:pt>
    <dgm:pt modelId="{1889CB5B-EA8B-AC48-9D9B-F68E83F473D2}" type="pres">
      <dgm:prSet presAssocID="{6E1EB665-BF01-E641-B9A8-C5991A4680E7}" presName="desTx1" presStyleLbl="revTx" presStyleIdx="0" presStyleCnt="0">
        <dgm:presLayoutVars>
          <dgm:bulletEnabled val="1"/>
        </dgm:presLayoutVars>
      </dgm:prSet>
      <dgm:spPr/>
    </dgm:pt>
    <dgm:pt modelId="{E287CD57-7DC2-1644-9BF2-06F7E7164325}" type="pres">
      <dgm:prSet presAssocID="{85468239-3DEE-4147-A4D3-D27EBEE2E8D1}" presName="Name11" presStyleLbl="parChTrans1D1" presStyleIdx="10" presStyleCnt="14"/>
      <dgm:spPr/>
    </dgm:pt>
    <dgm:pt modelId="{C37E94C1-47F1-7D4E-9A4A-D396B3276A6F}" type="pres">
      <dgm:prSet presAssocID="{4E5D0E12-7794-4242-9F2D-F098B474F34D}" presName="txAndLines1" presStyleCnt="0"/>
      <dgm:spPr/>
    </dgm:pt>
    <dgm:pt modelId="{EABBC96C-BD9A-7747-8E5E-9BE9045F067B}" type="pres">
      <dgm:prSet presAssocID="{4E5D0E12-7794-4242-9F2D-F098B474F34D}" presName="anchor1" presStyleCnt="0"/>
      <dgm:spPr/>
    </dgm:pt>
    <dgm:pt modelId="{E20CE45F-1682-874E-B722-7F5673A2554D}" type="pres">
      <dgm:prSet presAssocID="{4E5D0E12-7794-4242-9F2D-F098B474F34D}" presName="backup1" presStyleCnt="0"/>
      <dgm:spPr/>
    </dgm:pt>
    <dgm:pt modelId="{5D128688-CA7A-CA47-9E2D-A04E1B38AA89}" type="pres">
      <dgm:prSet presAssocID="{4E5D0E12-7794-4242-9F2D-F098B474F34D}" presName="preLine1" presStyleLbl="parChTrans1D1" presStyleIdx="11" presStyleCnt="14"/>
      <dgm:spPr/>
    </dgm:pt>
    <dgm:pt modelId="{52DBB189-3C77-5A4B-A1FC-920CAF7F8B3D}" type="pres">
      <dgm:prSet presAssocID="{4E5D0E12-7794-4242-9F2D-F098B474F34D}" presName="desTx1" presStyleLbl="revTx" presStyleIdx="0" presStyleCnt="0">
        <dgm:presLayoutVars>
          <dgm:bulletEnabled val="1"/>
        </dgm:presLayoutVars>
      </dgm:prSet>
      <dgm:spPr/>
    </dgm:pt>
    <dgm:pt modelId="{BE52F00A-0DA0-FA41-904C-C9C25028A988}" type="pres">
      <dgm:prSet presAssocID="{D058BADC-CFF5-EE44-9C01-32305028EF92}" presName="Name11" presStyleLbl="parChTrans1D1" presStyleIdx="12" presStyleCnt="14"/>
      <dgm:spPr/>
    </dgm:pt>
    <dgm:pt modelId="{7D544513-6625-F843-AA6C-A0143F32458F}" type="pres">
      <dgm:prSet presAssocID="{198860A2-E45A-F348-99BB-F486B6323D76}" presName="txAndLines1" presStyleCnt="0"/>
      <dgm:spPr/>
    </dgm:pt>
    <dgm:pt modelId="{9F7F30CC-953D-A543-9FEA-82F92FCDBF04}" type="pres">
      <dgm:prSet presAssocID="{198860A2-E45A-F348-99BB-F486B6323D76}" presName="anchor1" presStyleCnt="0"/>
      <dgm:spPr/>
    </dgm:pt>
    <dgm:pt modelId="{CE3E3722-3D07-1140-BFBA-34D1624CAA30}" type="pres">
      <dgm:prSet presAssocID="{198860A2-E45A-F348-99BB-F486B6323D76}" presName="backup1" presStyleCnt="0"/>
      <dgm:spPr/>
    </dgm:pt>
    <dgm:pt modelId="{D28E62D1-D26F-DE46-9176-5E8051C51028}" type="pres">
      <dgm:prSet presAssocID="{198860A2-E45A-F348-99BB-F486B6323D76}" presName="preLine1" presStyleLbl="parChTrans1D1" presStyleIdx="13" presStyleCnt="14"/>
      <dgm:spPr/>
    </dgm:pt>
    <dgm:pt modelId="{EDA2570E-9737-934F-9721-5990D3D0CE3D}" type="pres">
      <dgm:prSet presAssocID="{198860A2-E45A-F348-99BB-F486B6323D76}" presName="desTx1" presStyleLbl="revTx" presStyleIdx="0" presStyleCnt="0">
        <dgm:presLayoutVars>
          <dgm:bulletEnabled val="1"/>
        </dgm:presLayoutVars>
      </dgm:prSet>
      <dgm:spPr/>
    </dgm:pt>
  </dgm:ptLst>
  <dgm:cxnLst>
    <dgm:cxn modelId="{5CC4BC03-D361-CD4A-A5E7-32A1D52FFAA5}" type="presOf" srcId="{4E5D0E12-7794-4242-9F2D-F098B474F34D}" destId="{52DBB189-3C77-5A4B-A1FC-920CAF7F8B3D}" srcOrd="0" destOrd="0" presId="urn:microsoft.com/office/officeart/2009/3/layout/SubStepProcess"/>
    <dgm:cxn modelId="{312FC012-FBDC-0A43-A267-282AB39ECD66}" type="presOf" srcId="{CA5E4181-348A-C040-97BC-65DF36DD8A2F}" destId="{C919D425-D8CE-2241-9028-0A0A69C9BBC6}" srcOrd="0" destOrd="0" presId="urn:microsoft.com/office/officeart/2009/3/layout/SubStepProcess"/>
    <dgm:cxn modelId="{CD0C581F-7D6D-C341-88A0-A6211B637396}" srcId="{272ED413-596C-834F-AEB8-3504A86397EC}" destId="{F48E3574-A8C3-AF44-B730-F10BC228BDD7}" srcOrd="3" destOrd="0" parTransId="{1E8AFB41-A679-E440-8BC8-D66F74E847C9}" sibTransId="{03F5EF0A-0F1E-1B44-BFBF-DE94984098F9}"/>
    <dgm:cxn modelId="{3D3A8727-8D51-0C4F-B888-833930A14E61}" type="presOf" srcId="{F48E3574-A8C3-AF44-B730-F10BC228BDD7}" destId="{B470B495-B0AF-A440-9214-38D9F6541A6F}" srcOrd="0" destOrd="0" presId="urn:microsoft.com/office/officeart/2009/3/layout/SubStepProcess"/>
    <dgm:cxn modelId="{082E303B-A1FC-4B41-886B-2511FE0C39F9}" type="presOf" srcId="{4717EB84-D4FB-9A4D-AFFE-BBE398816B92}" destId="{E3933B7A-CCDB-EC46-ADB3-A429CAB84726}" srcOrd="0" destOrd="0" presId="urn:microsoft.com/office/officeart/2009/3/layout/SubStepProcess"/>
    <dgm:cxn modelId="{BFDED341-F7A9-0241-B790-F0DE9241BFC1}" srcId="{272ED413-596C-834F-AEB8-3504A86397EC}" destId="{6E1EB665-BF01-E641-B9A8-C5991A4680E7}" srcOrd="4" destOrd="0" parTransId="{3CD16159-99BE-4F48-9FC8-D1D404421C29}" sibTransId="{58DAF36A-E239-E54B-9093-BA8EBB57EFFA}"/>
    <dgm:cxn modelId="{8FF64F4C-C241-E54D-8119-632808FB251E}" srcId="{272ED413-596C-834F-AEB8-3504A86397EC}" destId="{FA204E7B-A546-094B-9FBA-52488DE3E91B}" srcOrd="2" destOrd="0" parTransId="{B7EEA0FD-B6B6-F84A-9312-DB58F492BBAF}" sibTransId="{5AC47FBA-4E0D-D845-A58B-0E7C1AC91824}"/>
    <dgm:cxn modelId="{170A1179-183D-CE4C-9727-FDBE915D91F9}" srcId="{4717EB84-D4FB-9A4D-AFFE-BBE398816B92}" destId="{272ED413-596C-834F-AEB8-3504A86397EC}" srcOrd="0" destOrd="0" parTransId="{329D1519-8E65-C340-8C61-C35B25D20FA9}" sibTransId="{4F081CD6-4EE8-0046-81BF-36554C6F654D}"/>
    <dgm:cxn modelId="{EF8D2E7A-EB7A-B34C-A193-0366C3139B6C}" type="presOf" srcId="{198860A2-E45A-F348-99BB-F486B6323D76}" destId="{EDA2570E-9737-934F-9721-5990D3D0CE3D}" srcOrd="0" destOrd="0" presId="urn:microsoft.com/office/officeart/2009/3/layout/SubStepProcess"/>
    <dgm:cxn modelId="{5C849D98-89DE-9A48-B13B-FC7EA07ECBB0}" type="presOf" srcId="{272ED413-596C-834F-AEB8-3504A86397EC}" destId="{A1628AFD-AF45-E548-AE0F-FB0CA69E1627}" srcOrd="0" destOrd="0" presId="urn:microsoft.com/office/officeart/2009/3/layout/SubStepProcess"/>
    <dgm:cxn modelId="{845D6C9E-B4A3-B549-9474-03F1987A925B}" type="presOf" srcId="{6E1EB665-BF01-E641-B9A8-C5991A4680E7}" destId="{1889CB5B-EA8B-AC48-9D9B-F68E83F473D2}" srcOrd="0" destOrd="0" presId="urn:microsoft.com/office/officeart/2009/3/layout/SubStepProcess"/>
    <dgm:cxn modelId="{D32DCDB2-DBE5-7341-A477-A547EC0B55D9}" srcId="{272ED413-596C-834F-AEB8-3504A86397EC}" destId="{198860A2-E45A-F348-99BB-F486B6323D76}" srcOrd="6" destOrd="0" parTransId="{D058BADC-CFF5-EE44-9C01-32305028EF92}" sibTransId="{783986D0-8D11-BA4C-A647-64EF8DFB8B08}"/>
    <dgm:cxn modelId="{A41AF3C9-9499-4447-9150-86E6EC35E6E1}" srcId="{272ED413-596C-834F-AEB8-3504A86397EC}" destId="{1A73B5A0-97D0-FC48-8BC3-4E3A359589E7}" srcOrd="1" destOrd="0" parTransId="{ACECABEB-15FB-4F44-B0E2-430F894C4500}" sibTransId="{ACE53F2B-DCE2-D244-9122-599DE4B65283}"/>
    <dgm:cxn modelId="{092CCBD9-CF6D-D64F-B7AD-24AD9E4452AA}" type="presOf" srcId="{1A73B5A0-97D0-FC48-8BC3-4E3A359589E7}" destId="{7667A0CE-5611-F647-9F69-077B6AC8604C}" srcOrd="0" destOrd="0" presId="urn:microsoft.com/office/officeart/2009/3/layout/SubStepProcess"/>
    <dgm:cxn modelId="{A76DE1DE-8C80-C247-8315-6EDAD9271622}" srcId="{272ED413-596C-834F-AEB8-3504A86397EC}" destId="{CA5E4181-348A-C040-97BC-65DF36DD8A2F}" srcOrd="0" destOrd="0" parTransId="{26375987-51B9-E248-931E-490209D39489}" sibTransId="{715118FB-A6F6-3E4A-9AAF-6BFDA4074033}"/>
    <dgm:cxn modelId="{B681B0EB-AF4A-7349-A49F-27C7ABDBFA6D}" srcId="{272ED413-596C-834F-AEB8-3504A86397EC}" destId="{4E5D0E12-7794-4242-9F2D-F098B474F34D}" srcOrd="5" destOrd="0" parTransId="{85468239-3DEE-4147-A4D3-D27EBEE2E8D1}" sibTransId="{CC58726C-3C36-944A-AEB3-B75F547E5575}"/>
    <dgm:cxn modelId="{DE2A6BF1-194E-8A42-9354-EDC252F04502}" type="presOf" srcId="{FA204E7B-A546-094B-9FBA-52488DE3E91B}" destId="{335315E5-B1A6-694B-AF5B-D9CB1464B434}" srcOrd="0" destOrd="0" presId="urn:microsoft.com/office/officeart/2009/3/layout/SubStepProcess"/>
    <dgm:cxn modelId="{C5172EC0-88D4-054C-9A58-1173CF2E2797}" type="presParOf" srcId="{E3933B7A-CCDB-EC46-ADB3-A429CAB84726}" destId="{A1628AFD-AF45-E548-AE0F-FB0CA69E1627}" srcOrd="0" destOrd="0" presId="urn:microsoft.com/office/officeart/2009/3/layout/SubStepProcess"/>
    <dgm:cxn modelId="{FB9376EE-FFDF-3444-BB39-063F07883D3A}" type="presParOf" srcId="{E3933B7A-CCDB-EC46-ADB3-A429CAB84726}" destId="{D739EB62-5F8C-4044-87CF-98F71538D570}" srcOrd="1" destOrd="0" presId="urn:microsoft.com/office/officeart/2009/3/layout/SubStepProcess"/>
    <dgm:cxn modelId="{EAE961C5-387C-B04A-AC88-E91A61863369}" type="presParOf" srcId="{E3933B7A-CCDB-EC46-ADB3-A429CAB84726}" destId="{42CBEF94-8223-0743-9F95-AD9580AD985F}" srcOrd="2" destOrd="0" presId="urn:microsoft.com/office/officeart/2009/3/layout/SubStepProcess"/>
    <dgm:cxn modelId="{E59C0415-8ABD-184D-8845-AE2000436C0F}" type="presParOf" srcId="{42CBEF94-8223-0743-9F95-AD9580AD985F}" destId="{2A7833F3-4C6C-7A4F-9DF9-ADBF893D79B5}" srcOrd="0" destOrd="0" presId="urn:microsoft.com/office/officeart/2009/3/layout/SubStepProcess"/>
    <dgm:cxn modelId="{29939C5B-BF06-7A4C-A10D-3D3E44FB93A3}" type="presParOf" srcId="{42CBEF94-8223-0743-9F95-AD9580AD985F}" destId="{AC24F338-9A20-B646-934B-FFA813D10E72}" srcOrd="1" destOrd="0" presId="urn:microsoft.com/office/officeart/2009/3/layout/SubStepProcess"/>
    <dgm:cxn modelId="{B4D89077-5AA3-5446-B05C-B914C0FB44A8}" type="presParOf" srcId="{AC24F338-9A20-B646-934B-FFA813D10E72}" destId="{4D993B25-8F88-164E-8130-0867EFB914D9}" srcOrd="0" destOrd="0" presId="urn:microsoft.com/office/officeart/2009/3/layout/SubStepProcess"/>
    <dgm:cxn modelId="{B3310EFE-8264-E941-A1A4-FBEF15FAF982}" type="presParOf" srcId="{AC24F338-9A20-B646-934B-FFA813D10E72}" destId="{554D9E94-01B7-9442-B88F-E6A71DE37BEB}" srcOrd="1" destOrd="0" presId="urn:microsoft.com/office/officeart/2009/3/layout/SubStepProcess"/>
    <dgm:cxn modelId="{757838C3-22B4-F64D-B916-7D7C9E15F283}" type="presParOf" srcId="{AC24F338-9A20-B646-934B-FFA813D10E72}" destId="{50FC42D5-4EA6-A346-B24F-8F56B816AA38}" srcOrd="2" destOrd="0" presId="urn:microsoft.com/office/officeart/2009/3/layout/SubStepProcess"/>
    <dgm:cxn modelId="{174F9285-95EC-C24E-B2AB-8D34B005C508}" type="presParOf" srcId="{AC24F338-9A20-B646-934B-FFA813D10E72}" destId="{C919D425-D8CE-2241-9028-0A0A69C9BBC6}" srcOrd="3" destOrd="0" presId="urn:microsoft.com/office/officeart/2009/3/layout/SubStepProcess"/>
    <dgm:cxn modelId="{1E2F080C-FEFA-BB42-9E9D-AAC7D7CFCDCA}" type="presParOf" srcId="{42CBEF94-8223-0743-9F95-AD9580AD985F}" destId="{A1F30A2A-2D00-4143-B50B-0C31835B07DD}" srcOrd="2" destOrd="0" presId="urn:microsoft.com/office/officeart/2009/3/layout/SubStepProcess"/>
    <dgm:cxn modelId="{AEFB1591-ACE7-0746-AB72-96E05DBEE46E}" type="presParOf" srcId="{42CBEF94-8223-0743-9F95-AD9580AD985F}" destId="{673EED74-01E2-EE47-A001-7F3786DE8116}" srcOrd="3" destOrd="0" presId="urn:microsoft.com/office/officeart/2009/3/layout/SubStepProcess"/>
    <dgm:cxn modelId="{5A98555E-ABC5-624B-91BD-63E7842B1E59}" type="presParOf" srcId="{673EED74-01E2-EE47-A001-7F3786DE8116}" destId="{15856C91-CE2D-9E44-B227-81C6FD68672D}" srcOrd="0" destOrd="0" presId="urn:microsoft.com/office/officeart/2009/3/layout/SubStepProcess"/>
    <dgm:cxn modelId="{14583C15-DD18-BC45-90BA-69B393B09CCF}" type="presParOf" srcId="{673EED74-01E2-EE47-A001-7F3786DE8116}" destId="{3DE4A18E-A527-9A44-A6F1-79AC9DC73873}" srcOrd="1" destOrd="0" presId="urn:microsoft.com/office/officeart/2009/3/layout/SubStepProcess"/>
    <dgm:cxn modelId="{E5168E1B-DE95-7744-BAFB-F3DFC6AE45D7}" type="presParOf" srcId="{673EED74-01E2-EE47-A001-7F3786DE8116}" destId="{7FFA1641-5BB9-A84D-86CC-D7197270FD4A}" srcOrd="2" destOrd="0" presId="urn:microsoft.com/office/officeart/2009/3/layout/SubStepProcess"/>
    <dgm:cxn modelId="{C3C0CCA4-EE80-3F47-BBF3-06D52C7F6832}" type="presParOf" srcId="{673EED74-01E2-EE47-A001-7F3786DE8116}" destId="{7667A0CE-5611-F647-9F69-077B6AC8604C}" srcOrd="3" destOrd="0" presId="urn:microsoft.com/office/officeart/2009/3/layout/SubStepProcess"/>
    <dgm:cxn modelId="{938BC1DB-7678-FD40-9EA7-A9B3FB59575E}" type="presParOf" srcId="{42CBEF94-8223-0743-9F95-AD9580AD985F}" destId="{3F67AFDA-8EE3-E64D-A33E-9A74C51ECD9D}" srcOrd="4" destOrd="0" presId="urn:microsoft.com/office/officeart/2009/3/layout/SubStepProcess"/>
    <dgm:cxn modelId="{93490A5B-B530-D04B-B0C2-B457D9D23B4A}" type="presParOf" srcId="{42CBEF94-8223-0743-9F95-AD9580AD985F}" destId="{6C1C95C6-8BA7-E943-B9DF-2AC68FC5CB16}" srcOrd="5" destOrd="0" presId="urn:microsoft.com/office/officeart/2009/3/layout/SubStepProcess"/>
    <dgm:cxn modelId="{C2CD74FA-EB13-4B4B-81C6-FEA81B9848E9}" type="presParOf" srcId="{6C1C95C6-8BA7-E943-B9DF-2AC68FC5CB16}" destId="{E5AA6721-59DB-5D44-87EA-C3D5D68577B2}" srcOrd="0" destOrd="0" presId="urn:microsoft.com/office/officeart/2009/3/layout/SubStepProcess"/>
    <dgm:cxn modelId="{4D3C17BE-32FE-D743-ABFB-5AF85983AE3C}" type="presParOf" srcId="{6C1C95C6-8BA7-E943-B9DF-2AC68FC5CB16}" destId="{2A19E006-7FC7-8745-8362-7D1FC847DBC4}" srcOrd="1" destOrd="0" presId="urn:microsoft.com/office/officeart/2009/3/layout/SubStepProcess"/>
    <dgm:cxn modelId="{EA22F114-A63C-0049-BB93-FE92FB59E592}" type="presParOf" srcId="{6C1C95C6-8BA7-E943-B9DF-2AC68FC5CB16}" destId="{0EDFCA02-2605-694E-9B8A-CB209B12766D}" srcOrd="2" destOrd="0" presId="urn:microsoft.com/office/officeart/2009/3/layout/SubStepProcess"/>
    <dgm:cxn modelId="{520E3E03-AECD-4744-B98F-E272FC3FB70E}" type="presParOf" srcId="{6C1C95C6-8BA7-E943-B9DF-2AC68FC5CB16}" destId="{335315E5-B1A6-694B-AF5B-D9CB1464B434}" srcOrd="3" destOrd="0" presId="urn:microsoft.com/office/officeart/2009/3/layout/SubStepProcess"/>
    <dgm:cxn modelId="{339D207F-1E73-164A-B851-21BC1D576363}" type="presParOf" srcId="{42CBEF94-8223-0743-9F95-AD9580AD985F}" destId="{B8838878-E729-374D-B172-743254DF70E8}" srcOrd="6" destOrd="0" presId="urn:microsoft.com/office/officeart/2009/3/layout/SubStepProcess"/>
    <dgm:cxn modelId="{BDDDBC1E-51A2-7B4B-A798-F25DCB25CE7E}" type="presParOf" srcId="{42CBEF94-8223-0743-9F95-AD9580AD985F}" destId="{9DA49431-6435-CB42-8A94-578450F4B856}" srcOrd="7" destOrd="0" presId="urn:microsoft.com/office/officeart/2009/3/layout/SubStepProcess"/>
    <dgm:cxn modelId="{B863E53A-9A23-7244-9A98-44CA80EE9EE5}" type="presParOf" srcId="{9DA49431-6435-CB42-8A94-578450F4B856}" destId="{49B7E35B-0546-924D-8239-F62CD10D2C45}" srcOrd="0" destOrd="0" presId="urn:microsoft.com/office/officeart/2009/3/layout/SubStepProcess"/>
    <dgm:cxn modelId="{0A1F46C5-4AA4-2F4F-9818-C9B4C83E4001}" type="presParOf" srcId="{9DA49431-6435-CB42-8A94-578450F4B856}" destId="{554BDB07-C5AB-2B47-9F01-B686A8F93989}" srcOrd="1" destOrd="0" presId="urn:microsoft.com/office/officeart/2009/3/layout/SubStepProcess"/>
    <dgm:cxn modelId="{2A1B32CD-20AD-8C42-A0BF-19172A9D8795}" type="presParOf" srcId="{9DA49431-6435-CB42-8A94-578450F4B856}" destId="{35338555-19A1-8847-B770-8530D1BE7059}" srcOrd="2" destOrd="0" presId="urn:microsoft.com/office/officeart/2009/3/layout/SubStepProcess"/>
    <dgm:cxn modelId="{11FA34BC-AA91-9942-8BD3-4D49A678AB99}" type="presParOf" srcId="{9DA49431-6435-CB42-8A94-578450F4B856}" destId="{B470B495-B0AF-A440-9214-38D9F6541A6F}" srcOrd="3" destOrd="0" presId="urn:microsoft.com/office/officeart/2009/3/layout/SubStepProcess"/>
    <dgm:cxn modelId="{427FCBC6-FAC6-954A-B70A-58BA5B4A52C7}" type="presParOf" srcId="{42CBEF94-8223-0743-9F95-AD9580AD985F}" destId="{2762884B-28B3-634C-825E-25A2881625BA}" srcOrd="8" destOrd="0" presId="urn:microsoft.com/office/officeart/2009/3/layout/SubStepProcess"/>
    <dgm:cxn modelId="{151B215C-ADC1-F548-8017-AEE0BADBE807}" type="presParOf" srcId="{42CBEF94-8223-0743-9F95-AD9580AD985F}" destId="{377B56E1-9D3A-D74A-A40C-72B7E0067AFD}" srcOrd="9" destOrd="0" presId="urn:microsoft.com/office/officeart/2009/3/layout/SubStepProcess"/>
    <dgm:cxn modelId="{2D7C76D2-2E8C-DE48-AE09-AAD1596387CA}" type="presParOf" srcId="{377B56E1-9D3A-D74A-A40C-72B7E0067AFD}" destId="{A45A50E8-6D14-5649-A022-391A9F420B45}" srcOrd="0" destOrd="0" presId="urn:microsoft.com/office/officeart/2009/3/layout/SubStepProcess"/>
    <dgm:cxn modelId="{5EBB7E12-2148-214A-8C31-B6046D24AB23}" type="presParOf" srcId="{377B56E1-9D3A-D74A-A40C-72B7E0067AFD}" destId="{EB28F79D-2121-714E-A2B8-7AEC5024B817}" srcOrd="1" destOrd="0" presId="urn:microsoft.com/office/officeart/2009/3/layout/SubStepProcess"/>
    <dgm:cxn modelId="{15F25853-79C2-D548-A5FF-AF9730EE2E42}" type="presParOf" srcId="{377B56E1-9D3A-D74A-A40C-72B7E0067AFD}" destId="{D7982A3C-96AC-E84B-BDCC-0B66B2316950}" srcOrd="2" destOrd="0" presId="urn:microsoft.com/office/officeart/2009/3/layout/SubStepProcess"/>
    <dgm:cxn modelId="{89199639-D70A-7649-9DA8-086C4DC3AB8E}" type="presParOf" srcId="{377B56E1-9D3A-D74A-A40C-72B7E0067AFD}" destId="{1889CB5B-EA8B-AC48-9D9B-F68E83F473D2}" srcOrd="3" destOrd="0" presId="urn:microsoft.com/office/officeart/2009/3/layout/SubStepProcess"/>
    <dgm:cxn modelId="{758FD466-66BA-1C48-AFD9-5798B2CEDB04}" type="presParOf" srcId="{42CBEF94-8223-0743-9F95-AD9580AD985F}" destId="{E287CD57-7DC2-1644-9BF2-06F7E7164325}" srcOrd="10" destOrd="0" presId="urn:microsoft.com/office/officeart/2009/3/layout/SubStepProcess"/>
    <dgm:cxn modelId="{070F9509-2154-7D44-9B13-C0A9A31EB8AC}" type="presParOf" srcId="{42CBEF94-8223-0743-9F95-AD9580AD985F}" destId="{C37E94C1-47F1-7D4E-9A4A-D396B3276A6F}" srcOrd="11" destOrd="0" presId="urn:microsoft.com/office/officeart/2009/3/layout/SubStepProcess"/>
    <dgm:cxn modelId="{7E616A67-4DED-C840-9446-BACD7994554F}" type="presParOf" srcId="{C37E94C1-47F1-7D4E-9A4A-D396B3276A6F}" destId="{EABBC96C-BD9A-7747-8E5E-9BE9045F067B}" srcOrd="0" destOrd="0" presId="urn:microsoft.com/office/officeart/2009/3/layout/SubStepProcess"/>
    <dgm:cxn modelId="{F3AC78BA-7A60-ED45-89DF-82BD0BD8508C}" type="presParOf" srcId="{C37E94C1-47F1-7D4E-9A4A-D396B3276A6F}" destId="{E20CE45F-1682-874E-B722-7F5673A2554D}" srcOrd="1" destOrd="0" presId="urn:microsoft.com/office/officeart/2009/3/layout/SubStepProcess"/>
    <dgm:cxn modelId="{D539EAD7-5257-3548-A26C-49796BEA0A18}" type="presParOf" srcId="{C37E94C1-47F1-7D4E-9A4A-D396B3276A6F}" destId="{5D128688-CA7A-CA47-9E2D-A04E1B38AA89}" srcOrd="2" destOrd="0" presId="urn:microsoft.com/office/officeart/2009/3/layout/SubStepProcess"/>
    <dgm:cxn modelId="{4AABF305-992E-2746-A404-DC10A0B79260}" type="presParOf" srcId="{C37E94C1-47F1-7D4E-9A4A-D396B3276A6F}" destId="{52DBB189-3C77-5A4B-A1FC-920CAF7F8B3D}" srcOrd="3" destOrd="0" presId="urn:microsoft.com/office/officeart/2009/3/layout/SubStepProcess"/>
    <dgm:cxn modelId="{D5433630-C3A1-8F40-BC97-50011346FDCE}" type="presParOf" srcId="{42CBEF94-8223-0743-9F95-AD9580AD985F}" destId="{BE52F00A-0DA0-FA41-904C-C9C25028A988}" srcOrd="12" destOrd="0" presId="urn:microsoft.com/office/officeart/2009/3/layout/SubStepProcess"/>
    <dgm:cxn modelId="{C582A17C-B481-5849-817E-B773F63D554B}" type="presParOf" srcId="{42CBEF94-8223-0743-9F95-AD9580AD985F}" destId="{7D544513-6625-F843-AA6C-A0143F32458F}" srcOrd="13" destOrd="0" presId="urn:microsoft.com/office/officeart/2009/3/layout/SubStepProcess"/>
    <dgm:cxn modelId="{56D9BCAD-2B9C-CD4A-B727-892C8BF7FB2E}" type="presParOf" srcId="{7D544513-6625-F843-AA6C-A0143F32458F}" destId="{9F7F30CC-953D-A543-9FEA-82F92FCDBF04}" srcOrd="0" destOrd="0" presId="urn:microsoft.com/office/officeart/2009/3/layout/SubStepProcess"/>
    <dgm:cxn modelId="{148F3827-4BAC-9748-8949-90587D4AE033}" type="presParOf" srcId="{7D544513-6625-F843-AA6C-A0143F32458F}" destId="{CE3E3722-3D07-1140-BFBA-34D1624CAA30}" srcOrd="1" destOrd="0" presId="urn:microsoft.com/office/officeart/2009/3/layout/SubStepProcess"/>
    <dgm:cxn modelId="{841FC352-D1D4-4947-B91B-3FD7E049359F}" type="presParOf" srcId="{7D544513-6625-F843-AA6C-A0143F32458F}" destId="{D28E62D1-D26F-DE46-9176-5E8051C51028}" srcOrd="2" destOrd="0" presId="urn:microsoft.com/office/officeart/2009/3/layout/SubStepProcess"/>
    <dgm:cxn modelId="{96DE671D-E54F-1C4C-A75F-F57A705D44D7}" type="presParOf" srcId="{7D544513-6625-F843-AA6C-A0143F32458F}" destId="{EDA2570E-9737-934F-9721-5990D3D0CE3D}"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5FE9054-6EE9-DF42-A0E4-C163974B842B}" type="doc">
      <dgm:prSet loTypeId="urn:microsoft.com/office/officeart/2005/8/layout/list1" loCatId="list" qsTypeId="urn:microsoft.com/office/officeart/2005/8/quickstyle/simple5" qsCatId="simple" csTypeId="urn:microsoft.com/office/officeart/2005/8/colors/accent2_1" csCatId="accent2"/>
      <dgm:spPr/>
      <dgm:t>
        <a:bodyPr/>
        <a:lstStyle/>
        <a:p>
          <a:endParaRPr lang="en-US"/>
        </a:p>
      </dgm:t>
    </dgm:pt>
    <dgm:pt modelId="{B581DF94-75FB-CA46-AADA-80311476C7BC}">
      <dgm:prSet custT="1"/>
      <dgm:spPr/>
      <dgm:t>
        <a:bodyPr/>
        <a:lstStyle/>
        <a:p>
          <a:r>
            <a:rPr lang="en-US" sz="1400" b="1" dirty="0"/>
            <a:t>Problem clearly stated?</a:t>
          </a:r>
          <a:endParaRPr lang="en-US" sz="1400" dirty="0"/>
        </a:p>
      </dgm:t>
    </dgm:pt>
    <dgm:pt modelId="{A8D30A72-20E5-CE40-B621-2D950901DC15}" type="parTrans" cxnId="{5629AE92-0FED-2343-8DE7-DBF7BDAEF120}">
      <dgm:prSet/>
      <dgm:spPr/>
      <dgm:t>
        <a:bodyPr/>
        <a:lstStyle/>
        <a:p>
          <a:endParaRPr lang="en-US" sz="2000"/>
        </a:p>
      </dgm:t>
    </dgm:pt>
    <dgm:pt modelId="{C09FD80F-59B6-9F4D-85C7-CB58A6340A45}" type="sibTrans" cxnId="{5629AE92-0FED-2343-8DE7-DBF7BDAEF120}">
      <dgm:prSet/>
      <dgm:spPr/>
      <dgm:t>
        <a:bodyPr/>
        <a:lstStyle/>
        <a:p>
          <a:endParaRPr lang="en-US" sz="2000"/>
        </a:p>
      </dgm:t>
    </dgm:pt>
    <dgm:pt modelId="{C79AC114-EAF7-EA4C-817A-C02633EC8B10}">
      <dgm:prSet custT="1"/>
      <dgm:spPr/>
      <dgm:t>
        <a:bodyPr/>
        <a:lstStyle/>
        <a:p>
          <a:r>
            <a:rPr lang="en-US" sz="1400" b="1" dirty="0"/>
            <a:t>Relevant literature cited “and” critically appraised?</a:t>
          </a:r>
          <a:endParaRPr lang="en-US" sz="1400" dirty="0"/>
        </a:p>
      </dgm:t>
    </dgm:pt>
    <dgm:pt modelId="{AAF6E97D-27BC-BD4B-BA17-475CE92F3D6F}" type="parTrans" cxnId="{9BB0209B-3E73-514D-B502-6EB5BE667485}">
      <dgm:prSet/>
      <dgm:spPr/>
      <dgm:t>
        <a:bodyPr/>
        <a:lstStyle/>
        <a:p>
          <a:endParaRPr lang="en-US" sz="2000"/>
        </a:p>
      </dgm:t>
    </dgm:pt>
    <dgm:pt modelId="{03CF803F-9FD0-1648-8C42-2DA116268E0D}" type="sibTrans" cxnId="{9BB0209B-3E73-514D-B502-6EB5BE667485}">
      <dgm:prSet/>
      <dgm:spPr/>
      <dgm:t>
        <a:bodyPr/>
        <a:lstStyle/>
        <a:p>
          <a:endParaRPr lang="en-US" sz="2000"/>
        </a:p>
      </dgm:t>
    </dgm:pt>
    <dgm:pt modelId="{9A198E96-B5D7-3244-B7D8-B5B2F5E6F8D2}">
      <dgm:prSet custT="1"/>
      <dgm:spPr/>
      <dgm:t>
        <a:bodyPr/>
        <a:lstStyle/>
        <a:p>
          <a:r>
            <a:rPr lang="en-US" sz="1400" b="1" dirty="0"/>
            <a:t>Relevance of research question(s) stated clearly</a:t>
          </a:r>
          <a:endParaRPr lang="en-US" sz="1400" dirty="0"/>
        </a:p>
      </dgm:t>
    </dgm:pt>
    <dgm:pt modelId="{7D307D5D-A26D-5D45-A0C1-A0C608BDBC6A}" type="parTrans" cxnId="{A9A2333C-777B-B14E-9981-D05A10BFDED9}">
      <dgm:prSet/>
      <dgm:spPr/>
      <dgm:t>
        <a:bodyPr/>
        <a:lstStyle/>
        <a:p>
          <a:endParaRPr lang="en-US" sz="2000"/>
        </a:p>
      </dgm:t>
    </dgm:pt>
    <dgm:pt modelId="{B9222EB1-0252-2943-834D-88CF8204CCDE}" type="sibTrans" cxnId="{A9A2333C-777B-B14E-9981-D05A10BFDED9}">
      <dgm:prSet/>
      <dgm:spPr/>
      <dgm:t>
        <a:bodyPr/>
        <a:lstStyle/>
        <a:p>
          <a:endParaRPr lang="en-US" sz="2000"/>
        </a:p>
      </dgm:t>
    </dgm:pt>
    <dgm:pt modelId="{77764129-9FAB-7246-B82A-DB29B39794B2}">
      <dgm:prSet custT="1"/>
      <dgm:spPr/>
      <dgm:t>
        <a:bodyPr/>
        <a:lstStyle/>
        <a:p>
          <a:r>
            <a:rPr lang="en-US" sz="1400" b="1" dirty="0"/>
            <a:t>Objective clearly stated?</a:t>
          </a:r>
          <a:endParaRPr lang="en-US" sz="1400" dirty="0"/>
        </a:p>
      </dgm:t>
    </dgm:pt>
    <dgm:pt modelId="{23591028-9833-5C4E-AE7A-C433AE212095}" type="parTrans" cxnId="{BC586938-BA6B-DA4A-8C02-E5F0F94262DD}">
      <dgm:prSet/>
      <dgm:spPr/>
      <dgm:t>
        <a:bodyPr/>
        <a:lstStyle/>
        <a:p>
          <a:endParaRPr lang="en-US" sz="2000"/>
        </a:p>
      </dgm:t>
    </dgm:pt>
    <dgm:pt modelId="{B15FD30B-775B-4648-AFA2-23A52D3C4B64}" type="sibTrans" cxnId="{BC586938-BA6B-DA4A-8C02-E5F0F94262DD}">
      <dgm:prSet/>
      <dgm:spPr/>
      <dgm:t>
        <a:bodyPr/>
        <a:lstStyle/>
        <a:p>
          <a:endParaRPr lang="en-US" sz="2000"/>
        </a:p>
      </dgm:t>
    </dgm:pt>
    <dgm:pt modelId="{4A5A9301-BBA0-3C4C-8949-D64169EDE235}">
      <dgm:prSet custT="1"/>
      <dgm:spPr/>
      <dgm:t>
        <a:bodyPr/>
        <a:lstStyle/>
        <a:p>
          <a:r>
            <a:rPr lang="en-US" sz="1400" b="1" dirty="0"/>
            <a:t>Does the study advance the science and how?</a:t>
          </a:r>
          <a:endParaRPr lang="en-US" sz="1400" dirty="0"/>
        </a:p>
      </dgm:t>
    </dgm:pt>
    <dgm:pt modelId="{5A9BB4FB-0C20-DB40-9DA1-568BD0802894}" type="parTrans" cxnId="{D98DDF04-F374-7249-B31C-49D590BA5096}">
      <dgm:prSet/>
      <dgm:spPr/>
      <dgm:t>
        <a:bodyPr/>
        <a:lstStyle/>
        <a:p>
          <a:endParaRPr lang="en-US" sz="2000"/>
        </a:p>
      </dgm:t>
    </dgm:pt>
    <dgm:pt modelId="{E406B8D5-4658-6645-8E02-1590FB10D98B}" type="sibTrans" cxnId="{D98DDF04-F374-7249-B31C-49D590BA5096}">
      <dgm:prSet/>
      <dgm:spPr/>
      <dgm:t>
        <a:bodyPr/>
        <a:lstStyle/>
        <a:p>
          <a:endParaRPr lang="en-US" sz="2000"/>
        </a:p>
      </dgm:t>
    </dgm:pt>
    <dgm:pt modelId="{38C4F4A1-6AD5-0E46-99EA-E157024CD150}" type="pres">
      <dgm:prSet presAssocID="{05FE9054-6EE9-DF42-A0E4-C163974B842B}" presName="linear" presStyleCnt="0">
        <dgm:presLayoutVars>
          <dgm:dir/>
          <dgm:animLvl val="lvl"/>
          <dgm:resizeHandles val="exact"/>
        </dgm:presLayoutVars>
      </dgm:prSet>
      <dgm:spPr/>
    </dgm:pt>
    <dgm:pt modelId="{6E80C940-5E49-D34B-8391-C7F465E1BE0D}" type="pres">
      <dgm:prSet presAssocID="{B581DF94-75FB-CA46-AADA-80311476C7BC}" presName="parentLin" presStyleCnt="0"/>
      <dgm:spPr/>
    </dgm:pt>
    <dgm:pt modelId="{4B668E4A-78F2-9E4A-9CDD-5460FC63AB66}" type="pres">
      <dgm:prSet presAssocID="{B581DF94-75FB-CA46-AADA-80311476C7BC}" presName="parentLeftMargin" presStyleLbl="node1" presStyleIdx="0" presStyleCnt="5"/>
      <dgm:spPr/>
    </dgm:pt>
    <dgm:pt modelId="{F650EEA0-5C23-614B-9DD2-43AC3214A797}" type="pres">
      <dgm:prSet presAssocID="{B581DF94-75FB-CA46-AADA-80311476C7BC}" presName="parentText" presStyleLbl="node1" presStyleIdx="0" presStyleCnt="5">
        <dgm:presLayoutVars>
          <dgm:chMax val="0"/>
          <dgm:bulletEnabled val="1"/>
        </dgm:presLayoutVars>
      </dgm:prSet>
      <dgm:spPr/>
    </dgm:pt>
    <dgm:pt modelId="{FD581002-7088-FA42-BE3C-3E2ACF88DC98}" type="pres">
      <dgm:prSet presAssocID="{B581DF94-75FB-CA46-AADA-80311476C7BC}" presName="negativeSpace" presStyleCnt="0"/>
      <dgm:spPr/>
    </dgm:pt>
    <dgm:pt modelId="{09EA2129-68E7-AC41-81DF-34AEDE8899C0}" type="pres">
      <dgm:prSet presAssocID="{B581DF94-75FB-CA46-AADA-80311476C7BC}" presName="childText" presStyleLbl="conFgAcc1" presStyleIdx="0" presStyleCnt="5">
        <dgm:presLayoutVars>
          <dgm:bulletEnabled val="1"/>
        </dgm:presLayoutVars>
      </dgm:prSet>
      <dgm:spPr>
        <a:noFill/>
        <a:ln>
          <a:noFill/>
        </a:ln>
      </dgm:spPr>
    </dgm:pt>
    <dgm:pt modelId="{CC863FE4-7E0E-7F4F-B278-6EEF75DB6979}" type="pres">
      <dgm:prSet presAssocID="{C09FD80F-59B6-9F4D-85C7-CB58A6340A45}" presName="spaceBetweenRectangles" presStyleCnt="0"/>
      <dgm:spPr/>
    </dgm:pt>
    <dgm:pt modelId="{C8540F1D-05F0-F247-8503-57DD550DBA89}" type="pres">
      <dgm:prSet presAssocID="{C79AC114-EAF7-EA4C-817A-C02633EC8B10}" presName="parentLin" presStyleCnt="0"/>
      <dgm:spPr/>
    </dgm:pt>
    <dgm:pt modelId="{D0E8D002-05EB-0A42-A4DD-21A073F846E6}" type="pres">
      <dgm:prSet presAssocID="{C79AC114-EAF7-EA4C-817A-C02633EC8B10}" presName="parentLeftMargin" presStyleLbl="node1" presStyleIdx="0" presStyleCnt="5"/>
      <dgm:spPr/>
    </dgm:pt>
    <dgm:pt modelId="{70B9D314-4185-1149-804B-FAD9F119F333}" type="pres">
      <dgm:prSet presAssocID="{C79AC114-EAF7-EA4C-817A-C02633EC8B10}" presName="parentText" presStyleLbl="node1" presStyleIdx="1" presStyleCnt="5">
        <dgm:presLayoutVars>
          <dgm:chMax val="0"/>
          <dgm:bulletEnabled val="1"/>
        </dgm:presLayoutVars>
      </dgm:prSet>
      <dgm:spPr/>
    </dgm:pt>
    <dgm:pt modelId="{8F99802A-B11E-1F4C-BC7D-93AE8EB2D40B}" type="pres">
      <dgm:prSet presAssocID="{C79AC114-EAF7-EA4C-817A-C02633EC8B10}" presName="negativeSpace" presStyleCnt="0"/>
      <dgm:spPr/>
    </dgm:pt>
    <dgm:pt modelId="{CF8A37D2-AB41-D149-8858-AE2ED1D9BB15}" type="pres">
      <dgm:prSet presAssocID="{C79AC114-EAF7-EA4C-817A-C02633EC8B10}" presName="childText" presStyleLbl="conFgAcc1" presStyleIdx="1" presStyleCnt="5">
        <dgm:presLayoutVars>
          <dgm:bulletEnabled val="1"/>
        </dgm:presLayoutVars>
      </dgm:prSet>
      <dgm:spPr>
        <a:noFill/>
        <a:ln>
          <a:noFill/>
        </a:ln>
      </dgm:spPr>
    </dgm:pt>
    <dgm:pt modelId="{CBACC5BC-3A92-DC48-B2B0-0ED6A1612366}" type="pres">
      <dgm:prSet presAssocID="{03CF803F-9FD0-1648-8C42-2DA116268E0D}" presName="spaceBetweenRectangles" presStyleCnt="0"/>
      <dgm:spPr/>
    </dgm:pt>
    <dgm:pt modelId="{BB533D9E-65CE-B84D-85AE-D791AA0E8B09}" type="pres">
      <dgm:prSet presAssocID="{9A198E96-B5D7-3244-B7D8-B5B2F5E6F8D2}" presName="parentLin" presStyleCnt="0"/>
      <dgm:spPr/>
    </dgm:pt>
    <dgm:pt modelId="{C87C03A2-4E11-1447-93C1-195A76A63A07}" type="pres">
      <dgm:prSet presAssocID="{9A198E96-B5D7-3244-B7D8-B5B2F5E6F8D2}" presName="parentLeftMargin" presStyleLbl="node1" presStyleIdx="1" presStyleCnt="5"/>
      <dgm:spPr/>
    </dgm:pt>
    <dgm:pt modelId="{0A95CC62-F009-3348-BB31-80022AFA1123}" type="pres">
      <dgm:prSet presAssocID="{9A198E96-B5D7-3244-B7D8-B5B2F5E6F8D2}" presName="parentText" presStyleLbl="node1" presStyleIdx="2" presStyleCnt="5">
        <dgm:presLayoutVars>
          <dgm:chMax val="0"/>
          <dgm:bulletEnabled val="1"/>
        </dgm:presLayoutVars>
      </dgm:prSet>
      <dgm:spPr/>
    </dgm:pt>
    <dgm:pt modelId="{F44427E4-0208-C54C-9E4D-3396A2E32435}" type="pres">
      <dgm:prSet presAssocID="{9A198E96-B5D7-3244-B7D8-B5B2F5E6F8D2}" presName="negativeSpace" presStyleCnt="0"/>
      <dgm:spPr/>
    </dgm:pt>
    <dgm:pt modelId="{871010A4-E273-C842-B2D6-7A72DB55CC75}" type="pres">
      <dgm:prSet presAssocID="{9A198E96-B5D7-3244-B7D8-B5B2F5E6F8D2}" presName="childText" presStyleLbl="conFgAcc1" presStyleIdx="2" presStyleCnt="5">
        <dgm:presLayoutVars>
          <dgm:bulletEnabled val="1"/>
        </dgm:presLayoutVars>
      </dgm:prSet>
      <dgm:spPr>
        <a:noFill/>
        <a:ln>
          <a:noFill/>
        </a:ln>
      </dgm:spPr>
    </dgm:pt>
    <dgm:pt modelId="{D098F981-2EB0-9045-B800-923C7BA30F7A}" type="pres">
      <dgm:prSet presAssocID="{B9222EB1-0252-2943-834D-88CF8204CCDE}" presName="spaceBetweenRectangles" presStyleCnt="0"/>
      <dgm:spPr/>
    </dgm:pt>
    <dgm:pt modelId="{3C640C1F-80FA-B84A-BF7E-88E8B0E88AC6}" type="pres">
      <dgm:prSet presAssocID="{77764129-9FAB-7246-B82A-DB29B39794B2}" presName="parentLin" presStyleCnt="0"/>
      <dgm:spPr/>
    </dgm:pt>
    <dgm:pt modelId="{87521A09-FA79-AB43-8203-7B510F972CAA}" type="pres">
      <dgm:prSet presAssocID="{77764129-9FAB-7246-B82A-DB29B39794B2}" presName="parentLeftMargin" presStyleLbl="node1" presStyleIdx="2" presStyleCnt="5"/>
      <dgm:spPr/>
    </dgm:pt>
    <dgm:pt modelId="{B80A134D-65D3-3144-9300-D9C43CCAA162}" type="pres">
      <dgm:prSet presAssocID="{77764129-9FAB-7246-B82A-DB29B39794B2}" presName="parentText" presStyleLbl="node1" presStyleIdx="3" presStyleCnt="5">
        <dgm:presLayoutVars>
          <dgm:chMax val="0"/>
          <dgm:bulletEnabled val="1"/>
        </dgm:presLayoutVars>
      </dgm:prSet>
      <dgm:spPr/>
    </dgm:pt>
    <dgm:pt modelId="{64592C28-4271-C042-9CB7-0ABE50BF3B43}" type="pres">
      <dgm:prSet presAssocID="{77764129-9FAB-7246-B82A-DB29B39794B2}" presName="negativeSpace" presStyleCnt="0"/>
      <dgm:spPr/>
    </dgm:pt>
    <dgm:pt modelId="{CC6C353E-EBC6-B84B-B512-C12858156490}" type="pres">
      <dgm:prSet presAssocID="{77764129-9FAB-7246-B82A-DB29B39794B2}" presName="childText" presStyleLbl="conFgAcc1" presStyleIdx="3" presStyleCnt="5">
        <dgm:presLayoutVars>
          <dgm:bulletEnabled val="1"/>
        </dgm:presLayoutVars>
      </dgm:prSet>
      <dgm:spPr>
        <a:noFill/>
        <a:ln>
          <a:noFill/>
        </a:ln>
      </dgm:spPr>
    </dgm:pt>
    <dgm:pt modelId="{76FE440F-F89F-9F41-9578-DF714B1DD4EB}" type="pres">
      <dgm:prSet presAssocID="{B15FD30B-775B-4648-AFA2-23A52D3C4B64}" presName="spaceBetweenRectangles" presStyleCnt="0"/>
      <dgm:spPr/>
    </dgm:pt>
    <dgm:pt modelId="{45172876-F419-B44C-A638-5EC15CB7EA3D}" type="pres">
      <dgm:prSet presAssocID="{4A5A9301-BBA0-3C4C-8949-D64169EDE235}" presName="parentLin" presStyleCnt="0"/>
      <dgm:spPr/>
    </dgm:pt>
    <dgm:pt modelId="{8F627BE6-F908-3546-BE2E-FAD6BAA6D6FD}" type="pres">
      <dgm:prSet presAssocID="{4A5A9301-BBA0-3C4C-8949-D64169EDE235}" presName="parentLeftMargin" presStyleLbl="node1" presStyleIdx="3" presStyleCnt="5"/>
      <dgm:spPr/>
    </dgm:pt>
    <dgm:pt modelId="{A4799686-C64F-924A-AD0C-62972726E385}" type="pres">
      <dgm:prSet presAssocID="{4A5A9301-BBA0-3C4C-8949-D64169EDE235}" presName="parentText" presStyleLbl="node1" presStyleIdx="4" presStyleCnt="5">
        <dgm:presLayoutVars>
          <dgm:chMax val="0"/>
          <dgm:bulletEnabled val="1"/>
        </dgm:presLayoutVars>
      </dgm:prSet>
      <dgm:spPr/>
    </dgm:pt>
    <dgm:pt modelId="{D14890C7-C3D7-C343-B23D-47C9E4CF02DA}" type="pres">
      <dgm:prSet presAssocID="{4A5A9301-BBA0-3C4C-8949-D64169EDE235}" presName="negativeSpace" presStyleCnt="0"/>
      <dgm:spPr/>
    </dgm:pt>
    <dgm:pt modelId="{C97BE71A-512E-854E-9757-9141832F6CCB}" type="pres">
      <dgm:prSet presAssocID="{4A5A9301-BBA0-3C4C-8949-D64169EDE235}" presName="childText" presStyleLbl="conFgAcc1" presStyleIdx="4" presStyleCnt="5">
        <dgm:presLayoutVars>
          <dgm:bulletEnabled val="1"/>
        </dgm:presLayoutVars>
      </dgm:prSet>
      <dgm:spPr>
        <a:noFill/>
        <a:ln>
          <a:noFill/>
        </a:ln>
      </dgm:spPr>
    </dgm:pt>
  </dgm:ptLst>
  <dgm:cxnLst>
    <dgm:cxn modelId="{8D224303-CE25-1443-B90B-5E57B558CDF5}" type="presOf" srcId="{77764129-9FAB-7246-B82A-DB29B39794B2}" destId="{B80A134D-65D3-3144-9300-D9C43CCAA162}" srcOrd="1" destOrd="0" presId="urn:microsoft.com/office/officeart/2005/8/layout/list1"/>
    <dgm:cxn modelId="{D98DDF04-F374-7249-B31C-49D590BA5096}" srcId="{05FE9054-6EE9-DF42-A0E4-C163974B842B}" destId="{4A5A9301-BBA0-3C4C-8949-D64169EDE235}" srcOrd="4" destOrd="0" parTransId="{5A9BB4FB-0C20-DB40-9DA1-568BD0802894}" sibTransId="{E406B8D5-4658-6645-8E02-1590FB10D98B}"/>
    <dgm:cxn modelId="{1B6FAD11-6BF9-C142-AB46-09D2623AE54D}" type="presOf" srcId="{C79AC114-EAF7-EA4C-817A-C02633EC8B10}" destId="{D0E8D002-05EB-0A42-A4DD-21A073F846E6}" srcOrd="0" destOrd="0" presId="urn:microsoft.com/office/officeart/2005/8/layout/list1"/>
    <dgm:cxn modelId="{AC1B7C13-3554-A048-BAA7-EDABE1BD807C}" type="presOf" srcId="{9A198E96-B5D7-3244-B7D8-B5B2F5E6F8D2}" destId="{C87C03A2-4E11-1447-93C1-195A76A63A07}" srcOrd="0" destOrd="0" presId="urn:microsoft.com/office/officeart/2005/8/layout/list1"/>
    <dgm:cxn modelId="{BC586938-BA6B-DA4A-8C02-E5F0F94262DD}" srcId="{05FE9054-6EE9-DF42-A0E4-C163974B842B}" destId="{77764129-9FAB-7246-B82A-DB29B39794B2}" srcOrd="3" destOrd="0" parTransId="{23591028-9833-5C4E-AE7A-C433AE212095}" sibTransId="{B15FD30B-775B-4648-AFA2-23A52D3C4B64}"/>
    <dgm:cxn modelId="{D3A7B33A-2D9F-804A-81F0-3DBC1C29E19F}" type="presOf" srcId="{B581DF94-75FB-CA46-AADA-80311476C7BC}" destId="{4B668E4A-78F2-9E4A-9CDD-5460FC63AB66}" srcOrd="0" destOrd="0" presId="urn:microsoft.com/office/officeart/2005/8/layout/list1"/>
    <dgm:cxn modelId="{A9A2333C-777B-B14E-9981-D05A10BFDED9}" srcId="{05FE9054-6EE9-DF42-A0E4-C163974B842B}" destId="{9A198E96-B5D7-3244-B7D8-B5B2F5E6F8D2}" srcOrd="2" destOrd="0" parTransId="{7D307D5D-A26D-5D45-A0C1-A0C608BDBC6A}" sibTransId="{B9222EB1-0252-2943-834D-88CF8204CCDE}"/>
    <dgm:cxn modelId="{7CA6BD42-51D7-CA4B-A3C5-3250799E0FE1}" type="presOf" srcId="{9A198E96-B5D7-3244-B7D8-B5B2F5E6F8D2}" destId="{0A95CC62-F009-3348-BB31-80022AFA1123}" srcOrd="1" destOrd="0" presId="urn:microsoft.com/office/officeart/2005/8/layout/list1"/>
    <dgm:cxn modelId="{C445D359-D28C-534A-AD34-4AB59E3194C1}" type="presOf" srcId="{C79AC114-EAF7-EA4C-817A-C02633EC8B10}" destId="{70B9D314-4185-1149-804B-FAD9F119F333}" srcOrd="1" destOrd="0" presId="urn:microsoft.com/office/officeart/2005/8/layout/list1"/>
    <dgm:cxn modelId="{5629AE92-0FED-2343-8DE7-DBF7BDAEF120}" srcId="{05FE9054-6EE9-DF42-A0E4-C163974B842B}" destId="{B581DF94-75FB-CA46-AADA-80311476C7BC}" srcOrd="0" destOrd="0" parTransId="{A8D30A72-20E5-CE40-B621-2D950901DC15}" sibTransId="{C09FD80F-59B6-9F4D-85C7-CB58A6340A45}"/>
    <dgm:cxn modelId="{65D06895-C161-4E47-AA4B-43A2CD3E1F69}" type="presOf" srcId="{05FE9054-6EE9-DF42-A0E4-C163974B842B}" destId="{38C4F4A1-6AD5-0E46-99EA-E157024CD150}" srcOrd="0" destOrd="0" presId="urn:microsoft.com/office/officeart/2005/8/layout/list1"/>
    <dgm:cxn modelId="{9BB0209B-3E73-514D-B502-6EB5BE667485}" srcId="{05FE9054-6EE9-DF42-A0E4-C163974B842B}" destId="{C79AC114-EAF7-EA4C-817A-C02633EC8B10}" srcOrd="1" destOrd="0" parTransId="{AAF6E97D-27BC-BD4B-BA17-475CE92F3D6F}" sibTransId="{03CF803F-9FD0-1648-8C42-2DA116268E0D}"/>
    <dgm:cxn modelId="{A20692E8-30DB-3644-AFC4-F65022529DAD}" type="presOf" srcId="{77764129-9FAB-7246-B82A-DB29B39794B2}" destId="{87521A09-FA79-AB43-8203-7B510F972CAA}" srcOrd="0" destOrd="0" presId="urn:microsoft.com/office/officeart/2005/8/layout/list1"/>
    <dgm:cxn modelId="{CE2A73F0-810E-8941-94AE-31805099296C}" type="presOf" srcId="{4A5A9301-BBA0-3C4C-8949-D64169EDE235}" destId="{8F627BE6-F908-3546-BE2E-FAD6BAA6D6FD}" srcOrd="0" destOrd="0" presId="urn:microsoft.com/office/officeart/2005/8/layout/list1"/>
    <dgm:cxn modelId="{4AEDB8F2-5F12-5042-97F6-8463FCBA5D73}" type="presOf" srcId="{B581DF94-75FB-CA46-AADA-80311476C7BC}" destId="{F650EEA0-5C23-614B-9DD2-43AC3214A797}" srcOrd="1" destOrd="0" presId="urn:microsoft.com/office/officeart/2005/8/layout/list1"/>
    <dgm:cxn modelId="{686DECFC-B157-B945-B24B-05A60CD9060E}" type="presOf" srcId="{4A5A9301-BBA0-3C4C-8949-D64169EDE235}" destId="{A4799686-C64F-924A-AD0C-62972726E385}" srcOrd="1" destOrd="0" presId="urn:microsoft.com/office/officeart/2005/8/layout/list1"/>
    <dgm:cxn modelId="{BCB26172-F356-064D-B63B-4E0921EB02E0}" type="presParOf" srcId="{38C4F4A1-6AD5-0E46-99EA-E157024CD150}" destId="{6E80C940-5E49-D34B-8391-C7F465E1BE0D}" srcOrd="0" destOrd="0" presId="urn:microsoft.com/office/officeart/2005/8/layout/list1"/>
    <dgm:cxn modelId="{0BB892DE-5ED2-6142-8F96-99987A0ABBD0}" type="presParOf" srcId="{6E80C940-5E49-D34B-8391-C7F465E1BE0D}" destId="{4B668E4A-78F2-9E4A-9CDD-5460FC63AB66}" srcOrd="0" destOrd="0" presId="urn:microsoft.com/office/officeart/2005/8/layout/list1"/>
    <dgm:cxn modelId="{CD1D1A52-E40C-7242-9F50-B324FBE6C3C7}" type="presParOf" srcId="{6E80C940-5E49-D34B-8391-C7F465E1BE0D}" destId="{F650EEA0-5C23-614B-9DD2-43AC3214A797}" srcOrd="1" destOrd="0" presId="urn:microsoft.com/office/officeart/2005/8/layout/list1"/>
    <dgm:cxn modelId="{E26582E4-4277-774F-8482-B4C12F7FE08C}" type="presParOf" srcId="{38C4F4A1-6AD5-0E46-99EA-E157024CD150}" destId="{FD581002-7088-FA42-BE3C-3E2ACF88DC98}" srcOrd="1" destOrd="0" presId="urn:microsoft.com/office/officeart/2005/8/layout/list1"/>
    <dgm:cxn modelId="{A5B4D021-9973-7A46-ADD1-CC4C547C7694}" type="presParOf" srcId="{38C4F4A1-6AD5-0E46-99EA-E157024CD150}" destId="{09EA2129-68E7-AC41-81DF-34AEDE8899C0}" srcOrd="2" destOrd="0" presId="urn:microsoft.com/office/officeart/2005/8/layout/list1"/>
    <dgm:cxn modelId="{B5100037-4B2F-1743-91DF-1A8AE30B7BB6}" type="presParOf" srcId="{38C4F4A1-6AD5-0E46-99EA-E157024CD150}" destId="{CC863FE4-7E0E-7F4F-B278-6EEF75DB6979}" srcOrd="3" destOrd="0" presId="urn:microsoft.com/office/officeart/2005/8/layout/list1"/>
    <dgm:cxn modelId="{DD1BB49F-1C3A-4947-8530-924C4752AEBF}" type="presParOf" srcId="{38C4F4A1-6AD5-0E46-99EA-E157024CD150}" destId="{C8540F1D-05F0-F247-8503-57DD550DBA89}" srcOrd="4" destOrd="0" presId="urn:microsoft.com/office/officeart/2005/8/layout/list1"/>
    <dgm:cxn modelId="{DAFC1D5A-68F8-2842-A28D-24C553D0B7CF}" type="presParOf" srcId="{C8540F1D-05F0-F247-8503-57DD550DBA89}" destId="{D0E8D002-05EB-0A42-A4DD-21A073F846E6}" srcOrd="0" destOrd="0" presId="urn:microsoft.com/office/officeart/2005/8/layout/list1"/>
    <dgm:cxn modelId="{2418DE59-8AB8-BD4D-A87D-1EC6BF7A3050}" type="presParOf" srcId="{C8540F1D-05F0-F247-8503-57DD550DBA89}" destId="{70B9D314-4185-1149-804B-FAD9F119F333}" srcOrd="1" destOrd="0" presId="urn:microsoft.com/office/officeart/2005/8/layout/list1"/>
    <dgm:cxn modelId="{13344AF4-5066-E24E-904D-8CBA13486AAB}" type="presParOf" srcId="{38C4F4A1-6AD5-0E46-99EA-E157024CD150}" destId="{8F99802A-B11E-1F4C-BC7D-93AE8EB2D40B}" srcOrd="5" destOrd="0" presId="urn:microsoft.com/office/officeart/2005/8/layout/list1"/>
    <dgm:cxn modelId="{98B65AC0-9992-5B4E-900C-DE6A1AC5538E}" type="presParOf" srcId="{38C4F4A1-6AD5-0E46-99EA-E157024CD150}" destId="{CF8A37D2-AB41-D149-8858-AE2ED1D9BB15}" srcOrd="6" destOrd="0" presId="urn:microsoft.com/office/officeart/2005/8/layout/list1"/>
    <dgm:cxn modelId="{2BF9C6F5-F13D-BA48-9BF8-63FEE44EB492}" type="presParOf" srcId="{38C4F4A1-6AD5-0E46-99EA-E157024CD150}" destId="{CBACC5BC-3A92-DC48-B2B0-0ED6A1612366}" srcOrd="7" destOrd="0" presId="urn:microsoft.com/office/officeart/2005/8/layout/list1"/>
    <dgm:cxn modelId="{FF192173-1F9F-AA41-877A-EC5D39B011B9}" type="presParOf" srcId="{38C4F4A1-6AD5-0E46-99EA-E157024CD150}" destId="{BB533D9E-65CE-B84D-85AE-D791AA0E8B09}" srcOrd="8" destOrd="0" presId="urn:microsoft.com/office/officeart/2005/8/layout/list1"/>
    <dgm:cxn modelId="{EE5673C0-9742-F844-BF18-4ADD0E14C80B}" type="presParOf" srcId="{BB533D9E-65CE-B84D-85AE-D791AA0E8B09}" destId="{C87C03A2-4E11-1447-93C1-195A76A63A07}" srcOrd="0" destOrd="0" presId="urn:microsoft.com/office/officeart/2005/8/layout/list1"/>
    <dgm:cxn modelId="{0C504D0C-45B2-8344-90AD-28E9D4CAB76E}" type="presParOf" srcId="{BB533D9E-65CE-B84D-85AE-D791AA0E8B09}" destId="{0A95CC62-F009-3348-BB31-80022AFA1123}" srcOrd="1" destOrd="0" presId="urn:microsoft.com/office/officeart/2005/8/layout/list1"/>
    <dgm:cxn modelId="{49E4D4DF-1AA9-7647-BFCE-757185FD45A7}" type="presParOf" srcId="{38C4F4A1-6AD5-0E46-99EA-E157024CD150}" destId="{F44427E4-0208-C54C-9E4D-3396A2E32435}" srcOrd="9" destOrd="0" presId="urn:microsoft.com/office/officeart/2005/8/layout/list1"/>
    <dgm:cxn modelId="{5EC98170-21DD-8446-B74A-8B4AB8FD9D24}" type="presParOf" srcId="{38C4F4A1-6AD5-0E46-99EA-E157024CD150}" destId="{871010A4-E273-C842-B2D6-7A72DB55CC75}" srcOrd="10" destOrd="0" presId="urn:microsoft.com/office/officeart/2005/8/layout/list1"/>
    <dgm:cxn modelId="{CA794010-5133-6242-AD6F-66886CAFFB94}" type="presParOf" srcId="{38C4F4A1-6AD5-0E46-99EA-E157024CD150}" destId="{D098F981-2EB0-9045-B800-923C7BA30F7A}" srcOrd="11" destOrd="0" presId="urn:microsoft.com/office/officeart/2005/8/layout/list1"/>
    <dgm:cxn modelId="{EEB4A9A2-A7D5-DF46-A946-3FD954D6A757}" type="presParOf" srcId="{38C4F4A1-6AD5-0E46-99EA-E157024CD150}" destId="{3C640C1F-80FA-B84A-BF7E-88E8B0E88AC6}" srcOrd="12" destOrd="0" presId="urn:microsoft.com/office/officeart/2005/8/layout/list1"/>
    <dgm:cxn modelId="{DC7D7D9C-5ED1-0147-A9C9-C5564232F41D}" type="presParOf" srcId="{3C640C1F-80FA-B84A-BF7E-88E8B0E88AC6}" destId="{87521A09-FA79-AB43-8203-7B510F972CAA}" srcOrd="0" destOrd="0" presId="urn:microsoft.com/office/officeart/2005/8/layout/list1"/>
    <dgm:cxn modelId="{89585C70-5E93-5D45-AB45-ADC0502FB2C3}" type="presParOf" srcId="{3C640C1F-80FA-B84A-BF7E-88E8B0E88AC6}" destId="{B80A134D-65D3-3144-9300-D9C43CCAA162}" srcOrd="1" destOrd="0" presId="urn:microsoft.com/office/officeart/2005/8/layout/list1"/>
    <dgm:cxn modelId="{B794AA4E-D223-B244-A091-DDE0C7A1E4C9}" type="presParOf" srcId="{38C4F4A1-6AD5-0E46-99EA-E157024CD150}" destId="{64592C28-4271-C042-9CB7-0ABE50BF3B43}" srcOrd="13" destOrd="0" presId="urn:microsoft.com/office/officeart/2005/8/layout/list1"/>
    <dgm:cxn modelId="{51F3D8EA-8770-FB4C-B802-37EE7BFF440D}" type="presParOf" srcId="{38C4F4A1-6AD5-0E46-99EA-E157024CD150}" destId="{CC6C353E-EBC6-B84B-B512-C12858156490}" srcOrd="14" destOrd="0" presId="urn:microsoft.com/office/officeart/2005/8/layout/list1"/>
    <dgm:cxn modelId="{146E4504-C041-7C4E-9D35-9C9BFBD0977E}" type="presParOf" srcId="{38C4F4A1-6AD5-0E46-99EA-E157024CD150}" destId="{76FE440F-F89F-9F41-9578-DF714B1DD4EB}" srcOrd="15" destOrd="0" presId="urn:microsoft.com/office/officeart/2005/8/layout/list1"/>
    <dgm:cxn modelId="{774EB6B7-643A-6642-9EC2-320987867C82}" type="presParOf" srcId="{38C4F4A1-6AD5-0E46-99EA-E157024CD150}" destId="{45172876-F419-B44C-A638-5EC15CB7EA3D}" srcOrd="16" destOrd="0" presId="urn:microsoft.com/office/officeart/2005/8/layout/list1"/>
    <dgm:cxn modelId="{61A84BA7-B417-F349-B432-60E21D9352C6}" type="presParOf" srcId="{45172876-F419-B44C-A638-5EC15CB7EA3D}" destId="{8F627BE6-F908-3546-BE2E-FAD6BAA6D6FD}" srcOrd="0" destOrd="0" presId="urn:microsoft.com/office/officeart/2005/8/layout/list1"/>
    <dgm:cxn modelId="{EA68CD11-1C1E-2A4C-9743-A09F17436157}" type="presParOf" srcId="{45172876-F419-B44C-A638-5EC15CB7EA3D}" destId="{A4799686-C64F-924A-AD0C-62972726E385}" srcOrd="1" destOrd="0" presId="urn:microsoft.com/office/officeart/2005/8/layout/list1"/>
    <dgm:cxn modelId="{9C26AA08-6520-4D47-91BC-E184024437C1}" type="presParOf" srcId="{38C4F4A1-6AD5-0E46-99EA-E157024CD150}" destId="{D14890C7-C3D7-C343-B23D-47C9E4CF02DA}" srcOrd="17" destOrd="0" presId="urn:microsoft.com/office/officeart/2005/8/layout/list1"/>
    <dgm:cxn modelId="{664457D6-7031-EB46-B8DD-422D3D430B69}" type="presParOf" srcId="{38C4F4A1-6AD5-0E46-99EA-E157024CD150}" destId="{C97BE71A-512E-854E-9757-9141832F6CC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1860A19-3A88-8E42-8997-8C54AE14321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EDBB738-D5D5-AC48-B71E-2E97D680DC4C}">
      <dgm:prSet custT="1"/>
      <dgm:spPr/>
      <dgm:t>
        <a:bodyPr/>
        <a:lstStyle/>
        <a:p>
          <a:pPr>
            <a:lnSpc>
              <a:spcPct val="100000"/>
            </a:lnSpc>
          </a:pPr>
          <a:r>
            <a:rPr lang="en-US" sz="1400" dirty="0"/>
            <a:t>Did you clearly describe the study design?</a:t>
          </a:r>
        </a:p>
      </dgm:t>
    </dgm:pt>
    <dgm:pt modelId="{FF3FFDB8-8898-5F40-8718-C05AC4C79EAD}" type="parTrans" cxnId="{F221ACA5-D775-BE49-8069-7E03E00378F8}">
      <dgm:prSet/>
      <dgm:spPr/>
      <dgm:t>
        <a:bodyPr/>
        <a:lstStyle/>
        <a:p>
          <a:endParaRPr lang="en-US"/>
        </a:p>
      </dgm:t>
    </dgm:pt>
    <dgm:pt modelId="{082AFE81-78D8-6E4A-807B-EB5A250C3A18}" type="sibTrans" cxnId="{F221ACA5-D775-BE49-8069-7E03E00378F8}">
      <dgm:prSet/>
      <dgm:spPr/>
      <dgm:t>
        <a:bodyPr/>
        <a:lstStyle/>
        <a:p>
          <a:pPr>
            <a:lnSpc>
              <a:spcPct val="100000"/>
            </a:lnSpc>
          </a:pPr>
          <a:endParaRPr lang="en-US"/>
        </a:p>
      </dgm:t>
    </dgm:pt>
    <dgm:pt modelId="{9ECFA058-4DC6-2F49-AAE1-596ABC370F46}">
      <dgm:prSet custT="1"/>
      <dgm:spPr/>
      <dgm:t>
        <a:bodyPr/>
        <a:lstStyle/>
        <a:p>
          <a:pPr>
            <a:lnSpc>
              <a:spcPct val="100000"/>
            </a:lnSpc>
          </a:pPr>
          <a:r>
            <a:rPr lang="en-US" sz="1400" dirty="0"/>
            <a:t>Study setting adequately described? </a:t>
          </a:r>
        </a:p>
      </dgm:t>
    </dgm:pt>
    <dgm:pt modelId="{5C2A0F95-682F-4641-B7E1-D61C6DA535D0}" type="parTrans" cxnId="{D782C5B1-3680-514C-A00C-E85B7F171141}">
      <dgm:prSet/>
      <dgm:spPr/>
      <dgm:t>
        <a:bodyPr/>
        <a:lstStyle/>
        <a:p>
          <a:endParaRPr lang="en-US"/>
        </a:p>
      </dgm:t>
    </dgm:pt>
    <dgm:pt modelId="{DF92921F-6413-9344-85D9-CB92487A37CC}" type="sibTrans" cxnId="{D782C5B1-3680-514C-A00C-E85B7F171141}">
      <dgm:prSet/>
      <dgm:spPr/>
      <dgm:t>
        <a:bodyPr/>
        <a:lstStyle/>
        <a:p>
          <a:pPr>
            <a:lnSpc>
              <a:spcPct val="100000"/>
            </a:lnSpc>
          </a:pPr>
          <a:endParaRPr lang="en-US"/>
        </a:p>
      </dgm:t>
    </dgm:pt>
    <dgm:pt modelId="{DF32C5B3-C845-CB44-A8D1-0E6BCC7EA320}">
      <dgm:prSet custT="1"/>
      <dgm:spPr/>
      <dgm:t>
        <a:bodyPr/>
        <a:lstStyle/>
        <a:p>
          <a:pPr>
            <a:lnSpc>
              <a:spcPct val="100000"/>
            </a:lnSpc>
          </a:pPr>
          <a:r>
            <a:rPr lang="en-US" sz="1400" dirty="0"/>
            <a:t>Can other investigators “replicate” this study based on your description?</a:t>
          </a:r>
        </a:p>
      </dgm:t>
    </dgm:pt>
    <dgm:pt modelId="{BC233E08-D7A0-774F-BD85-4B94510C251C}" type="parTrans" cxnId="{B6F9FA5D-973E-1E4B-A419-3C07B5A0B388}">
      <dgm:prSet/>
      <dgm:spPr/>
      <dgm:t>
        <a:bodyPr/>
        <a:lstStyle/>
        <a:p>
          <a:endParaRPr lang="en-US"/>
        </a:p>
      </dgm:t>
    </dgm:pt>
    <dgm:pt modelId="{F8865099-201D-5842-8694-2E1FB75D53E2}" type="sibTrans" cxnId="{B6F9FA5D-973E-1E4B-A419-3C07B5A0B388}">
      <dgm:prSet/>
      <dgm:spPr/>
      <dgm:t>
        <a:bodyPr/>
        <a:lstStyle/>
        <a:p>
          <a:pPr>
            <a:lnSpc>
              <a:spcPct val="100000"/>
            </a:lnSpc>
          </a:pPr>
          <a:endParaRPr lang="en-US"/>
        </a:p>
      </dgm:t>
    </dgm:pt>
    <dgm:pt modelId="{10761DFB-B183-A348-9CB2-8D31C5AA16AB}">
      <dgm:prSet custT="1"/>
      <dgm:spPr/>
      <dgm:t>
        <a:bodyPr/>
        <a:lstStyle/>
        <a:p>
          <a:pPr>
            <a:lnSpc>
              <a:spcPct val="100000"/>
            </a:lnSpc>
          </a:pPr>
          <a:r>
            <a:rPr lang="en-US" sz="1400" dirty="0"/>
            <a:t>Survey sample and its selection mechanism described?</a:t>
          </a:r>
        </a:p>
      </dgm:t>
    </dgm:pt>
    <dgm:pt modelId="{022106D8-6344-9C4B-921B-FDADFA97B0D3}" type="parTrans" cxnId="{72842347-B3FC-3649-904F-F1F5D30E6C07}">
      <dgm:prSet/>
      <dgm:spPr/>
      <dgm:t>
        <a:bodyPr/>
        <a:lstStyle/>
        <a:p>
          <a:endParaRPr lang="en-US"/>
        </a:p>
      </dgm:t>
    </dgm:pt>
    <dgm:pt modelId="{6DC54D43-CED4-FE4A-B3C9-4267C04298B1}" type="sibTrans" cxnId="{72842347-B3FC-3649-904F-F1F5D30E6C07}">
      <dgm:prSet/>
      <dgm:spPr/>
      <dgm:t>
        <a:bodyPr/>
        <a:lstStyle/>
        <a:p>
          <a:pPr>
            <a:lnSpc>
              <a:spcPct val="100000"/>
            </a:lnSpc>
          </a:pPr>
          <a:endParaRPr lang="en-US"/>
        </a:p>
      </dgm:t>
    </dgm:pt>
    <dgm:pt modelId="{716FF7CA-62EE-844C-89BE-CB5533523D7B}">
      <dgm:prSet custT="1"/>
      <dgm:spPr/>
      <dgm:t>
        <a:bodyPr/>
        <a:lstStyle/>
        <a:p>
          <a:pPr>
            <a:lnSpc>
              <a:spcPct val="100000"/>
            </a:lnSpc>
          </a:pPr>
          <a:r>
            <a:rPr lang="en-US" sz="1400" dirty="0"/>
            <a:t>Questionnaire described adequately? Build and item selection?</a:t>
          </a:r>
        </a:p>
      </dgm:t>
    </dgm:pt>
    <dgm:pt modelId="{6F4F78E0-F4BB-C047-AE3B-12F4DF3EC46D}" type="parTrans" cxnId="{192590D6-C6FE-0D41-AE7D-9B9B97315377}">
      <dgm:prSet/>
      <dgm:spPr/>
      <dgm:t>
        <a:bodyPr/>
        <a:lstStyle/>
        <a:p>
          <a:endParaRPr lang="en-US"/>
        </a:p>
      </dgm:t>
    </dgm:pt>
    <dgm:pt modelId="{9FA3AFD9-9637-824C-843C-EE577FB7CF28}" type="sibTrans" cxnId="{192590D6-C6FE-0D41-AE7D-9B9B97315377}">
      <dgm:prSet/>
      <dgm:spPr/>
      <dgm:t>
        <a:bodyPr/>
        <a:lstStyle/>
        <a:p>
          <a:pPr>
            <a:lnSpc>
              <a:spcPct val="100000"/>
            </a:lnSpc>
          </a:pPr>
          <a:endParaRPr lang="en-US"/>
        </a:p>
      </dgm:t>
    </dgm:pt>
    <dgm:pt modelId="{19002C42-93C4-5047-8F01-ED3A49E54DFA}">
      <dgm:prSet custT="1"/>
      <dgm:spPr/>
      <dgm:t>
        <a:bodyPr/>
        <a:lstStyle/>
        <a:p>
          <a:pPr>
            <a:lnSpc>
              <a:spcPct val="100000"/>
            </a:lnSpc>
          </a:pPr>
          <a:r>
            <a:rPr lang="en-US" sz="1400" dirty="0"/>
            <a:t>Validity and reliability of scales described as well as sources?</a:t>
          </a:r>
        </a:p>
      </dgm:t>
    </dgm:pt>
    <dgm:pt modelId="{0A6D8302-2018-DC47-8B77-EAA48D4689C4}" type="parTrans" cxnId="{63DC1776-7507-BD4F-8572-5DD3AABE6764}">
      <dgm:prSet/>
      <dgm:spPr/>
      <dgm:t>
        <a:bodyPr/>
        <a:lstStyle/>
        <a:p>
          <a:endParaRPr lang="en-US"/>
        </a:p>
      </dgm:t>
    </dgm:pt>
    <dgm:pt modelId="{04847959-284A-E246-861C-95B029B44FD4}" type="sibTrans" cxnId="{63DC1776-7507-BD4F-8572-5DD3AABE6764}">
      <dgm:prSet/>
      <dgm:spPr/>
      <dgm:t>
        <a:bodyPr/>
        <a:lstStyle/>
        <a:p>
          <a:pPr>
            <a:lnSpc>
              <a:spcPct val="100000"/>
            </a:lnSpc>
          </a:pPr>
          <a:endParaRPr lang="en-US"/>
        </a:p>
      </dgm:t>
    </dgm:pt>
    <dgm:pt modelId="{2CD7FA28-21A5-6147-A063-207B250FFE49}">
      <dgm:prSet custT="1"/>
      <dgm:spPr/>
      <dgm:t>
        <a:bodyPr/>
        <a:lstStyle/>
        <a:p>
          <a:pPr>
            <a:lnSpc>
              <a:spcPct val="100000"/>
            </a:lnSpc>
          </a:pPr>
          <a:r>
            <a:rPr lang="en-US" sz="1400" dirty="0"/>
            <a:t>Questionnaire administration described?</a:t>
          </a:r>
        </a:p>
      </dgm:t>
    </dgm:pt>
    <dgm:pt modelId="{D2725D0A-E40D-C049-99D9-D6523B3E9FAC}" type="parTrans" cxnId="{8E2DA8EC-E6D4-CC45-AB22-C889698400AD}">
      <dgm:prSet/>
      <dgm:spPr/>
      <dgm:t>
        <a:bodyPr/>
        <a:lstStyle/>
        <a:p>
          <a:endParaRPr lang="en-US"/>
        </a:p>
      </dgm:t>
    </dgm:pt>
    <dgm:pt modelId="{72E93DF7-AC7E-7D4A-BC21-16B201694D28}" type="sibTrans" cxnId="{8E2DA8EC-E6D4-CC45-AB22-C889698400AD}">
      <dgm:prSet/>
      <dgm:spPr/>
      <dgm:t>
        <a:bodyPr/>
        <a:lstStyle/>
        <a:p>
          <a:pPr>
            <a:lnSpc>
              <a:spcPct val="100000"/>
            </a:lnSpc>
          </a:pPr>
          <a:endParaRPr lang="en-US"/>
        </a:p>
      </dgm:t>
    </dgm:pt>
    <dgm:pt modelId="{48232F22-FABC-7546-86C4-733269E7F11E}">
      <dgm:prSet custT="1"/>
      <dgm:spPr/>
      <dgm:t>
        <a:bodyPr/>
        <a:lstStyle/>
        <a:p>
          <a:pPr>
            <a:lnSpc>
              <a:spcPct val="100000"/>
            </a:lnSpc>
          </a:pPr>
          <a:r>
            <a:rPr lang="en-US" sz="1200" dirty="0"/>
            <a:t>Statistical methods described in detail?</a:t>
          </a:r>
        </a:p>
      </dgm:t>
    </dgm:pt>
    <dgm:pt modelId="{C1AA2A2A-E62C-704F-AE91-A43D46E37F21}" type="parTrans" cxnId="{8B06883A-E4F0-384D-8CD8-34EEFE4C7007}">
      <dgm:prSet/>
      <dgm:spPr/>
      <dgm:t>
        <a:bodyPr/>
        <a:lstStyle/>
        <a:p>
          <a:endParaRPr lang="en-US"/>
        </a:p>
      </dgm:t>
    </dgm:pt>
    <dgm:pt modelId="{DC4C2D01-C9EE-E140-A084-B6625E8BA365}" type="sibTrans" cxnId="{8B06883A-E4F0-384D-8CD8-34EEFE4C7007}">
      <dgm:prSet/>
      <dgm:spPr/>
      <dgm:t>
        <a:bodyPr/>
        <a:lstStyle/>
        <a:p>
          <a:endParaRPr lang="en-US"/>
        </a:p>
      </dgm:t>
    </dgm:pt>
    <dgm:pt modelId="{593C8051-F3C7-4D9D-8600-6EFB08DB4487}" type="pres">
      <dgm:prSet presAssocID="{F1860A19-3A88-8E42-8997-8C54AE14321B}" presName="root" presStyleCnt="0">
        <dgm:presLayoutVars>
          <dgm:dir/>
          <dgm:resizeHandles val="exact"/>
        </dgm:presLayoutVars>
      </dgm:prSet>
      <dgm:spPr/>
    </dgm:pt>
    <dgm:pt modelId="{5D5F2EBC-14A1-4376-B368-0E66029DC760}" type="pres">
      <dgm:prSet presAssocID="{F1860A19-3A88-8E42-8997-8C54AE14321B}" presName="container" presStyleCnt="0">
        <dgm:presLayoutVars>
          <dgm:dir/>
          <dgm:resizeHandles val="exact"/>
        </dgm:presLayoutVars>
      </dgm:prSet>
      <dgm:spPr/>
    </dgm:pt>
    <dgm:pt modelId="{85F3714D-E342-405D-B972-AA853DDDE8D3}" type="pres">
      <dgm:prSet presAssocID="{5EDBB738-D5D5-AC48-B71E-2E97D680DC4C}" presName="compNode" presStyleCnt="0"/>
      <dgm:spPr/>
    </dgm:pt>
    <dgm:pt modelId="{8DE872B5-1B62-4C14-9856-74545BCFB6A1}" type="pres">
      <dgm:prSet presAssocID="{5EDBB738-D5D5-AC48-B71E-2E97D680DC4C}" presName="iconBgRect" presStyleLbl="bgShp" presStyleIdx="0" presStyleCnt="8"/>
      <dgm:spPr/>
    </dgm:pt>
    <dgm:pt modelId="{AD3EBAF2-5E8A-4953-9255-34146890F766}" type="pres">
      <dgm:prSet presAssocID="{5EDBB738-D5D5-AC48-B71E-2E97D680DC4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62F183CB-7E94-44DA-BC21-79A21D3358CA}" type="pres">
      <dgm:prSet presAssocID="{5EDBB738-D5D5-AC48-B71E-2E97D680DC4C}" presName="spaceRect" presStyleCnt="0"/>
      <dgm:spPr/>
    </dgm:pt>
    <dgm:pt modelId="{04803B1E-04D7-4A4D-856E-F3ACB7083F8C}" type="pres">
      <dgm:prSet presAssocID="{5EDBB738-D5D5-AC48-B71E-2E97D680DC4C}" presName="textRect" presStyleLbl="revTx" presStyleIdx="0" presStyleCnt="8">
        <dgm:presLayoutVars>
          <dgm:chMax val="1"/>
          <dgm:chPref val="1"/>
        </dgm:presLayoutVars>
      </dgm:prSet>
      <dgm:spPr/>
    </dgm:pt>
    <dgm:pt modelId="{33252037-1F69-44C6-9E45-83E54B6677F5}" type="pres">
      <dgm:prSet presAssocID="{082AFE81-78D8-6E4A-807B-EB5A250C3A18}" presName="sibTrans" presStyleLbl="sibTrans2D1" presStyleIdx="0" presStyleCnt="0"/>
      <dgm:spPr/>
    </dgm:pt>
    <dgm:pt modelId="{D20B583A-29D9-46A7-89EA-0816EF3610CC}" type="pres">
      <dgm:prSet presAssocID="{9ECFA058-4DC6-2F49-AAE1-596ABC370F46}" presName="compNode" presStyleCnt="0"/>
      <dgm:spPr/>
    </dgm:pt>
    <dgm:pt modelId="{53EBE878-0610-4C72-98BF-203CD1A4862B}" type="pres">
      <dgm:prSet presAssocID="{9ECFA058-4DC6-2F49-AAE1-596ABC370F46}" presName="iconBgRect" presStyleLbl="bgShp" presStyleIdx="1" presStyleCnt="8"/>
      <dgm:spPr/>
    </dgm:pt>
    <dgm:pt modelId="{2CD619BF-AF61-4E9A-9604-1B0D929C9B30}" type="pres">
      <dgm:prSet presAssocID="{9ECFA058-4DC6-2F49-AAE1-596ABC370F46}"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4CECFB8F-51E4-4B4E-AFE8-27DD74DA0187}" type="pres">
      <dgm:prSet presAssocID="{9ECFA058-4DC6-2F49-AAE1-596ABC370F46}" presName="spaceRect" presStyleCnt="0"/>
      <dgm:spPr/>
    </dgm:pt>
    <dgm:pt modelId="{442D4003-C9E3-4CB0-8D3F-73287FC1FC5C}" type="pres">
      <dgm:prSet presAssocID="{9ECFA058-4DC6-2F49-AAE1-596ABC370F46}" presName="textRect" presStyleLbl="revTx" presStyleIdx="1" presStyleCnt="8">
        <dgm:presLayoutVars>
          <dgm:chMax val="1"/>
          <dgm:chPref val="1"/>
        </dgm:presLayoutVars>
      </dgm:prSet>
      <dgm:spPr/>
    </dgm:pt>
    <dgm:pt modelId="{C88CD477-5EA4-4C3D-B38C-86E3D3F38E93}" type="pres">
      <dgm:prSet presAssocID="{DF92921F-6413-9344-85D9-CB92487A37CC}" presName="sibTrans" presStyleLbl="sibTrans2D1" presStyleIdx="0" presStyleCnt="0"/>
      <dgm:spPr/>
    </dgm:pt>
    <dgm:pt modelId="{3061B315-BAC8-4E16-88FA-9AE99D69AE8E}" type="pres">
      <dgm:prSet presAssocID="{DF32C5B3-C845-CB44-A8D1-0E6BCC7EA320}" presName="compNode" presStyleCnt="0"/>
      <dgm:spPr/>
    </dgm:pt>
    <dgm:pt modelId="{A2E7828C-567C-4BBC-B054-DDBF92DDE54C}" type="pres">
      <dgm:prSet presAssocID="{DF32C5B3-C845-CB44-A8D1-0E6BCC7EA320}" presName="iconBgRect" presStyleLbl="bgShp" presStyleIdx="2" presStyleCnt="8"/>
      <dgm:spPr/>
    </dgm:pt>
    <dgm:pt modelId="{E7B9312B-14D6-4ECC-BFE2-12631511B1F8}" type="pres">
      <dgm:prSet presAssocID="{DF32C5B3-C845-CB44-A8D1-0E6BCC7EA32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rget Audience"/>
        </a:ext>
      </dgm:extLst>
    </dgm:pt>
    <dgm:pt modelId="{F7E2D3D9-DE0A-4B0C-886B-E6F2B52E8E5E}" type="pres">
      <dgm:prSet presAssocID="{DF32C5B3-C845-CB44-A8D1-0E6BCC7EA320}" presName="spaceRect" presStyleCnt="0"/>
      <dgm:spPr/>
    </dgm:pt>
    <dgm:pt modelId="{F1D33463-27AF-4BCD-8B69-E204136807EC}" type="pres">
      <dgm:prSet presAssocID="{DF32C5B3-C845-CB44-A8D1-0E6BCC7EA320}" presName="textRect" presStyleLbl="revTx" presStyleIdx="2" presStyleCnt="8">
        <dgm:presLayoutVars>
          <dgm:chMax val="1"/>
          <dgm:chPref val="1"/>
        </dgm:presLayoutVars>
      </dgm:prSet>
      <dgm:spPr/>
    </dgm:pt>
    <dgm:pt modelId="{42CC09B6-1495-4949-892F-13C6839F7433}" type="pres">
      <dgm:prSet presAssocID="{F8865099-201D-5842-8694-2E1FB75D53E2}" presName="sibTrans" presStyleLbl="sibTrans2D1" presStyleIdx="0" presStyleCnt="0"/>
      <dgm:spPr/>
    </dgm:pt>
    <dgm:pt modelId="{C24BF113-BE94-4F91-AEA8-4F4C69FBAE4B}" type="pres">
      <dgm:prSet presAssocID="{10761DFB-B183-A348-9CB2-8D31C5AA16AB}" presName="compNode" presStyleCnt="0"/>
      <dgm:spPr/>
    </dgm:pt>
    <dgm:pt modelId="{D58140C0-038A-4C82-90A6-4FC692D159D9}" type="pres">
      <dgm:prSet presAssocID="{10761DFB-B183-A348-9CB2-8D31C5AA16AB}" presName="iconBgRect" presStyleLbl="bgShp" presStyleIdx="3" presStyleCnt="8"/>
      <dgm:spPr/>
    </dgm:pt>
    <dgm:pt modelId="{9709F52A-2C61-4369-91D2-F4F254D44E06}" type="pres">
      <dgm:prSet presAssocID="{10761DFB-B183-A348-9CB2-8D31C5AA16AB}"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NA"/>
        </a:ext>
      </dgm:extLst>
    </dgm:pt>
    <dgm:pt modelId="{B2677734-11A9-4C07-8E39-32DEFF33B8A8}" type="pres">
      <dgm:prSet presAssocID="{10761DFB-B183-A348-9CB2-8D31C5AA16AB}" presName="spaceRect" presStyleCnt="0"/>
      <dgm:spPr/>
    </dgm:pt>
    <dgm:pt modelId="{F6D540F3-6ED0-4BC2-8A2C-46C10CC93E53}" type="pres">
      <dgm:prSet presAssocID="{10761DFB-B183-A348-9CB2-8D31C5AA16AB}" presName="textRect" presStyleLbl="revTx" presStyleIdx="3" presStyleCnt="8">
        <dgm:presLayoutVars>
          <dgm:chMax val="1"/>
          <dgm:chPref val="1"/>
        </dgm:presLayoutVars>
      </dgm:prSet>
      <dgm:spPr/>
    </dgm:pt>
    <dgm:pt modelId="{303D65D1-A66C-418B-9F68-B028B223C4AA}" type="pres">
      <dgm:prSet presAssocID="{6DC54D43-CED4-FE4A-B3C9-4267C04298B1}" presName="sibTrans" presStyleLbl="sibTrans2D1" presStyleIdx="0" presStyleCnt="0"/>
      <dgm:spPr/>
    </dgm:pt>
    <dgm:pt modelId="{5E3B84FF-3C88-4F7E-87D8-AC0757F79CB6}" type="pres">
      <dgm:prSet presAssocID="{716FF7CA-62EE-844C-89BE-CB5533523D7B}" presName="compNode" presStyleCnt="0"/>
      <dgm:spPr/>
    </dgm:pt>
    <dgm:pt modelId="{178A69B0-2DF4-41EC-87D5-83EDE3C1C823}" type="pres">
      <dgm:prSet presAssocID="{716FF7CA-62EE-844C-89BE-CB5533523D7B}" presName="iconBgRect" presStyleLbl="bgShp" presStyleIdx="4" presStyleCnt="8"/>
      <dgm:spPr/>
    </dgm:pt>
    <dgm:pt modelId="{8E58E821-1F03-47DC-8C10-CEEC93C12DB2}" type="pres">
      <dgm:prSet presAssocID="{716FF7CA-62EE-844C-89BE-CB5533523D7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 List"/>
        </a:ext>
      </dgm:extLst>
    </dgm:pt>
    <dgm:pt modelId="{ED727945-8720-4779-A631-D5CCFEE7B081}" type="pres">
      <dgm:prSet presAssocID="{716FF7CA-62EE-844C-89BE-CB5533523D7B}" presName="spaceRect" presStyleCnt="0"/>
      <dgm:spPr/>
    </dgm:pt>
    <dgm:pt modelId="{2E7C425C-2060-411D-9E26-73E65C3A7067}" type="pres">
      <dgm:prSet presAssocID="{716FF7CA-62EE-844C-89BE-CB5533523D7B}" presName="textRect" presStyleLbl="revTx" presStyleIdx="4" presStyleCnt="8">
        <dgm:presLayoutVars>
          <dgm:chMax val="1"/>
          <dgm:chPref val="1"/>
        </dgm:presLayoutVars>
      </dgm:prSet>
      <dgm:spPr/>
    </dgm:pt>
    <dgm:pt modelId="{6E91B507-9106-4436-B64E-12B166953684}" type="pres">
      <dgm:prSet presAssocID="{9FA3AFD9-9637-824C-843C-EE577FB7CF28}" presName="sibTrans" presStyleLbl="sibTrans2D1" presStyleIdx="0" presStyleCnt="0"/>
      <dgm:spPr/>
    </dgm:pt>
    <dgm:pt modelId="{6AD70D98-952F-4FEC-9BB1-60677FF0B86B}" type="pres">
      <dgm:prSet presAssocID="{19002C42-93C4-5047-8F01-ED3A49E54DFA}" presName="compNode" presStyleCnt="0"/>
      <dgm:spPr/>
    </dgm:pt>
    <dgm:pt modelId="{19FAB11D-1537-424F-8D70-39CE323B95ED}" type="pres">
      <dgm:prSet presAssocID="{19002C42-93C4-5047-8F01-ED3A49E54DFA}" presName="iconBgRect" presStyleLbl="bgShp" presStyleIdx="5" presStyleCnt="8"/>
      <dgm:spPr/>
    </dgm:pt>
    <dgm:pt modelId="{B6AA559C-1C84-443D-803E-12F2B7C8FC3F}" type="pres">
      <dgm:prSet presAssocID="{19002C42-93C4-5047-8F01-ED3A49E54DFA}"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ales of Justice"/>
        </a:ext>
      </dgm:extLst>
    </dgm:pt>
    <dgm:pt modelId="{DC3C2202-8E08-401A-B247-C8BEAB1E1B61}" type="pres">
      <dgm:prSet presAssocID="{19002C42-93C4-5047-8F01-ED3A49E54DFA}" presName="spaceRect" presStyleCnt="0"/>
      <dgm:spPr/>
    </dgm:pt>
    <dgm:pt modelId="{FF10516F-7677-4EA1-9FC4-441185459A2E}" type="pres">
      <dgm:prSet presAssocID="{19002C42-93C4-5047-8F01-ED3A49E54DFA}" presName="textRect" presStyleLbl="revTx" presStyleIdx="5" presStyleCnt="8">
        <dgm:presLayoutVars>
          <dgm:chMax val="1"/>
          <dgm:chPref val="1"/>
        </dgm:presLayoutVars>
      </dgm:prSet>
      <dgm:spPr/>
    </dgm:pt>
    <dgm:pt modelId="{793BF4DE-2E75-4AAC-8D49-24244C692904}" type="pres">
      <dgm:prSet presAssocID="{04847959-284A-E246-861C-95B029B44FD4}" presName="sibTrans" presStyleLbl="sibTrans2D1" presStyleIdx="0" presStyleCnt="0"/>
      <dgm:spPr/>
    </dgm:pt>
    <dgm:pt modelId="{AFF86102-EC44-4362-AEA7-40E16D28E88D}" type="pres">
      <dgm:prSet presAssocID="{2CD7FA28-21A5-6147-A063-207B250FFE49}" presName="compNode" presStyleCnt="0"/>
      <dgm:spPr/>
    </dgm:pt>
    <dgm:pt modelId="{2A294CD6-92C1-47FF-8855-E8E071C7695B}" type="pres">
      <dgm:prSet presAssocID="{2CD7FA28-21A5-6147-A063-207B250FFE49}" presName="iconBgRect" presStyleLbl="bgShp" presStyleIdx="6" presStyleCnt="8"/>
      <dgm:spPr/>
    </dgm:pt>
    <dgm:pt modelId="{A1B028C2-58A7-45D0-B1BA-4F3946AF0483}" type="pres">
      <dgm:prSet presAssocID="{2CD7FA28-21A5-6147-A063-207B250FFE4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List"/>
        </a:ext>
      </dgm:extLst>
    </dgm:pt>
    <dgm:pt modelId="{93B9D84E-FBCC-4475-94BF-CA0C6E56A789}" type="pres">
      <dgm:prSet presAssocID="{2CD7FA28-21A5-6147-A063-207B250FFE49}" presName="spaceRect" presStyleCnt="0"/>
      <dgm:spPr/>
    </dgm:pt>
    <dgm:pt modelId="{E4F7C369-FEA8-49CC-9758-F04EE2FE6098}" type="pres">
      <dgm:prSet presAssocID="{2CD7FA28-21A5-6147-A063-207B250FFE49}" presName="textRect" presStyleLbl="revTx" presStyleIdx="6" presStyleCnt="8">
        <dgm:presLayoutVars>
          <dgm:chMax val="1"/>
          <dgm:chPref val="1"/>
        </dgm:presLayoutVars>
      </dgm:prSet>
      <dgm:spPr/>
    </dgm:pt>
    <dgm:pt modelId="{FBB8D10E-EFA5-440B-A346-E2BEEA0F18C2}" type="pres">
      <dgm:prSet presAssocID="{72E93DF7-AC7E-7D4A-BC21-16B201694D28}" presName="sibTrans" presStyleLbl="sibTrans2D1" presStyleIdx="0" presStyleCnt="0"/>
      <dgm:spPr/>
    </dgm:pt>
    <dgm:pt modelId="{A2736C61-79E8-406A-A2BD-7640E33D5845}" type="pres">
      <dgm:prSet presAssocID="{48232F22-FABC-7546-86C4-733269E7F11E}" presName="compNode" presStyleCnt="0"/>
      <dgm:spPr/>
    </dgm:pt>
    <dgm:pt modelId="{D0A52D95-4D3A-44AD-BEFD-D601B0ED8173}" type="pres">
      <dgm:prSet presAssocID="{48232F22-FABC-7546-86C4-733269E7F11E}" presName="iconBgRect" presStyleLbl="bgShp" presStyleIdx="7" presStyleCnt="8"/>
      <dgm:spPr/>
    </dgm:pt>
    <dgm:pt modelId="{A19D3E44-CDDC-4D15-AFD0-887A1A4EF2B5}" type="pres">
      <dgm:prSet presAssocID="{48232F22-FABC-7546-86C4-733269E7F11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Statistics"/>
        </a:ext>
      </dgm:extLst>
    </dgm:pt>
    <dgm:pt modelId="{9BC42018-AB86-4B05-995A-A3FBC945F927}" type="pres">
      <dgm:prSet presAssocID="{48232F22-FABC-7546-86C4-733269E7F11E}" presName="spaceRect" presStyleCnt="0"/>
      <dgm:spPr/>
    </dgm:pt>
    <dgm:pt modelId="{760D880D-1B9F-418A-92B7-06CF0BB99F39}" type="pres">
      <dgm:prSet presAssocID="{48232F22-FABC-7546-86C4-733269E7F11E}" presName="textRect" presStyleLbl="revTx" presStyleIdx="7" presStyleCnt="8">
        <dgm:presLayoutVars>
          <dgm:chMax val="1"/>
          <dgm:chPref val="1"/>
        </dgm:presLayoutVars>
      </dgm:prSet>
      <dgm:spPr/>
    </dgm:pt>
  </dgm:ptLst>
  <dgm:cxnLst>
    <dgm:cxn modelId="{1EAA8A1B-AC77-1B43-AC00-C98C9EF5F2D9}" type="presOf" srcId="{5EDBB738-D5D5-AC48-B71E-2E97D680DC4C}" destId="{04803B1E-04D7-4A4D-856E-F3ACB7083F8C}" srcOrd="0" destOrd="0" presId="urn:microsoft.com/office/officeart/2018/2/layout/IconCircleList"/>
    <dgm:cxn modelId="{A9993632-46D3-F345-AB44-752989969122}" type="presOf" srcId="{F8865099-201D-5842-8694-2E1FB75D53E2}" destId="{42CC09B6-1495-4949-892F-13C6839F7433}" srcOrd="0" destOrd="0" presId="urn:microsoft.com/office/officeart/2018/2/layout/IconCircleList"/>
    <dgm:cxn modelId="{8B06883A-E4F0-384D-8CD8-34EEFE4C7007}" srcId="{F1860A19-3A88-8E42-8997-8C54AE14321B}" destId="{48232F22-FABC-7546-86C4-733269E7F11E}" srcOrd="7" destOrd="0" parTransId="{C1AA2A2A-E62C-704F-AE91-A43D46E37F21}" sibTransId="{DC4C2D01-C9EE-E140-A084-B6625E8BA365}"/>
    <dgm:cxn modelId="{02ADF03A-1BAF-844C-985B-957C2F28BB31}" type="presOf" srcId="{72E93DF7-AC7E-7D4A-BC21-16B201694D28}" destId="{FBB8D10E-EFA5-440B-A346-E2BEEA0F18C2}" srcOrd="0" destOrd="0" presId="urn:microsoft.com/office/officeart/2018/2/layout/IconCircleList"/>
    <dgm:cxn modelId="{B6F9FA5D-973E-1E4B-A419-3C07B5A0B388}" srcId="{F1860A19-3A88-8E42-8997-8C54AE14321B}" destId="{DF32C5B3-C845-CB44-A8D1-0E6BCC7EA320}" srcOrd="2" destOrd="0" parTransId="{BC233E08-D7A0-774F-BD85-4B94510C251C}" sibTransId="{F8865099-201D-5842-8694-2E1FB75D53E2}"/>
    <dgm:cxn modelId="{8396F65F-9F58-EC48-BBB2-B5053D4441B6}" type="presOf" srcId="{082AFE81-78D8-6E4A-807B-EB5A250C3A18}" destId="{33252037-1F69-44C6-9E45-83E54B6677F5}" srcOrd="0" destOrd="0" presId="urn:microsoft.com/office/officeart/2018/2/layout/IconCircleList"/>
    <dgm:cxn modelId="{72842347-B3FC-3649-904F-F1F5D30E6C07}" srcId="{F1860A19-3A88-8E42-8997-8C54AE14321B}" destId="{10761DFB-B183-A348-9CB2-8D31C5AA16AB}" srcOrd="3" destOrd="0" parTransId="{022106D8-6344-9C4B-921B-FDADFA97B0D3}" sibTransId="{6DC54D43-CED4-FE4A-B3C9-4267C04298B1}"/>
    <dgm:cxn modelId="{E6E2076E-9DD8-BA4A-8C30-5B322EB4B2D7}" type="presOf" srcId="{10761DFB-B183-A348-9CB2-8D31C5AA16AB}" destId="{F6D540F3-6ED0-4BC2-8A2C-46C10CC93E53}" srcOrd="0" destOrd="0" presId="urn:microsoft.com/office/officeart/2018/2/layout/IconCircleList"/>
    <dgm:cxn modelId="{F1626D71-B2FC-9844-8AD3-2C4EBB3C19BA}" type="presOf" srcId="{19002C42-93C4-5047-8F01-ED3A49E54DFA}" destId="{FF10516F-7677-4EA1-9FC4-441185459A2E}" srcOrd="0" destOrd="0" presId="urn:microsoft.com/office/officeart/2018/2/layout/IconCircleList"/>
    <dgm:cxn modelId="{62618D54-293B-594A-9846-5AC8D4291E1D}" type="presOf" srcId="{F1860A19-3A88-8E42-8997-8C54AE14321B}" destId="{593C8051-F3C7-4D9D-8600-6EFB08DB4487}" srcOrd="0" destOrd="0" presId="urn:microsoft.com/office/officeart/2018/2/layout/IconCircleList"/>
    <dgm:cxn modelId="{63DC1776-7507-BD4F-8572-5DD3AABE6764}" srcId="{F1860A19-3A88-8E42-8997-8C54AE14321B}" destId="{19002C42-93C4-5047-8F01-ED3A49E54DFA}" srcOrd="5" destOrd="0" parTransId="{0A6D8302-2018-DC47-8B77-EAA48D4689C4}" sibTransId="{04847959-284A-E246-861C-95B029B44FD4}"/>
    <dgm:cxn modelId="{C19B1B5A-1D55-9F4D-82AE-037A2B4FD487}" type="presOf" srcId="{9ECFA058-4DC6-2F49-AAE1-596ABC370F46}" destId="{442D4003-C9E3-4CB0-8D3F-73287FC1FC5C}" srcOrd="0" destOrd="0" presId="urn:microsoft.com/office/officeart/2018/2/layout/IconCircleList"/>
    <dgm:cxn modelId="{16412A8A-E4F9-DC47-BC05-2A7A4AAB5A34}" type="presOf" srcId="{2CD7FA28-21A5-6147-A063-207B250FFE49}" destId="{E4F7C369-FEA8-49CC-9758-F04EE2FE6098}" srcOrd="0" destOrd="0" presId="urn:microsoft.com/office/officeart/2018/2/layout/IconCircleList"/>
    <dgm:cxn modelId="{5B45389B-49C1-8646-B540-6687642BB2FA}" type="presOf" srcId="{DF92921F-6413-9344-85D9-CB92487A37CC}" destId="{C88CD477-5EA4-4C3D-B38C-86E3D3F38E93}" srcOrd="0" destOrd="0" presId="urn:microsoft.com/office/officeart/2018/2/layout/IconCircleList"/>
    <dgm:cxn modelId="{EBD22B9C-0B07-5D4F-A44D-671C788298F4}" type="presOf" srcId="{6DC54D43-CED4-FE4A-B3C9-4267C04298B1}" destId="{303D65D1-A66C-418B-9F68-B028B223C4AA}" srcOrd="0" destOrd="0" presId="urn:microsoft.com/office/officeart/2018/2/layout/IconCircleList"/>
    <dgm:cxn modelId="{F221ACA5-D775-BE49-8069-7E03E00378F8}" srcId="{F1860A19-3A88-8E42-8997-8C54AE14321B}" destId="{5EDBB738-D5D5-AC48-B71E-2E97D680DC4C}" srcOrd="0" destOrd="0" parTransId="{FF3FFDB8-8898-5F40-8718-C05AC4C79EAD}" sibTransId="{082AFE81-78D8-6E4A-807B-EB5A250C3A18}"/>
    <dgm:cxn modelId="{4F00B9A7-0310-1B47-B5E4-C2E1F27FCE44}" type="presOf" srcId="{716FF7CA-62EE-844C-89BE-CB5533523D7B}" destId="{2E7C425C-2060-411D-9E26-73E65C3A7067}" srcOrd="0" destOrd="0" presId="urn:microsoft.com/office/officeart/2018/2/layout/IconCircleList"/>
    <dgm:cxn modelId="{D782C5B1-3680-514C-A00C-E85B7F171141}" srcId="{F1860A19-3A88-8E42-8997-8C54AE14321B}" destId="{9ECFA058-4DC6-2F49-AAE1-596ABC370F46}" srcOrd="1" destOrd="0" parTransId="{5C2A0F95-682F-4641-B7E1-D61C6DA535D0}" sibTransId="{DF92921F-6413-9344-85D9-CB92487A37CC}"/>
    <dgm:cxn modelId="{73FDC6BD-DBF6-BD48-AEE9-8D60797075B1}" type="presOf" srcId="{9FA3AFD9-9637-824C-843C-EE577FB7CF28}" destId="{6E91B507-9106-4436-B64E-12B166953684}" srcOrd="0" destOrd="0" presId="urn:microsoft.com/office/officeart/2018/2/layout/IconCircleList"/>
    <dgm:cxn modelId="{AFF6FEBF-DD34-FE40-8EF2-4DD73EC3BDD5}" type="presOf" srcId="{48232F22-FABC-7546-86C4-733269E7F11E}" destId="{760D880D-1B9F-418A-92B7-06CF0BB99F39}" srcOrd="0" destOrd="0" presId="urn:microsoft.com/office/officeart/2018/2/layout/IconCircleList"/>
    <dgm:cxn modelId="{192590D6-C6FE-0D41-AE7D-9B9B97315377}" srcId="{F1860A19-3A88-8E42-8997-8C54AE14321B}" destId="{716FF7CA-62EE-844C-89BE-CB5533523D7B}" srcOrd="4" destOrd="0" parTransId="{6F4F78E0-F4BB-C047-AE3B-12F4DF3EC46D}" sibTransId="{9FA3AFD9-9637-824C-843C-EE577FB7CF28}"/>
    <dgm:cxn modelId="{0C763DE8-959A-4248-8B1E-45B94E61D5BD}" type="presOf" srcId="{DF32C5B3-C845-CB44-A8D1-0E6BCC7EA320}" destId="{F1D33463-27AF-4BCD-8B69-E204136807EC}" srcOrd="0" destOrd="0" presId="urn:microsoft.com/office/officeart/2018/2/layout/IconCircleList"/>
    <dgm:cxn modelId="{8E2DA8EC-E6D4-CC45-AB22-C889698400AD}" srcId="{F1860A19-3A88-8E42-8997-8C54AE14321B}" destId="{2CD7FA28-21A5-6147-A063-207B250FFE49}" srcOrd="6" destOrd="0" parTransId="{D2725D0A-E40D-C049-99D9-D6523B3E9FAC}" sibTransId="{72E93DF7-AC7E-7D4A-BC21-16B201694D28}"/>
    <dgm:cxn modelId="{96FE86F3-F4DF-FF45-A15B-3BDE0277328C}" type="presOf" srcId="{04847959-284A-E246-861C-95B029B44FD4}" destId="{793BF4DE-2E75-4AAC-8D49-24244C692904}" srcOrd="0" destOrd="0" presId="urn:microsoft.com/office/officeart/2018/2/layout/IconCircleList"/>
    <dgm:cxn modelId="{5C2DF93D-3E65-E04D-8638-91F6DF51F584}" type="presParOf" srcId="{593C8051-F3C7-4D9D-8600-6EFB08DB4487}" destId="{5D5F2EBC-14A1-4376-B368-0E66029DC760}" srcOrd="0" destOrd="0" presId="urn:microsoft.com/office/officeart/2018/2/layout/IconCircleList"/>
    <dgm:cxn modelId="{3D70E6F6-5EED-F540-B43C-DFC7C0D56987}" type="presParOf" srcId="{5D5F2EBC-14A1-4376-B368-0E66029DC760}" destId="{85F3714D-E342-405D-B972-AA853DDDE8D3}" srcOrd="0" destOrd="0" presId="urn:microsoft.com/office/officeart/2018/2/layout/IconCircleList"/>
    <dgm:cxn modelId="{732AD133-A4CC-E548-93F7-CEF301D80C68}" type="presParOf" srcId="{85F3714D-E342-405D-B972-AA853DDDE8D3}" destId="{8DE872B5-1B62-4C14-9856-74545BCFB6A1}" srcOrd="0" destOrd="0" presId="urn:microsoft.com/office/officeart/2018/2/layout/IconCircleList"/>
    <dgm:cxn modelId="{E1D7112E-F893-5040-8AB3-B8D279975BA2}" type="presParOf" srcId="{85F3714D-E342-405D-B972-AA853DDDE8D3}" destId="{AD3EBAF2-5E8A-4953-9255-34146890F766}" srcOrd="1" destOrd="0" presId="urn:microsoft.com/office/officeart/2018/2/layout/IconCircleList"/>
    <dgm:cxn modelId="{7C064481-F3A3-6F41-B446-C339E149CED1}" type="presParOf" srcId="{85F3714D-E342-405D-B972-AA853DDDE8D3}" destId="{62F183CB-7E94-44DA-BC21-79A21D3358CA}" srcOrd="2" destOrd="0" presId="urn:microsoft.com/office/officeart/2018/2/layout/IconCircleList"/>
    <dgm:cxn modelId="{D2D352DA-93A2-584B-B3A4-B5FEE645248B}" type="presParOf" srcId="{85F3714D-E342-405D-B972-AA853DDDE8D3}" destId="{04803B1E-04D7-4A4D-856E-F3ACB7083F8C}" srcOrd="3" destOrd="0" presId="urn:microsoft.com/office/officeart/2018/2/layout/IconCircleList"/>
    <dgm:cxn modelId="{3CA8CF07-2885-634D-ABDF-9B6F4B5CA4B0}" type="presParOf" srcId="{5D5F2EBC-14A1-4376-B368-0E66029DC760}" destId="{33252037-1F69-44C6-9E45-83E54B6677F5}" srcOrd="1" destOrd="0" presId="urn:microsoft.com/office/officeart/2018/2/layout/IconCircleList"/>
    <dgm:cxn modelId="{0CC70136-09D8-6541-961B-43E32FAC00DA}" type="presParOf" srcId="{5D5F2EBC-14A1-4376-B368-0E66029DC760}" destId="{D20B583A-29D9-46A7-89EA-0816EF3610CC}" srcOrd="2" destOrd="0" presId="urn:microsoft.com/office/officeart/2018/2/layout/IconCircleList"/>
    <dgm:cxn modelId="{C99CB0DB-C2EC-A641-8FF9-CC5F5F91C937}" type="presParOf" srcId="{D20B583A-29D9-46A7-89EA-0816EF3610CC}" destId="{53EBE878-0610-4C72-98BF-203CD1A4862B}" srcOrd="0" destOrd="0" presId="urn:microsoft.com/office/officeart/2018/2/layout/IconCircleList"/>
    <dgm:cxn modelId="{D3E12182-304D-834A-BFE8-C78C3247EEE0}" type="presParOf" srcId="{D20B583A-29D9-46A7-89EA-0816EF3610CC}" destId="{2CD619BF-AF61-4E9A-9604-1B0D929C9B30}" srcOrd="1" destOrd="0" presId="urn:microsoft.com/office/officeart/2018/2/layout/IconCircleList"/>
    <dgm:cxn modelId="{AEF351DA-078C-4442-9ACE-3AB62311A551}" type="presParOf" srcId="{D20B583A-29D9-46A7-89EA-0816EF3610CC}" destId="{4CECFB8F-51E4-4B4E-AFE8-27DD74DA0187}" srcOrd="2" destOrd="0" presId="urn:microsoft.com/office/officeart/2018/2/layout/IconCircleList"/>
    <dgm:cxn modelId="{886CB7D7-37E8-A54E-ACE1-AB5381958C79}" type="presParOf" srcId="{D20B583A-29D9-46A7-89EA-0816EF3610CC}" destId="{442D4003-C9E3-4CB0-8D3F-73287FC1FC5C}" srcOrd="3" destOrd="0" presId="urn:microsoft.com/office/officeart/2018/2/layout/IconCircleList"/>
    <dgm:cxn modelId="{2F89F4C2-9DC4-DB4E-B205-6C66F51A8A9C}" type="presParOf" srcId="{5D5F2EBC-14A1-4376-B368-0E66029DC760}" destId="{C88CD477-5EA4-4C3D-B38C-86E3D3F38E93}" srcOrd="3" destOrd="0" presId="urn:microsoft.com/office/officeart/2018/2/layout/IconCircleList"/>
    <dgm:cxn modelId="{029A0204-B4F4-BD48-BE4C-41BF71F8C5D3}" type="presParOf" srcId="{5D5F2EBC-14A1-4376-B368-0E66029DC760}" destId="{3061B315-BAC8-4E16-88FA-9AE99D69AE8E}" srcOrd="4" destOrd="0" presId="urn:microsoft.com/office/officeart/2018/2/layout/IconCircleList"/>
    <dgm:cxn modelId="{4307AA75-53BA-B343-99E7-F61E67138BE4}" type="presParOf" srcId="{3061B315-BAC8-4E16-88FA-9AE99D69AE8E}" destId="{A2E7828C-567C-4BBC-B054-DDBF92DDE54C}" srcOrd="0" destOrd="0" presId="urn:microsoft.com/office/officeart/2018/2/layout/IconCircleList"/>
    <dgm:cxn modelId="{CA2A8D09-27C3-6D45-94FF-77364448AE92}" type="presParOf" srcId="{3061B315-BAC8-4E16-88FA-9AE99D69AE8E}" destId="{E7B9312B-14D6-4ECC-BFE2-12631511B1F8}" srcOrd="1" destOrd="0" presId="urn:microsoft.com/office/officeart/2018/2/layout/IconCircleList"/>
    <dgm:cxn modelId="{9C69F664-A3A3-2E40-AD33-A71DE2759547}" type="presParOf" srcId="{3061B315-BAC8-4E16-88FA-9AE99D69AE8E}" destId="{F7E2D3D9-DE0A-4B0C-886B-E6F2B52E8E5E}" srcOrd="2" destOrd="0" presId="urn:microsoft.com/office/officeart/2018/2/layout/IconCircleList"/>
    <dgm:cxn modelId="{16B9CC4B-D5D8-0A4D-B39F-8C16680658FC}" type="presParOf" srcId="{3061B315-BAC8-4E16-88FA-9AE99D69AE8E}" destId="{F1D33463-27AF-4BCD-8B69-E204136807EC}" srcOrd="3" destOrd="0" presId="urn:microsoft.com/office/officeart/2018/2/layout/IconCircleList"/>
    <dgm:cxn modelId="{8C905B3D-82B7-3240-B088-C4EF0C3900CA}" type="presParOf" srcId="{5D5F2EBC-14A1-4376-B368-0E66029DC760}" destId="{42CC09B6-1495-4949-892F-13C6839F7433}" srcOrd="5" destOrd="0" presId="urn:microsoft.com/office/officeart/2018/2/layout/IconCircleList"/>
    <dgm:cxn modelId="{CD1DEE5A-CE69-4242-AE2E-F4AF00627D93}" type="presParOf" srcId="{5D5F2EBC-14A1-4376-B368-0E66029DC760}" destId="{C24BF113-BE94-4F91-AEA8-4F4C69FBAE4B}" srcOrd="6" destOrd="0" presId="urn:microsoft.com/office/officeart/2018/2/layout/IconCircleList"/>
    <dgm:cxn modelId="{A725A4B1-7405-FA4F-A7E6-F00CB9233B68}" type="presParOf" srcId="{C24BF113-BE94-4F91-AEA8-4F4C69FBAE4B}" destId="{D58140C0-038A-4C82-90A6-4FC692D159D9}" srcOrd="0" destOrd="0" presId="urn:microsoft.com/office/officeart/2018/2/layout/IconCircleList"/>
    <dgm:cxn modelId="{62216306-42BF-4844-9DAD-0CCDA65ADBDE}" type="presParOf" srcId="{C24BF113-BE94-4F91-AEA8-4F4C69FBAE4B}" destId="{9709F52A-2C61-4369-91D2-F4F254D44E06}" srcOrd="1" destOrd="0" presId="urn:microsoft.com/office/officeart/2018/2/layout/IconCircleList"/>
    <dgm:cxn modelId="{46688B5F-B328-A649-97D6-8C2730C4B019}" type="presParOf" srcId="{C24BF113-BE94-4F91-AEA8-4F4C69FBAE4B}" destId="{B2677734-11A9-4C07-8E39-32DEFF33B8A8}" srcOrd="2" destOrd="0" presId="urn:microsoft.com/office/officeart/2018/2/layout/IconCircleList"/>
    <dgm:cxn modelId="{8B549630-FEA9-704C-ADD3-C3F430FF00B3}" type="presParOf" srcId="{C24BF113-BE94-4F91-AEA8-4F4C69FBAE4B}" destId="{F6D540F3-6ED0-4BC2-8A2C-46C10CC93E53}" srcOrd="3" destOrd="0" presId="urn:microsoft.com/office/officeart/2018/2/layout/IconCircleList"/>
    <dgm:cxn modelId="{4037613C-F2F7-AD45-89AA-1E12EF3A3614}" type="presParOf" srcId="{5D5F2EBC-14A1-4376-B368-0E66029DC760}" destId="{303D65D1-A66C-418B-9F68-B028B223C4AA}" srcOrd="7" destOrd="0" presId="urn:microsoft.com/office/officeart/2018/2/layout/IconCircleList"/>
    <dgm:cxn modelId="{4A644A35-DF3A-F940-97B8-8335B9F103BB}" type="presParOf" srcId="{5D5F2EBC-14A1-4376-B368-0E66029DC760}" destId="{5E3B84FF-3C88-4F7E-87D8-AC0757F79CB6}" srcOrd="8" destOrd="0" presId="urn:microsoft.com/office/officeart/2018/2/layout/IconCircleList"/>
    <dgm:cxn modelId="{24F569AB-A383-0545-B202-1B6FEDBC04BD}" type="presParOf" srcId="{5E3B84FF-3C88-4F7E-87D8-AC0757F79CB6}" destId="{178A69B0-2DF4-41EC-87D5-83EDE3C1C823}" srcOrd="0" destOrd="0" presId="urn:microsoft.com/office/officeart/2018/2/layout/IconCircleList"/>
    <dgm:cxn modelId="{9B53E693-BF01-4849-985F-03ACD29F622F}" type="presParOf" srcId="{5E3B84FF-3C88-4F7E-87D8-AC0757F79CB6}" destId="{8E58E821-1F03-47DC-8C10-CEEC93C12DB2}" srcOrd="1" destOrd="0" presId="urn:microsoft.com/office/officeart/2018/2/layout/IconCircleList"/>
    <dgm:cxn modelId="{DBD2EFDA-2C7B-AB45-974C-0B4CA70236D5}" type="presParOf" srcId="{5E3B84FF-3C88-4F7E-87D8-AC0757F79CB6}" destId="{ED727945-8720-4779-A631-D5CCFEE7B081}" srcOrd="2" destOrd="0" presId="urn:microsoft.com/office/officeart/2018/2/layout/IconCircleList"/>
    <dgm:cxn modelId="{26DF8580-325A-2347-85F4-8F6CFAC4A07B}" type="presParOf" srcId="{5E3B84FF-3C88-4F7E-87D8-AC0757F79CB6}" destId="{2E7C425C-2060-411D-9E26-73E65C3A7067}" srcOrd="3" destOrd="0" presId="urn:microsoft.com/office/officeart/2018/2/layout/IconCircleList"/>
    <dgm:cxn modelId="{9130D367-1D26-6D4B-B9E8-168B2D3D3414}" type="presParOf" srcId="{5D5F2EBC-14A1-4376-B368-0E66029DC760}" destId="{6E91B507-9106-4436-B64E-12B166953684}" srcOrd="9" destOrd="0" presId="urn:microsoft.com/office/officeart/2018/2/layout/IconCircleList"/>
    <dgm:cxn modelId="{C5D406D4-AE3B-B54C-B056-C8A9A7359A6C}" type="presParOf" srcId="{5D5F2EBC-14A1-4376-B368-0E66029DC760}" destId="{6AD70D98-952F-4FEC-9BB1-60677FF0B86B}" srcOrd="10" destOrd="0" presId="urn:microsoft.com/office/officeart/2018/2/layout/IconCircleList"/>
    <dgm:cxn modelId="{697127F7-CFB0-C342-8D7B-F71F4C683DF3}" type="presParOf" srcId="{6AD70D98-952F-4FEC-9BB1-60677FF0B86B}" destId="{19FAB11D-1537-424F-8D70-39CE323B95ED}" srcOrd="0" destOrd="0" presId="urn:microsoft.com/office/officeart/2018/2/layout/IconCircleList"/>
    <dgm:cxn modelId="{6C329618-37E0-DD43-BD79-53AAE26538A3}" type="presParOf" srcId="{6AD70D98-952F-4FEC-9BB1-60677FF0B86B}" destId="{B6AA559C-1C84-443D-803E-12F2B7C8FC3F}" srcOrd="1" destOrd="0" presId="urn:microsoft.com/office/officeart/2018/2/layout/IconCircleList"/>
    <dgm:cxn modelId="{9957E7D7-12C6-C244-ACDA-460DDB14A394}" type="presParOf" srcId="{6AD70D98-952F-4FEC-9BB1-60677FF0B86B}" destId="{DC3C2202-8E08-401A-B247-C8BEAB1E1B61}" srcOrd="2" destOrd="0" presId="urn:microsoft.com/office/officeart/2018/2/layout/IconCircleList"/>
    <dgm:cxn modelId="{09AE1A9E-A051-F04D-8B42-88849E155EA0}" type="presParOf" srcId="{6AD70D98-952F-4FEC-9BB1-60677FF0B86B}" destId="{FF10516F-7677-4EA1-9FC4-441185459A2E}" srcOrd="3" destOrd="0" presId="urn:microsoft.com/office/officeart/2018/2/layout/IconCircleList"/>
    <dgm:cxn modelId="{7594B76D-55C3-6844-BA6C-8FB73F783866}" type="presParOf" srcId="{5D5F2EBC-14A1-4376-B368-0E66029DC760}" destId="{793BF4DE-2E75-4AAC-8D49-24244C692904}" srcOrd="11" destOrd="0" presId="urn:microsoft.com/office/officeart/2018/2/layout/IconCircleList"/>
    <dgm:cxn modelId="{B540EC06-B681-EA43-B29E-07ADD6E3426E}" type="presParOf" srcId="{5D5F2EBC-14A1-4376-B368-0E66029DC760}" destId="{AFF86102-EC44-4362-AEA7-40E16D28E88D}" srcOrd="12" destOrd="0" presId="urn:microsoft.com/office/officeart/2018/2/layout/IconCircleList"/>
    <dgm:cxn modelId="{FD0CA7C2-F86B-0D4A-A346-A3ACDAA65E16}" type="presParOf" srcId="{AFF86102-EC44-4362-AEA7-40E16D28E88D}" destId="{2A294CD6-92C1-47FF-8855-E8E071C7695B}" srcOrd="0" destOrd="0" presId="urn:microsoft.com/office/officeart/2018/2/layout/IconCircleList"/>
    <dgm:cxn modelId="{C28F4CB8-43F7-ED40-8CF8-4286D4331AAE}" type="presParOf" srcId="{AFF86102-EC44-4362-AEA7-40E16D28E88D}" destId="{A1B028C2-58A7-45D0-B1BA-4F3946AF0483}" srcOrd="1" destOrd="0" presId="urn:microsoft.com/office/officeart/2018/2/layout/IconCircleList"/>
    <dgm:cxn modelId="{666F37D8-77FD-B148-BA8C-6ED750152208}" type="presParOf" srcId="{AFF86102-EC44-4362-AEA7-40E16D28E88D}" destId="{93B9D84E-FBCC-4475-94BF-CA0C6E56A789}" srcOrd="2" destOrd="0" presId="urn:microsoft.com/office/officeart/2018/2/layout/IconCircleList"/>
    <dgm:cxn modelId="{8BC5DF75-2ED4-144F-8C80-5665224D8C4B}" type="presParOf" srcId="{AFF86102-EC44-4362-AEA7-40E16D28E88D}" destId="{E4F7C369-FEA8-49CC-9758-F04EE2FE6098}" srcOrd="3" destOrd="0" presId="urn:microsoft.com/office/officeart/2018/2/layout/IconCircleList"/>
    <dgm:cxn modelId="{C52352E6-593C-9349-86C6-92B70D8C971B}" type="presParOf" srcId="{5D5F2EBC-14A1-4376-B368-0E66029DC760}" destId="{FBB8D10E-EFA5-440B-A346-E2BEEA0F18C2}" srcOrd="13" destOrd="0" presId="urn:microsoft.com/office/officeart/2018/2/layout/IconCircleList"/>
    <dgm:cxn modelId="{424D235D-EFD4-0645-A1FC-FB4CF0A4CB03}" type="presParOf" srcId="{5D5F2EBC-14A1-4376-B368-0E66029DC760}" destId="{A2736C61-79E8-406A-A2BD-7640E33D5845}" srcOrd="14" destOrd="0" presId="urn:microsoft.com/office/officeart/2018/2/layout/IconCircleList"/>
    <dgm:cxn modelId="{DD3DD45C-E50A-6141-B881-8EC8AEBC0C83}" type="presParOf" srcId="{A2736C61-79E8-406A-A2BD-7640E33D5845}" destId="{D0A52D95-4D3A-44AD-BEFD-D601B0ED8173}" srcOrd="0" destOrd="0" presId="urn:microsoft.com/office/officeart/2018/2/layout/IconCircleList"/>
    <dgm:cxn modelId="{CC17581D-CE4D-194C-9EAA-8122E17ABE53}" type="presParOf" srcId="{A2736C61-79E8-406A-A2BD-7640E33D5845}" destId="{A19D3E44-CDDC-4D15-AFD0-887A1A4EF2B5}" srcOrd="1" destOrd="0" presId="urn:microsoft.com/office/officeart/2018/2/layout/IconCircleList"/>
    <dgm:cxn modelId="{52D51AAF-B9F4-2948-B84A-E52401684B60}" type="presParOf" srcId="{A2736C61-79E8-406A-A2BD-7640E33D5845}" destId="{9BC42018-AB86-4B05-995A-A3FBC945F927}" srcOrd="2" destOrd="0" presId="urn:microsoft.com/office/officeart/2018/2/layout/IconCircleList"/>
    <dgm:cxn modelId="{655E16D9-18F1-C441-9194-D29312456A77}" type="presParOf" srcId="{A2736C61-79E8-406A-A2BD-7640E33D5845}" destId="{760D880D-1B9F-418A-92B7-06CF0BB99F3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CF7D91F-354F-FA44-9C53-F1C40407B6A2}"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887F2F9E-015A-F348-83AC-9D60E6B91E68}">
      <dgm:prSet/>
      <dgm:spPr/>
      <dgm:t>
        <a:bodyPr/>
        <a:lstStyle/>
        <a:p>
          <a:r>
            <a:rPr lang="en-US" dirty="0"/>
            <a:t>Did you describe the results in detail and in a way that ties back to your original research questions? </a:t>
          </a:r>
        </a:p>
      </dgm:t>
    </dgm:pt>
    <dgm:pt modelId="{D88D09DB-6614-914C-A4BA-6E5DED1011EA}" type="parTrans" cxnId="{4C7091CA-F488-D844-B92B-AF80D366C5AC}">
      <dgm:prSet/>
      <dgm:spPr/>
      <dgm:t>
        <a:bodyPr/>
        <a:lstStyle/>
        <a:p>
          <a:endParaRPr lang="en-US"/>
        </a:p>
      </dgm:t>
    </dgm:pt>
    <dgm:pt modelId="{D68179D3-F875-3A49-B593-51A39C9EEC59}" type="sibTrans" cxnId="{4C7091CA-F488-D844-B92B-AF80D366C5AC}">
      <dgm:prSet/>
      <dgm:spPr/>
      <dgm:t>
        <a:bodyPr/>
        <a:lstStyle/>
        <a:p>
          <a:endParaRPr lang="en-US"/>
        </a:p>
      </dgm:t>
    </dgm:pt>
    <dgm:pt modelId="{B10843AF-A1E4-0F41-88A0-D3F3BDAA584D}">
      <dgm:prSet/>
      <dgm:spPr/>
      <dgm:t>
        <a:bodyPr/>
        <a:lstStyle/>
        <a:p>
          <a:r>
            <a:rPr lang="en-US"/>
            <a:t>Did you account for all of the respondents and the sampling frame?</a:t>
          </a:r>
        </a:p>
      </dgm:t>
    </dgm:pt>
    <dgm:pt modelId="{4CF5AEA6-5DF2-9540-8C6F-278D7D6ED12B}" type="parTrans" cxnId="{D6E641F9-E79D-8D4F-9525-7BE48A67CA95}">
      <dgm:prSet/>
      <dgm:spPr/>
      <dgm:t>
        <a:bodyPr/>
        <a:lstStyle/>
        <a:p>
          <a:endParaRPr lang="en-US"/>
        </a:p>
      </dgm:t>
    </dgm:pt>
    <dgm:pt modelId="{7204FB84-1A99-6C4E-9BBD-39BD90E475BB}" type="sibTrans" cxnId="{D6E641F9-E79D-8D4F-9525-7BE48A67CA95}">
      <dgm:prSet/>
      <dgm:spPr/>
      <dgm:t>
        <a:bodyPr/>
        <a:lstStyle/>
        <a:p>
          <a:endParaRPr lang="en-US"/>
        </a:p>
      </dgm:t>
    </dgm:pt>
    <dgm:pt modelId="{21CD9C05-0F66-8A42-AF67-D45403A1F528}">
      <dgm:prSet/>
      <dgm:spPr/>
      <dgm:t>
        <a:bodyPr/>
        <a:lstStyle/>
        <a:p>
          <a:r>
            <a:rPr lang="en-US"/>
            <a:t>Did you present the results in a clear and logical manner?</a:t>
          </a:r>
        </a:p>
      </dgm:t>
    </dgm:pt>
    <dgm:pt modelId="{697D548D-6647-9D4F-99C6-F266FA837355}" type="parTrans" cxnId="{C26581F8-B2D6-FD49-9389-082F3C84317A}">
      <dgm:prSet/>
      <dgm:spPr/>
      <dgm:t>
        <a:bodyPr/>
        <a:lstStyle/>
        <a:p>
          <a:endParaRPr lang="en-US"/>
        </a:p>
      </dgm:t>
    </dgm:pt>
    <dgm:pt modelId="{93F279AD-70E9-3745-A790-8BEDE1BB413F}" type="sibTrans" cxnId="{C26581F8-B2D6-FD49-9389-082F3C84317A}">
      <dgm:prSet/>
      <dgm:spPr/>
      <dgm:t>
        <a:bodyPr/>
        <a:lstStyle/>
        <a:p>
          <a:endParaRPr lang="en-US"/>
        </a:p>
      </dgm:t>
    </dgm:pt>
    <dgm:pt modelId="{98F3BF3D-6DE6-CA48-912D-1DEA479386BB}">
      <dgm:prSet/>
      <dgm:spPr/>
      <dgm:t>
        <a:bodyPr/>
        <a:lstStyle/>
        <a:p>
          <a:r>
            <a:rPr lang="en-US"/>
            <a:t>Did you provide tables and figures where a picture is worth a 1000 words?</a:t>
          </a:r>
        </a:p>
      </dgm:t>
    </dgm:pt>
    <dgm:pt modelId="{D22EA4C2-A58C-9243-9430-376393879B82}" type="parTrans" cxnId="{EAF29F9E-E740-004F-8262-7631AA50E6CA}">
      <dgm:prSet/>
      <dgm:spPr/>
      <dgm:t>
        <a:bodyPr/>
        <a:lstStyle/>
        <a:p>
          <a:endParaRPr lang="en-US"/>
        </a:p>
      </dgm:t>
    </dgm:pt>
    <dgm:pt modelId="{27ECBC63-7B6C-5349-8E47-645006086A8B}" type="sibTrans" cxnId="{EAF29F9E-E740-004F-8262-7631AA50E6CA}">
      <dgm:prSet/>
      <dgm:spPr/>
      <dgm:t>
        <a:bodyPr/>
        <a:lstStyle/>
        <a:p>
          <a:endParaRPr lang="en-US"/>
        </a:p>
      </dgm:t>
    </dgm:pt>
    <dgm:pt modelId="{BFD22D04-FE0A-5744-84FC-9F2E65E78939}">
      <dgm:prSet/>
      <dgm:spPr/>
      <dgm:t>
        <a:bodyPr/>
        <a:lstStyle/>
        <a:p>
          <a:r>
            <a:rPr lang="en-US"/>
            <a:t>Did you check the consistency of numbers between the manuscript text and the tables or figures?</a:t>
          </a:r>
        </a:p>
      </dgm:t>
    </dgm:pt>
    <dgm:pt modelId="{B95D6D99-4BC7-5C49-8B47-26CC81361077}" type="parTrans" cxnId="{1B02E49B-3D43-BD40-AF95-218D996CDC37}">
      <dgm:prSet/>
      <dgm:spPr/>
      <dgm:t>
        <a:bodyPr/>
        <a:lstStyle/>
        <a:p>
          <a:endParaRPr lang="en-US"/>
        </a:p>
      </dgm:t>
    </dgm:pt>
    <dgm:pt modelId="{2154B2ED-6664-6E41-B864-4A25B47142FD}" type="sibTrans" cxnId="{1B02E49B-3D43-BD40-AF95-218D996CDC37}">
      <dgm:prSet/>
      <dgm:spPr/>
      <dgm:t>
        <a:bodyPr/>
        <a:lstStyle/>
        <a:p>
          <a:endParaRPr lang="en-US"/>
        </a:p>
      </dgm:t>
    </dgm:pt>
    <dgm:pt modelId="{EE1AEC13-4877-194A-BE1D-4C515614FD9B}" type="pres">
      <dgm:prSet presAssocID="{6CF7D91F-354F-FA44-9C53-F1C40407B6A2}" presName="vert0" presStyleCnt="0">
        <dgm:presLayoutVars>
          <dgm:dir/>
          <dgm:animOne val="branch"/>
          <dgm:animLvl val="lvl"/>
        </dgm:presLayoutVars>
      </dgm:prSet>
      <dgm:spPr/>
    </dgm:pt>
    <dgm:pt modelId="{3EEF3C04-B6B5-954E-A4CB-A2EF2666B217}" type="pres">
      <dgm:prSet presAssocID="{887F2F9E-015A-F348-83AC-9D60E6B91E68}" presName="thickLine" presStyleLbl="alignNode1" presStyleIdx="0" presStyleCnt="5"/>
      <dgm:spPr/>
    </dgm:pt>
    <dgm:pt modelId="{E59AF858-D3A9-ED40-A68E-A6E2C0F2E917}" type="pres">
      <dgm:prSet presAssocID="{887F2F9E-015A-F348-83AC-9D60E6B91E68}" presName="horz1" presStyleCnt="0"/>
      <dgm:spPr/>
    </dgm:pt>
    <dgm:pt modelId="{7BCC3572-30C3-984C-BB34-00B09AF73557}" type="pres">
      <dgm:prSet presAssocID="{887F2F9E-015A-F348-83AC-9D60E6B91E68}" presName="tx1" presStyleLbl="revTx" presStyleIdx="0" presStyleCnt="5"/>
      <dgm:spPr/>
    </dgm:pt>
    <dgm:pt modelId="{358C3364-9297-C945-8867-4D6F7D4ACED2}" type="pres">
      <dgm:prSet presAssocID="{887F2F9E-015A-F348-83AC-9D60E6B91E68}" presName="vert1" presStyleCnt="0"/>
      <dgm:spPr/>
    </dgm:pt>
    <dgm:pt modelId="{A8576F1E-85F5-2047-9EE0-17AAEB51A65C}" type="pres">
      <dgm:prSet presAssocID="{B10843AF-A1E4-0F41-88A0-D3F3BDAA584D}" presName="thickLine" presStyleLbl="alignNode1" presStyleIdx="1" presStyleCnt="5"/>
      <dgm:spPr/>
    </dgm:pt>
    <dgm:pt modelId="{88FBD64F-D2F2-D84E-9F36-6B3EF107AE40}" type="pres">
      <dgm:prSet presAssocID="{B10843AF-A1E4-0F41-88A0-D3F3BDAA584D}" presName="horz1" presStyleCnt="0"/>
      <dgm:spPr/>
    </dgm:pt>
    <dgm:pt modelId="{4B9A243F-49D7-6845-8158-83AE0A7632B6}" type="pres">
      <dgm:prSet presAssocID="{B10843AF-A1E4-0F41-88A0-D3F3BDAA584D}" presName="tx1" presStyleLbl="revTx" presStyleIdx="1" presStyleCnt="5"/>
      <dgm:spPr/>
    </dgm:pt>
    <dgm:pt modelId="{833075C3-879E-3343-86EA-8EBE4C5D1CFF}" type="pres">
      <dgm:prSet presAssocID="{B10843AF-A1E4-0F41-88A0-D3F3BDAA584D}" presName="vert1" presStyleCnt="0"/>
      <dgm:spPr/>
    </dgm:pt>
    <dgm:pt modelId="{373D1962-E4B9-BC45-8BAD-2C3C23E1D0EA}" type="pres">
      <dgm:prSet presAssocID="{21CD9C05-0F66-8A42-AF67-D45403A1F528}" presName="thickLine" presStyleLbl="alignNode1" presStyleIdx="2" presStyleCnt="5"/>
      <dgm:spPr/>
    </dgm:pt>
    <dgm:pt modelId="{81D32324-38FC-7849-BED6-7672D0C05485}" type="pres">
      <dgm:prSet presAssocID="{21CD9C05-0F66-8A42-AF67-D45403A1F528}" presName="horz1" presStyleCnt="0"/>
      <dgm:spPr/>
    </dgm:pt>
    <dgm:pt modelId="{185BE6A3-2359-2745-91D9-023AACC001A6}" type="pres">
      <dgm:prSet presAssocID="{21CD9C05-0F66-8A42-AF67-D45403A1F528}" presName="tx1" presStyleLbl="revTx" presStyleIdx="2" presStyleCnt="5"/>
      <dgm:spPr/>
    </dgm:pt>
    <dgm:pt modelId="{9B822D91-0AE3-BF40-9D30-26867D13BEA3}" type="pres">
      <dgm:prSet presAssocID="{21CD9C05-0F66-8A42-AF67-D45403A1F528}" presName="vert1" presStyleCnt="0"/>
      <dgm:spPr/>
    </dgm:pt>
    <dgm:pt modelId="{9CE4667E-B7E8-514A-B26B-BDACBC212589}" type="pres">
      <dgm:prSet presAssocID="{98F3BF3D-6DE6-CA48-912D-1DEA479386BB}" presName="thickLine" presStyleLbl="alignNode1" presStyleIdx="3" presStyleCnt="5"/>
      <dgm:spPr/>
    </dgm:pt>
    <dgm:pt modelId="{528C3BCC-7512-3D45-8059-440AFCBC5A1E}" type="pres">
      <dgm:prSet presAssocID="{98F3BF3D-6DE6-CA48-912D-1DEA479386BB}" presName="horz1" presStyleCnt="0"/>
      <dgm:spPr/>
    </dgm:pt>
    <dgm:pt modelId="{C73073C1-201E-9840-86D6-6FD5D9E356D7}" type="pres">
      <dgm:prSet presAssocID="{98F3BF3D-6DE6-CA48-912D-1DEA479386BB}" presName="tx1" presStyleLbl="revTx" presStyleIdx="3" presStyleCnt="5"/>
      <dgm:spPr/>
    </dgm:pt>
    <dgm:pt modelId="{749E19D9-A02D-3D40-B911-F0A9E5CD2949}" type="pres">
      <dgm:prSet presAssocID="{98F3BF3D-6DE6-CA48-912D-1DEA479386BB}" presName="vert1" presStyleCnt="0"/>
      <dgm:spPr/>
    </dgm:pt>
    <dgm:pt modelId="{FBB9ABDD-5E18-C549-8A2A-EF3AAADABE7A}" type="pres">
      <dgm:prSet presAssocID="{BFD22D04-FE0A-5744-84FC-9F2E65E78939}" presName="thickLine" presStyleLbl="alignNode1" presStyleIdx="4" presStyleCnt="5"/>
      <dgm:spPr/>
    </dgm:pt>
    <dgm:pt modelId="{BB2C445A-8AE7-9342-BC60-B431090CEB12}" type="pres">
      <dgm:prSet presAssocID="{BFD22D04-FE0A-5744-84FC-9F2E65E78939}" presName="horz1" presStyleCnt="0"/>
      <dgm:spPr/>
    </dgm:pt>
    <dgm:pt modelId="{3A2E94BD-8991-4844-8D68-DCD16FF32DE2}" type="pres">
      <dgm:prSet presAssocID="{BFD22D04-FE0A-5744-84FC-9F2E65E78939}" presName="tx1" presStyleLbl="revTx" presStyleIdx="4" presStyleCnt="5"/>
      <dgm:spPr/>
    </dgm:pt>
    <dgm:pt modelId="{FA25A7DA-5057-3F40-824A-304A2002AF3F}" type="pres">
      <dgm:prSet presAssocID="{BFD22D04-FE0A-5744-84FC-9F2E65E78939}" presName="vert1" presStyleCnt="0"/>
      <dgm:spPr/>
    </dgm:pt>
  </dgm:ptLst>
  <dgm:cxnLst>
    <dgm:cxn modelId="{59186802-08E7-8F4F-9D70-30E02946B3D3}" type="presOf" srcId="{BFD22D04-FE0A-5744-84FC-9F2E65E78939}" destId="{3A2E94BD-8991-4844-8D68-DCD16FF32DE2}" srcOrd="0" destOrd="0" presId="urn:microsoft.com/office/officeart/2008/layout/LinedList"/>
    <dgm:cxn modelId="{C35C7337-B32B-7745-AC21-DD1761E8474A}" type="presOf" srcId="{21CD9C05-0F66-8A42-AF67-D45403A1F528}" destId="{185BE6A3-2359-2745-91D9-023AACC001A6}" srcOrd="0" destOrd="0" presId="urn:microsoft.com/office/officeart/2008/layout/LinedList"/>
    <dgm:cxn modelId="{460B376F-D8B5-6345-982F-0167016FFB17}" type="presOf" srcId="{98F3BF3D-6DE6-CA48-912D-1DEA479386BB}" destId="{C73073C1-201E-9840-86D6-6FD5D9E356D7}" srcOrd="0" destOrd="0" presId="urn:microsoft.com/office/officeart/2008/layout/LinedList"/>
    <dgm:cxn modelId="{1B02E49B-3D43-BD40-AF95-218D996CDC37}" srcId="{6CF7D91F-354F-FA44-9C53-F1C40407B6A2}" destId="{BFD22D04-FE0A-5744-84FC-9F2E65E78939}" srcOrd="4" destOrd="0" parTransId="{B95D6D99-4BC7-5C49-8B47-26CC81361077}" sibTransId="{2154B2ED-6664-6E41-B864-4A25B47142FD}"/>
    <dgm:cxn modelId="{EAF29F9E-E740-004F-8262-7631AA50E6CA}" srcId="{6CF7D91F-354F-FA44-9C53-F1C40407B6A2}" destId="{98F3BF3D-6DE6-CA48-912D-1DEA479386BB}" srcOrd="3" destOrd="0" parTransId="{D22EA4C2-A58C-9243-9430-376393879B82}" sibTransId="{27ECBC63-7B6C-5349-8E47-645006086A8B}"/>
    <dgm:cxn modelId="{A1AF3DAB-F3D0-6F4D-8CF5-AB3B4EAD1C7B}" type="presOf" srcId="{B10843AF-A1E4-0F41-88A0-D3F3BDAA584D}" destId="{4B9A243F-49D7-6845-8158-83AE0A7632B6}" srcOrd="0" destOrd="0" presId="urn:microsoft.com/office/officeart/2008/layout/LinedList"/>
    <dgm:cxn modelId="{0FE22CC2-857E-A646-88FC-01C87B570534}" type="presOf" srcId="{6CF7D91F-354F-FA44-9C53-F1C40407B6A2}" destId="{EE1AEC13-4877-194A-BE1D-4C515614FD9B}" srcOrd="0" destOrd="0" presId="urn:microsoft.com/office/officeart/2008/layout/LinedList"/>
    <dgm:cxn modelId="{4C7091CA-F488-D844-B92B-AF80D366C5AC}" srcId="{6CF7D91F-354F-FA44-9C53-F1C40407B6A2}" destId="{887F2F9E-015A-F348-83AC-9D60E6B91E68}" srcOrd="0" destOrd="0" parTransId="{D88D09DB-6614-914C-A4BA-6E5DED1011EA}" sibTransId="{D68179D3-F875-3A49-B593-51A39C9EEC59}"/>
    <dgm:cxn modelId="{7DD805F3-38F7-4243-8761-32E1447D6AF9}" type="presOf" srcId="{887F2F9E-015A-F348-83AC-9D60E6B91E68}" destId="{7BCC3572-30C3-984C-BB34-00B09AF73557}" srcOrd="0" destOrd="0" presId="urn:microsoft.com/office/officeart/2008/layout/LinedList"/>
    <dgm:cxn modelId="{C26581F8-B2D6-FD49-9389-082F3C84317A}" srcId="{6CF7D91F-354F-FA44-9C53-F1C40407B6A2}" destId="{21CD9C05-0F66-8A42-AF67-D45403A1F528}" srcOrd="2" destOrd="0" parTransId="{697D548D-6647-9D4F-99C6-F266FA837355}" sibTransId="{93F279AD-70E9-3745-A790-8BEDE1BB413F}"/>
    <dgm:cxn modelId="{D6E641F9-E79D-8D4F-9525-7BE48A67CA95}" srcId="{6CF7D91F-354F-FA44-9C53-F1C40407B6A2}" destId="{B10843AF-A1E4-0F41-88A0-D3F3BDAA584D}" srcOrd="1" destOrd="0" parTransId="{4CF5AEA6-5DF2-9540-8C6F-278D7D6ED12B}" sibTransId="{7204FB84-1A99-6C4E-9BBD-39BD90E475BB}"/>
    <dgm:cxn modelId="{03782115-F469-FA40-947F-B41B66968E5F}" type="presParOf" srcId="{EE1AEC13-4877-194A-BE1D-4C515614FD9B}" destId="{3EEF3C04-B6B5-954E-A4CB-A2EF2666B217}" srcOrd="0" destOrd="0" presId="urn:microsoft.com/office/officeart/2008/layout/LinedList"/>
    <dgm:cxn modelId="{559F4BF7-9F92-5446-9FC4-C7BD2244E3FC}" type="presParOf" srcId="{EE1AEC13-4877-194A-BE1D-4C515614FD9B}" destId="{E59AF858-D3A9-ED40-A68E-A6E2C0F2E917}" srcOrd="1" destOrd="0" presId="urn:microsoft.com/office/officeart/2008/layout/LinedList"/>
    <dgm:cxn modelId="{689FC979-6A6B-F242-AE9D-4A3B251CE178}" type="presParOf" srcId="{E59AF858-D3A9-ED40-A68E-A6E2C0F2E917}" destId="{7BCC3572-30C3-984C-BB34-00B09AF73557}" srcOrd="0" destOrd="0" presId="urn:microsoft.com/office/officeart/2008/layout/LinedList"/>
    <dgm:cxn modelId="{B3A6091B-6178-864D-A8FA-D81868AC44BF}" type="presParOf" srcId="{E59AF858-D3A9-ED40-A68E-A6E2C0F2E917}" destId="{358C3364-9297-C945-8867-4D6F7D4ACED2}" srcOrd="1" destOrd="0" presId="urn:microsoft.com/office/officeart/2008/layout/LinedList"/>
    <dgm:cxn modelId="{36F34EA7-249D-3745-9962-B1E36B42FED3}" type="presParOf" srcId="{EE1AEC13-4877-194A-BE1D-4C515614FD9B}" destId="{A8576F1E-85F5-2047-9EE0-17AAEB51A65C}" srcOrd="2" destOrd="0" presId="urn:microsoft.com/office/officeart/2008/layout/LinedList"/>
    <dgm:cxn modelId="{289DAC65-1D0C-4340-9039-274F1D3D6C63}" type="presParOf" srcId="{EE1AEC13-4877-194A-BE1D-4C515614FD9B}" destId="{88FBD64F-D2F2-D84E-9F36-6B3EF107AE40}" srcOrd="3" destOrd="0" presId="urn:microsoft.com/office/officeart/2008/layout/LinedList"/>
    <dgm:cxn modelId="{F41D1BD2-CC0A-CD41-A2A1-94143EF2CF8A}" type="presParOf" srcId="{88FBD64F-D2F2-D84E-9F36-6B3EF107AE40}" destId="{4B9A243F-49D7-6845-8158-83AE0A7632B6}" srcOrd="0" destOrd="0" presId="urn:microsoft.com/office/officeart/2008/layout/LinedList"/>
    <dgm:cxn modelId="{7AFFB955-4EEA-6045-BD41-73A2A6DCC05F}" type="presParOf" srcId="{88FBD64F-D2F2-D84E-9F36-6B3EF107AE40}" destId="{833075C3-879E-3343-86EA-8EBE4C5D1CFF}" srcOrd="1" destOrd="0" presId="urn:microsoft.com/office/officeart/2008/layout/LinedList"/>
    <dgm:cxn modelId="{E7AA0224-248D-2B43-A75E-07D12832217E}" type="presParOf" srcId="{EE1AEC13-4877-194A-BE1D-4C515614FD9B}" destId="{373D1962-E4B9-BC45-8BAD-2C3C23E1D0EA}" srcOrd="4" destOrd="0" presId="urn:microsoft.com/office/officeart/2008/layout/LinedList"/>
    <dgm:cxn modelId="{80330A62-BA74-8F43-8BA7-799650A095BF}" type="presParOf" srcId="{EE1AEC13-4877-194A-BE1D-4C515614FD9B}" destId="{81D32324-38FC-7849-BED6-7672D0C05485}" srcOrd="5" destOrd="0" presId="urn:microsoft.com/office/officeart/2008/layout/LinedList"/>
    <dgm:cxn modelId="{256BEA3E-876D-4C44-BB86-A697F793087E}" type="presParOf" srcId="{81D32324-38FC-7849-BED6-7672D0C05485}" destId="{185BE6A3-2359-2745-91D9-023AACC001A6}" srcOrd="0" destOrd="0" presId="urn:microsoft.com/office/officeart/2008/layout/LinedList"/>
    <dgm:cxn modelId="{A33D8799-0E72-5044-A58C-C6D459FC465D}" type="presParOf" srcId="{81D32324-38FC-7849-BED6-7672D0C05485}" destId="{9B822D91-0AE3-BF40-9D30-26867D13BEA3}" srcOrd="1" destOrd="0" presId="urn:microsoft.com/office/officeart/2008/layout/LinedList"/>
    <dgm:cxn modelId="{A453CECC-F72A-EB40-B3CE-E450BAAB16BD}" type="presParOf" srcId="{EE1AEC13-4877-194A-BE1D-4C515614FD9B}" destId="{9CE4667E-B7E8-514A-B26B-BDACBC212589}" srcOrd="6" destOrd="0" presId="urn:microsoft.com/office/officeart/2008/layout/LinedList"/>
    <dgm:cxn modelId="{CB87A0E9-391F-F74E-9F9C-019847FB1A27}" type="presParOf" srcId="{EE1AEC13-4877-194A-BE1D-4C515614FD9B}" destId="{528C3BCC-7512-3D45-8059-440AFCBC5A1E}" srcOrd="7" destOrd="0" presId="urn:microsoft.com/office/officeart/2008/layout/LinedList"/>
    <dgm:cxn modelId="{5F40F1EA-7C12-3847-8C88-822FA7C80685}" type="presParOf" srcId="{528C3BCC-7512-3D45-8059-440AFCBC5A1E}" destId="{C73073C1-201E-9840-86D6-6FD5D9E356D7}" srcOrd="0" destOrd="0" presId="urn:microsoft.com/office/officeart/2008/layout/LinedList"/>
    <dgm:cxn modelId="{39BDC6C0-9BF3-3C4F-A2BC-218B1F9083BC}" type="presParOf" srcId="{528C3BCC-7512-3D45-8059-440AFCBC5A1E}" destId="{749E19D9-A02D-3D40-B911-F0A9E5CD2949}" srcOrd="1" destOrd="0" presId="urn:microsoft.com/office/officeart/2008/layout/LinedList"/>
    <dgm:cxn modelId="{F629174D-C123-8F47-B0D6-C56EC9967CDB}" type="presParOf" srcId="{EE1AEC13-4877-194A-BE1D-4C515614FD9B}" destId="{FBB9ABDD-5E18-C549-8A2A-EF3AAADABE7A}" srcOrd="8" destOrd="0" presId="urn:microsoft.com/office/officeart/2008/layout/LinedList"/>
    <dgm:cxn modelId="{69298D2C-6FBE-FB40-A166-BB26A728B234}" type="presParOf" srcId="{EE1AEC13-4877-194A-BE1D-4C515614FD9B}" destId="{BB2C445A-8AE7-9342-BC60-B431090CEB12}" srcOrd="9" destOrd="0" presId="urn:microsoft.com/office/officeart/2008/layout/LinedList"/>
    <dgm:cxn modelId="{E8D13220-F014-7D40-B8B2-974D74A0E819}" type="presParOf" srcId="{BB2C445A-8AE7-9342-BC60-B431090CEB12}" destId="{3A2E94BD-8991-4844-8D68-DCD16FF32DE2}" srcOrd="0" destOrd="0" presId="urn:microsoft.com/office/officeart/2008/layout/LinedList"/>
    <dgm:cxn modelId="{809A65F8-D6B4-0048-AC7C-AB13D054D4F5}" type="presParOf" srcId="{BB2C445A-8AE7-9342-BC60-B431090CEB12}" destId="{FA25A7DA-5057-3F40-824A-304A2002AF3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26DDF1F-3DF3-834C-B703-21DDF09BE3F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641ADA1-4D69-9348-9291-45A1557906DA}">
      <dgm:prSet/>
      <dgm:spPr/>
      <dgm:t>
        <a:bodyPr/>
        <a:lstStyle/>
        <a:p>
          <a:r>
            <a:rPr lang="en-US"/>
            <a:t>Toughest part of a paper to write … Why?</a:t>
          </a:r>
        </a:p>
      </dgm:t>
    </dgm:pt>
    <dgm:pt modelId="{D6E28DEF-E19B-B04F-94FB-7F97F86B0161}" type="parTrans" cxnId="{B16F3AA8-63B2-6748-B214-B586DFE1A87D}">
      <dgm:prSet/>
      <dgm:spPr/>
      <dgm:t>
        <a:bodyPr/>
        <a:lstStyle/>
        <a:p>
          <a:endParaRPr lang="en-US"/>
        </a:p>
      </dgm:t>
    </dgm:pt>
    <dgm:pt modelId="{07134FC3-7281-E048-9185-283BC7D61F73}" type="sibTrans" cxnId="{B16F3AA8-63B2-6748-B214-B586DFE1A87D}">
      <dgm:prSet/>
      <dgm:spPr/>
      <dgm:t>
        <a:bodyPr/>
        <a:lstStyle/>
        <a:p>
          <a:endParaRPr lang="en-US"/>
        </a:p>
      </dgm:t>
    </dgm:pt>
    <dgm:pt modelId="{FF499098-3436-6848-9773-5B8EBC6D9D0A}">
      <dgm:prSet/>
      <dgm:spPr/>
      <dgm:t>
        <a:bodyPr/>
        <a:lstStyle/>
        <a:p>
          <a:r>
            <a:rPr lang="en-US"/>
            <a:t>Because the first paragraph sets the tone of how you will plough (plow?) through your discussion.</a:t>
          </a:r>
        </a:p>
      </dgm:t>
    </dgm:pt>
    <dgm:pt modelId="{02317AB5-72B7-8F46-A09C-15AAAF1A0AEB}" type="parTrans" cxnId="{1907C1C5-4EB4-7D47-A407-055129901434}">
      <dgm:prSet/>
      <dgm:spPr/>
      <dgm:t>
        <a:bodyPr/>
        <a:lstStyle/>
        <a:p>
          <a:endParaRPr lang="en-US"/>
        </a:p>
      </dgm:t>
    </dgm:pt>
    <dgm:pt modelId="{BB3DEE18-6501-4641-884A-9F5296E913B4}" type="sibTrans" cxnId="{1907C1C5-4EB4-7D47-A407-055129901434}">
      <dgm:prSet/>
      <dgm:spPr/>
      <dgm:t>
        <a:bodyPr/>
        <a:lstStyle/>
        <a:p>
          <a:endParaRPr lang="en-US"/>
        </a:p>
      </dgm:t>
    </dgm:pt>
    <dgm:pt modelId="{B6C61114-9B89-CE46-AF9D-763694ED7A18}">
      <dgm:prSet/>
      <dgm:spPr/>
      <dgm:t>
        <a:bodyPr/>
        <a:lstStyle/>
        <a:p>
          <a:r>
            <a:rPr lang="en-US"/>
            <a:t>Are you restating the obvious or taking the reader on a journey?</a:t>
          </a:r>
        </a:p>
      </dgm:t>
    </dgm:pt>
    <dgm:pt modelId="{39FE6854-F119-6749-858A-0E5AE71F88CD}" type="parTrans" cxnId="{EDF1EB9A-19DC-2444-9D54-393C27CCFB31}">
      <dgm:prSet/>
      <dgm:spPr/>
      <dgm:t>
        <a:bodyPr/>
        <a:lstStyle/>
        <a:p>
          <a:endParaRPr lang="en-US"/>
        </a:p>
      </dgm:t>
    </dgm:pt>
    <dgm:pt modelId="{352AAD0D-158A-0A4B-8EDC-3A19D8E961A0}" type="sibTrans" cxnId="{EDF1EB9A-19DC-2444-9D54-393C27CCFB31}">
      <dgm:prSet/>
      <dgm:spPr/>
      <dgm:t>
        <a:bodyPr/>
        <a:lstStyle/>
        <a:p>
          <a:endParaRPr lang="en-US"/>
        </a:p>
      </dgm:t>
    </dgm:pt>
    <dgm:pt modelId="{9B5BB031-F0DC-D246-8725-3BE7A8AF6EA2}">
      <dgm:prSet/>
      <dgm:spPr/>
      <dgm:t>
        <a:bodyPr/>
        <a:lstStyle/>
        <a:p>
          <a:r>
            <a:rPr lang="en-US"/>
            <a:t>Succinctly describe what you found …</a:t>
          </a:r>
        </a:p>
      </dgm:t>
    </dgm:pt>
    <dgm:pt modelId="{94B39A54-D78B-3941-8AFD-9DF17BC4FE77}" type="parTrans" cxnId="{8C743F51-12A6-A64E-BB89-7E9AA96C915F}">
      <dgm:prSet/>
      <dgm:spPr/>
      <dgm:t>
        <a:bodyPr/>
        <a:lstStyle/>
        <a:p>
          <a:endParaRPr lang="en-US"/>
        </a:p>
      </dgm:t>
    </dgm:pt>
    <dgm:pt modelId="{27433124-CD6D-504C-A2AB-2D3C642DB7ED}" type="sibTrans" cxnId="{8C743F51-12A6-A64E-BB89-7E9AA96C915F}">
      <dgm:prSet/>
      <dgm:spPr/>
      <dgm:t>
        <a:bodyPr/>
        <a:lstStyle/>
        <a:p>
          <a:endParaRPr lang="en-US"/>
        </a:p>
      </dgm:t>
    </dgm:pt>
    <dgm:pt modelId="{FB5A8434-8D74-A241-9361-F8AA67E6A5C4}">
      <dgm:prSet/>
      <dgm:spPr/>
      <dgm:t>
        <a:bodyPr/>
        <a:lstStyle/>
        <a:p>
          <a:r>
            <a:rPr lang="en-US"/>
            <a:t>Weave in a statement regarding implications …</a:t>
          </a:r>
        </a:p>
      </dgm:t>
    </dgm:pt>
    <dgm:pt modelId="{60A66002-85BE-9A4D-A5C0-53FDA823EE84}" type="parTrans" cxnId="{74D3A003-8035-4B49-BDC3-3F20CBBC2F85}">
      <dgm:prSet/>
      <dgm:spPr/>
      <dgm:t>
        <a:bodyPr/>
        <a:lstStyle/>
        <a:p>
          <a:endParaRPr lang="en-US"/>
        </a:p>
      </dgm:t>
    </dgm:pt>
    <dgm:pt modelId="{F0EE7AE9-FE94-C947-80DF-AB4DA70443FD}" type="sibTrans" cxnId="{74D3A003-8035-4B49-BDC3-3F20CBBC2F85}">
      <dgm:prSet/>
      <dgm:spPr/>
      <dgm:t>
        <a:bodyPr/>
        <a:lstStyle/>
        <a:p>
          <a:endParaRPr lang="en-US"/>
        </a:p>
      </dgm:t>
    </dgm:pt>
    <dgm:pt modelId="{E7CBB311-7B38-3C49-B215-D1DD02A4DDD3}">
      <dgm:prSet/>
      <dgm:spPr/>
      <dgm:t>
        <a:bodyPr/>
        <a:lstStyle/>
        <a:p>
          <a:r>
            <a:rPr lang="en-US"/>
            <a:t>Consider alternative interpretations …</a:t>
          </a:r>
        </a:p>
      </dgm:t>
    </dgm:pt>
    <dgm:pt modelId="{596BF750-51E5-3047-A675-2309F345DE19}" type="parTrans" cxnId="{3CA7C266-5761-834F-980E-D4A1519923D1}">
      <dgm:prSet/>
      <dgm:spPr/>
      <dgm:t>
        <a:bodyPr/>
        <a:lstStyle/>
        <a:p>
          <a:endParaRPr lang="en-US"/>
        </a:p>
      </dgm:t>
    </dgm:pt>
    <dgm:pt modelId="{DD52A20F-826C-4448-8D47-032658798465}" type="sibTrans" cxnId="{3CA7C266-5761-834F-980E-D4A1519923D1}">
      <dgm:prSet/>
      <dgm:spPr/>
      <dgm:t>
        <a:bodyPr/>
        <a:lstStyle/>
        <a:p>
          <a:endParaRPr lang="en-US"/>
        </a:p>
      </dgm:t>
    </dgm:pt>
    <dgm:pt modelId="{44025655-64BB-D948-B72A-9E0DD6ECBCE7}">
      <dgm:prSet/>
      <dgm:spPr/>
      <dgm:t>
        <a:bodyPr/>
        <a:lstStyle/>
        <a:p>
          <a:r>
            <a:rPr lang="en-US"/>
            <a:t>Address any study limitations, but not as weaknesses …</a:t>
          </a:r>
        </a:p>
      </dgm:t>
    </dgm:pt>
    <dgm:pt modelId="{FDB7CF98-45A5-604F-A137-06FD64384F55}" type="parTrans" cxnId="{A2AE092E-09FC-F448-B056-5F0B1300567A}">
      <dgm:prSet/>
      <dgm:spPr/>
      <dgm:t>
        <a:bodyPr/>
        <a:lstStyle/>
        <a:p>
          <a:endParaRPr lang="en-US"/>
        </a:p>
      </dgm:t>
    </dgm:pt>
    <dgm:pt modelId="{F0B0AB34-2FF1-F84F-8894-ECA569416E4B}" type="sibTrans" cxnId="{A2AE092E-09FC-F448-B056-5F0B1300567A}">
      <dgm:prSet/>
      <dgm:spPr/>
      <dgm:t>
        <a:bodyPr/>
        <a:lstStyle/>
        <a:p>
          <a:endParaRPr lang="en-US"/>
        </a:p>
      </dgm:t>
    </dgm:pt>
    <dgm:pt modelId="{2B0E355E-CFBF-944F-9EA3-7EE61B3AD760}">
      <dgm:prSet/>
      <dgm:spPr/>
      <dgm:t>
        <a:bodyPr/>
        <a:lstStyle/>
        <a:p>
          <a:r>
            <a:rPr lang="en-US"/>
            <a:t>Draw appropriate conclusions, don’t “wander”</a:t>
          </a:r>
        </a:p>
      </dgm:t>
    </dgm:pt>
    <dgm:pt modelId="{AE7620B9-7ED7-B74A-9938-ECF02E120041}" type="parTrans" cxnId="{920856E3-6585-1045-922B-4098464AAD9B}">
      <dgm:prSet/>
      <dgm:spPr/>
      <dgm:t>
        <a:bodyPr/>
        <a:lstStyle/>
        <a:p>
          <a:endParaRPr lang="en-US"/>
        </a:p>
      </dgm:t>
    </dgm:pt>
    <dgm:pt modelId="{4B4F9AAC-387B-D344-AF75-2B899E2FD071}" type="sibTrans" cxnId="{920856E3-6585-1045-922B-4098464AAD9B}">
      <dgm:prSet/>
      <dgm:spPr/>
      <dgm:t>
        <a:bodyPr/>
        <a:lstStyle/>
        <a:p>
          <a:endParaRPr lang="en-US"/>
        </a:p>
      </dgm:t>
    </dgm:pt>
    <dgm:pt modelId="{FD9649EF-9433-E642-A43E-712C6EEC63E0}" type="pres">
      <dgm:prSet presAssocID="{026DDF1F-3DF3-834C-B703-21DDF09BE3F9}" presName="vert0" presStyleCnt="0">
        <dgm:presLayoutVars>
          <dgm:dir/>
          <dgm:animOne val="branch"/>
          <dgm:animLvl val="lvl"/>
        </dgm:presLayoutVars>
      </dgm:prSet>
      <dgm:spPr/>
    </dgm:pt>
    <dgm:pt modelId="{920A745A-8C80-BB4A-A7CF-2E0E213700D4}" type="pres">
      <dgm:prSet presAssocID="{9641ADA1-4D69-9348-9291-45A1557906DA}" presName="thickLine" presStyleLbl="alignNode1" presStyleIdx="0" presStyleCnt="8"/>
      <dgm:spPr/>
    </dgm:pt>
    <dgm:pt modelId="{36971B45-4BC7-F343-8DBB-109F936106D8}" type="pres">
      <dgm:prSet presAssocID="{9641ADA1-4D69-9348-9291-45A1557906DA}" presName="horz1" presStyleCnt="0"/>
      <dgm:spPr/>
    </dgm:pt>
    <dgm:pt modelId="{0EACE62B-EBD9-0C47-A26F-29CC214B612A}" type="pres">
      <dgm:prSet presAssocID="{9641ADA1-4D69-9348-9291-45A1557906DA}" presName="tx1" presStyleLbl="revTx" presStyleIdx="0" presStyleCnt="8"/>
      <dgm:spPr/>
    </dgm:pt>
    <dgm:pt modelId="{818E0257-EC13-D944-A1F7-C96ADAE2FD9C}" type="pres">
      <dgm:prSet presAssocID="{9641ADA1-4D69-9348-9291-45A1557906DA}" presName="vert1" presStyleCnt="0"/>
      <dgm:spPr/>
    </dgm:pt>
    <dgm:pt modelId="{E25E604F-0D29-3440-8E13-A429E5CB8DCF}" type="pres">
      <dgm:prSet presAssocID="{FF499098-3436-6848-9773-5B8EBC6D9D0A}" presName="thickLine" presStyleLbl="alignNode1" presStyleIdx="1" presStyleCnt="8"/>
      <dgm:spPr/>
    </dgm:pt>
    <dgm:pt modelId="{1EE405B1-2CD4-9441-8BA0-304736EF61FA}" type="pres">
      <dgm:prSet presAssocID="{FF499098-3436-6848-9773-5B8EBC6D9D0A}" presName="horz1" presStyleCnt="0"/>
      <dgm:spPr/>
    </dgm:pt>
    <dgm:pt modelId="{F10B3554-DA3F-5540-8BCF-CC7EAA0C488A}" type="pres">
      <dgm:prSet presAssocID="{FF499098-3436-6848-9773-5B8EBC6D9D0A}" presName="tx1" presStyleLbl="revTx" presStyleIdx="1" presStyleCnt="8"/>
      <dgm:spPr/>
    </dgm:pt>
    <dgm:pt modelId="{4A17665F-84B7-6A4A-A709-5A4716DBB03C}" type="pres">
      <dgm:prSet presAssocID="{FF499098-3436-6848-9773-5B8EBC6D9D0A}" presName="vert1" presStyleCnt="0"/>
      <dgm:spPr/>
    </dgm:pt>
    <dgm:pt modelId="{55E0E564-F148-4D42-B45A-02B484FB2A25}" type="pres">
      <dgm:prSet presAssocID="{B6C61114-9B89-CE46-AF9D-763694ED7A18}" presName="thickLine" presStyleLbl="alignNode1" presStyleIdx="2" presStyleCnt="8"/>
      <dgm:spPr/>
    </dgm:pt>
    <dgm:pt modelId="{EE8AE9FE-ABC6-144E-ABB0-083871EAC1DF}" type="pres">
      <dgm:prSet presAssocID="{B6C61114-9B89-CE46-AF9D-763694ED7A18}" presName="horz1" presStyleCnt="0"/>
      <dgm:spPr/>
    </dgm:pt>
    <dgm:pt modelId="{29F2D001-73A7-E34A-93AB-3026F96F02CE}" type="pres">
      <dgm:prSet presAssocID="{B6C61114-9B89-CE46-AF9D-763694ED7A18}" presName="tx1" presStyleLbl="revTx" presStyleIdx="2" presStyleCnt="8"/>
      <dgm:spPr/>
    </dgm:pt>
    <dgm:pt modelId="{59D62DB6-3FFD-C14D-A023-5B14F740ED7C}" type="pres">
      <dgm:prSet presAssocID="{B6C61114-9B89-CE46-AF9D-763694ED7A18}" presName="vert1" presStyleCnt="0"/>
      <dgm:spPr/>
    </dgm:pt>
    <dgm:pt modelId="{241EF307-8BE9-8847-BABB-4D219319CFB6}" type="pres">
      <dgm:prSet presAssocID="{9B5BB031-F0DC-D246-8725-3BE7A8AF6EA2}" presName="thickLine" presStyleLbl="alignNode1" presStyleIdx="3" presStyleCnt="8"/>
      <dgm:spPr/>
    </dgm:pt>
    <dgm:pt modelId="{B888BAE8-3971-0C44-A451-C1046DE2DFE6}" type="pres">
      <dgm:prSet presAssocID="{9B5BB031-F0DC-D246-8725-3BE7A8AF6EA2}" presName="horz1" presStyleCnt="0"/>
      <dgm:spPr/>
    </dgm:pt>
    <dgm:pt modelId="{AD15898E-51AF-214C-B3B9-F6F6ECBEB58C}" type="pres">
      <dgm:prSet presAssocID="{9B5BB031-F0DC-D246-8725-3BE7A8AF6EA2}" presName="tx1" presStyleLbl="revTx" presStyleIdx="3" presStyleCnt="8"/>
      <dgm:spPr/>
    </dgm:pt>
    <dgm:pt modelId="{4663762C-AC7C-F949-A04B-9FD13F0B8AC5}" type="pres">
      <dgm:prSet presAssocID="{9B5BB031-F0DC-D246-8725-3BE7A8AF6EA2}" presName="vert1" presStyleCnt="0"/>
      <dgm:spPr/>
    </dgm:pt>
    <dgm:pt modelId="{BD777615-5077-0A4A-BBC3-6633B3687035}" type="pres">
      <dgm:prSet presAssocID="{FB5A8434-8D74-A241-9361-F8AA67E6A5C4}" presName="thickLine" presStyleLbl="alignNode1" presStyleIdx="4" presStyleCnt="8"/>
      <dgm:spPr/>
    </dgm:pt>
    <dgm:pt modelId="{570822D6-BF8E-0148-AB29-F2CDB37ADC1D}" type="pres">
      <dgm:prSet presAssocID="{FB5A8434-8D74-A241-9361-F8AA67E6A5C4}" presName="horz1" presStyleCnt="0"/>
      <dgm:spPr/>
    </dgm:pt>
    <dgm:pt modelId="{1460B76A-0EED-6741-80A4-F5BF43E8E8BD}" type="pres">
      <dgm:prSet presAssocID="{FB5A8434-8D74-A241-9361-F8AA67E6A5C4}" presName="tx1" presStyleLbl="revTx" presStyleIdx="4" presStyleCnt="8"/>
      <dgm:spPr/>
    </dgm:pt>
    <dgm:pt modelId="{0CD4499D-1971-D54D-BFAE-1074C2B796FA}" type="pres">
      <dgm:prSet presAssocID="{FB5A8434-8D74-A241-9361-F8AA67E6A5C4}" presName="vert1" presStyleCnt="0"/>
      <dgm:spPr/>
    </dgm:pt>
    <dgm:pt modelId="{5C3210F9-3959-3E45-B3F4-C2BC41CA028D}" type="pres">
      <dgm:prSet presAssocID="{E7CBB311-7B38-3C49-B215-D1DD02A4DDD3}" presName="thickLine" presStyleLbl="alignNode1" presStyleIdx="5" presStyleCnt="8"/>
      <dgm:spPr/>
    </dgm:pt>
    <dgm:pt modelId="{88A654AB-113B-B648-AFC4-E8CC7822463B}" type="pres">
      <dgm:prSet presAssocID="{E7CBB311-7B38-3C49-B215-D1DD02A4DDD3}" presName="horz1" presStyleCnt="0"/>
      <dgm:spPr/>
    </dgm:pt>
    <dgm:pt modelId="{3BBD1A07-FBC6-E443-9F7D-C4CA8C59570B}" type="pres">
      <dgm:prSet presAssocID="{E7CBB311-7B38-3C49-B215-D1DD02A4DDD3}" presName="tx1" presStyleLbl="revTx" presStyleIdx="5" presStyleCnt="8"/>
      <dgm:spPr/>
    </dgm:pt>
    <dgm:pt modelId="{C11B11C1-D13D-6F4A-BB0C-0FDA1832C0C1}" type="pres">
      <dgm:prSet presAssocID="{E7CBB311-7B38-3C49-B215-D1DD02A4DDD3}" presName="vert1" presStyleCnt="0"/>
      <dgm:spPr/>
    </dgm:pt>
    <dgm:pt modelId="{E64A947E-EA85-7347-85A9-DB37D5F3F9E8}" type="pres">
      <dgm:prSet presAssocID="{44025655-64BB-D948-B72A-9E0DD6ECBCE7}" presName="thickLine" presStyleLbl="alignNode1" presStyleIdx="6" presStyleCnt="8"/>
      <dgm:spPr/>
    </dgm:pt>
    <dgm:pt modelId="{9B8B2E8C-2910-CF4E-9CD5-7829425E9997}" type="pres">
      <dgm:prSet presAssocID="{44025655-64BB-D948-B72A-9E0DD6ECBCE7}" presName="horz1" presStyleCnt="0"/>
      <dgm:spPr/>
    </dgm:pt>
    <dgm:pt modelId="{8FFE0D9C-A437-A44E-A0AF-286E847752EF}" type="pres">
      <dgm:prSet presAssocID="{44025655-64BB-D948-B72A-9E0DD6ECBCE7}" presName="tx1" presStyleLbl="revTx" presStyleIdx="6" presStyleCnt="8"/>
      <dgm:spPr/>
    </dgm:pt>
    <dgm:pt modelId="{713D85A9-1ECE-9240-B963-577EE3710211}" type="pres">
      <dgm:prSet presAssocID="{44025655-64BB-D948-B72A-9E0DD6ECBCE7}" presName="vert1" presStyleCnt="0"/>
      <dgm:spPr/>
    </dgm:pt>
    <dgm:pt modelId="{508C27D9-3C3E-D744-B7BD-82CC798DDA0F}" type="pres">
      <dgm:prSet presAssocID="{2B0E355E-CFBF-944F-9EA3-7EE61B3AD760}" presName="thickLine" presStyleLbl="alignNode1" presStyleIdx="7" presStyleCnt="8"/>
      <dgm:spPr/>
    </dgm:pt>
    <dgm:pt modelId="{3E5F3776-1AA9-5C45-BAF2-8654820A7F56}" type="pres">
      <dgm:prSet presAssocID="{2B0E355E-CFBF-944F-9EA3-7EE61B3AD760}" presName="horz1" presStyleCnt="0"/>
      <dgm:spPr/>
    </dgm:pt>
    <dgm:pt modelId="{D7CE40E5-7014-BD48-8D3D-5C6EECBF89DB}" type="pres">
      <dgm:prSet presAssocID="{2B0E355E-CFBF-944F-9EA3-7EE61B3AD760}" presName="tx1" presStyleLbl="revTx" presStyleIdx="7" presStyleCnt="8"/>
      <dgm:spPr/>
    </dgm:pt>
    <dgm:pt modelId="{797CF2E0-75E8-4344-B88E-6EE9A66DB2BB}" type="pres">
      <dgm:prSet presAssocID="{2B0E355E-CFBF-944F-9EA3-7EE61B3AD760}" presName="vert1" presStyleCnt="0"/>
      <dgm:spPr/>
    </dgm:pt>
  </dgm:ptLst>
  <dgm:cxnLst>
    <dgm:cxn modelId="{32736C00-8C09-C449-B10A-48008AC86E3F}" type="presOf" srcId="{FB5A8434-8D74-A241-9361-F8AA67E6A5C4}" destId="{1460B76A-0EED-6741-80A4-F5BF43E8E8BD}" srcOrd="0" destOrd="0" presId="urn:microsoft.com/office/officeart/2008/layout/LinedList"/>
    <dgm:cxn modelId="{74D3A003-8035-4B49-BDC3-3F20CBBC2F85}" srcId="{026DDF1F-3DF3-834C-B703-21DDF09BE3F9}" destId="{FB5A8434-8D74-A241-9361-F8AA67E6A5C4}" srcOrd="4" destOrd="0" parTransId="{60A66002-85BE-9A4D-A5C0-53FDA823EE84}" sibTransId="{F0EE7AE9-FE94-C947-80DF-AB4DA70443FD}"/>
    <dgm:cxn modelId="{D006222A-035C-704B-8410-63D42984A060}" type="presOf" srcId="{E7CBB311-7B38-3C49-B215-D1DD02A4DDD3}" destId="{3BBD1A07-FBC6-E443-9F7D-C4CA8C59570B}" srcOrd="0" destOrd="0" presId="urn:microsoft.com/office/officeart/2008/layout/LinedList"/>
    <dgm:cxn modelId="{A2AE092E-09FC-F448-B056-5F0B1300567A}" srcId="{026DDF1F-3DF3-834C-B703-21DDF09BE3F9}" destId="{44025655-64BB-D948-B72A-9E0DD6ECBCE7}" srcOrd="6" destOrd="0" parTransId="{FDB7CF98-45A5-604F-A137-06FD64384F55}" sibTransId="{F0B0AB34-2FF1-F84F-8894-ECA569416E4B}"/>
    <dgm:cxn modelId="{37B2C541-A1DB-994C-80AD-A802AE5A6194}" type="presOf" srcId="{9641ADA1-4D69-9348-9291-45A1557906DA}" destId="{0EACE62B-EBD9-0C47-A26F-29CC214B612A}" srcOrd="0" destOrd="0" presId="urn:microsoft.com/office/officeart/2008/layout/LinedList"/>
    <dgm:cxn modelId="{3CA7C266-5761-834F-980E-D4A1519923D1}" srcId="{026DDF1F-3DF3-834C-B703-21DDF09BE3F9}" destId="{E7CBB311-7B38-3C49-B215-D1DD02A4DDD3}" srcOrd="5" destOrd="0" parTransId="{596BF750-51E5-3047-A675-2309F345DE19}" sibTransId="{DD52A20F-826C-4448-8D47-032658798465}"/>
    <dgm:cxn modelId="{307EAE4D-07DE-D44F-B29E-BFECE778DC85}" type="presOf" srcId="{2B0E355E-CFBF-944F-9EA3-7EE61B3AD760}" destId="{D7CE40E5-7014-BD48-8D3D-5C6EECBF89DB}" srcOrd="0" destOrd="0" presId="urn:microsoft.com/office/officeart/2008/layout/LinedList"/>
    <dgm:cxn modelId="{8C743F51-12A6-A64E-BB89-7E9AA96C915F}" srcId="{026DDF1F-3DF3-834C-B703-21DDF09BE3F9}" destId="{9B5BB031-F0DC-D246-8725-3BE7A8AF6EA2}" srcOrd="3" destOrd="0" parTransId="{94B39A54-D78B-3941-8AFD-9DF17BC4FE77}" sibTransId="{27433124-CD6D-504C-A2AB-2D3C642DB7ED}"/>
    <dgm:cxn modelId="{49A68B7F-72D2-134B-A5A6-3B9ADBA7EAFD}" type="presOf" srcId="{FF499098-3436-6848-9773-5B8EBC6D9D0A}" destId="{F10B3554-DA3F-5540-8BCF-CC7EAA0C488A}" srcOrd="0" destOrd="0" presId="urn:microsoft.com/office/officeart/2008/layout/LinedList"/>
    <dgm:cxn modelId="{EDF1EB9A-19DC-2444-9D54-393C27CCFB31}" srcId="{026DDF1F-3DF3-834C-B703-21DDF09BE3F9}" destId="{B6C61114-9B89-CE46-AF9D-763694ED7A18}" srcOrd="2" destOrd="0" parTransId="{39FE6854-F119-6749-858A-0E5AE71F88CD}" sibTransId="{352AAD0D-158A-0A4B-8EDC-3A19D8E961A0}"/>
    <dgm:cxn modelId="{B16F3AA8-63B2-6748-B214-B586DFE1A87D}" srcId="{026DDF1F-3DF3-834C-B703-21DDF09BE3F9}" destId="{9641ADA1-4D69-9348-9291-45A1557906DA}" srcOrd="0" destOrd="0" parTransId="{D6E28DEF-E19B-B04F-94FB-7F97F86B0161}" sibTransId="{07134FC3-7281-E048-9185-283BC7D61F73}"/>
    <dgm:cxn modelId="{8D3C4CB1-DA44-134A-A6F7-EF0CB99C2F8F}" type="presOf" srcId="{026DDF1F-3DF3-834C-B703-21DDF09BE3F9}" destId="{FD9649EF-9433-E642-A43E-712C6EEC63E0}" srcOrd="0" destOrd="0" presId="urn:microsoft.com/office/officeart/2008/layout/LinedList"/>
    <dgm:cxn modelId="{1907C1C5-4EB4-7D47-A407-055129901434}" srcId="{026DDF1F-3DF3-834C-B703-21DDF09BE3F9}" destId="{FF499098-3436-6848-9773-5B8EBC6D9D0A}" srcOrd="1" destOrd="0" parTransId="{02317AB5-72B7-8F46-A09C-15AAAF1A0AEB}" sibTransId="{BB3DEE18-6501-4641-884A-9F5296E913B4}"/>
    <dgm:cxn modelId="{920856E3-6585-1045-922B-4098464AAD9B}" srcId="{026DDF1F-3DF3-834C-B703-21DDF09BE3F9}" destId="{2B0E355E-CFBF-944F-9EA3-7EE61B3AD760}" srcOrd="7" destOrd="0" parTransId="{AE7620B9-7ED7-B74A-9938-ECF02E120041}" sibTransId="{4B4F9AAC-387B-D344-AF75-2B899E2FD071}"/>
    <dgm:cxn modelId="{ACBCD9FB-73AF-5540-9457-1F8CEBAE7D84}" type="presOf" srcId="{44025655-64BB-D948-B72A-9E0DD6ECBCE7}" destId="{8FFE0D9C-A437-A44E-A0AF-286E847752EF}" srcOrd="0" destOrd="0" presId="urn:microsoft.com/office/officeart/2008/layout/LinedList"/>
    <dgm:cxn modelId="{30340CFF-E733-8D4F-8649-45FA0BC9DEDA}" type="presOf" srcId="{9B5BB031-F0DC-D246-8725-3BE7A8AF6EA2}" destId="{AD15898E-51AF-214C-B3B9-F6F6ECBEB58C}" srcOrd="0" destOrd="0" presId="urn:microsoft.com/office/officeart/2008/layout/LinedList"/>
    <dgm:cxn modelId="{A5E238FF-A612-5D41-9E2B-5A6924862ED4}" type="presOf" srcId="{B6C61114-9B89-CE46-AF9D-763694ED7A18}" destId="{29F2D001-73A7-E34A-93AB-3026F96F02CE}" srcOrd="0" destOrd="0" presId="urn:microsoft.com/office/officeart/2008/layout/LinedList"/>
    <dgm:cxn modelId="{CF36E805-8CC5-B94D-891A-4A3E1550B497}" type="presParOf" srcId="{FD9649EF-9433-E642-A43E-712C6EEC63E0}" destId="{920A745A-8C80-BB4A-A7CF-2E0E213700D4}" srcOrd="0" destOrd="0" presId="urn:microsoft.com/office/officeart/2008/layout/LinedList"/>
    <dgm:cxn modelId="{3C5AF7C1-D209-C94D-9A33-6F1136B4AB0E}" type="presParOf" srcId="{FD9649EF-9433-E642-A43E-712C6EEC63E0}" destId="{36971B45-4BC7-F343-8DBB-109F936106D8}" srcOrd="1" destOrd="0" presId="urn:microsoft.com/office/officeart/2008/layout/LinedList"/>
    <dgm:cxn modelId="{CA14012A-3F79-3149-BECF-235590F827CD}" type="presParOf" srcId="{36971B45-4BC7-F343-8DBB-109F936106D8}" destId="{0EACE62B-EBD9-0C47-A26F-29CC214B612A}" srcOrd="0" destOrd="0" presId="urn:microsoft.com/office/officeart/2008/layout/LinedList"/>
    <dgm:cxn modelId="{84D291F5-DFFA-9941-9A71-E58330E10FE7}" type="presParOf" srcId="{36971B45-4BC7-F343-8DBB-109F936106D8}" destId="{818E0257-EC13-D944-A1F7-C96ADAE2FD9C}" srcOrd="1" destOrd="0" presId="urn:microsoft.com/office/officeart/2008/layout/LinedList"/>
    <dgm:cxn modelId="{50B422A0-BBBB-1F4A-9770-BB7975C5A005}" type="presParOf" srcId="{FD9649EF-9433-E642-A43E-712C6EEC63E0}" destId="{E25E604F-0D29-3440-8E13-A429E5CB8DCF}" srcOrd="2" destOrd="0" presId="urn:microsoft.com/office/officeart/2008/layout/LinedList"/>
    <dgm:cxn modelId="{3BAE4643-A1B7-CF45-8090-414910F8F3CB}" type="presParOf" srcId="{FD9649EF-9433-E642-A43E-712C6EEC63E0}" destId="{1EE405B1-2CD4-9441-8BA0-304736EF61FA}" srcOrd="3" destOrd="0" presId="urn:microsoft.com/office/officeart/2008/layout/LinedList"/>
    <dgm:cxn modelId="{81455B78-C866-AE4B-B251-9A1DC575FE88}" type="presParOf" srcId="{1EE405B1-2CD4-9441-8BA0-304736EF61FA}" destId="{F10B3554-DA3F-5540-8BCF-CC7EAA0C488A}" srcOrd="0" destOrd="0" presId="urn:microsoft.com/office/officeart/2008/layout/LinedList"/>
    <dgm:cxn modelId="{3863B7F8-0B80-9944-A443-502573DFF531}" type="presParOf" srcId="{1EE405B1-2CD4-9441-8BA0-304736EF61FA}" destId="{4A17665F-84B7-6A4A-A709-5A4716DBB03C}" srcOrd="1" destOrd="0" presId="urn:microsoft.com/office/officeart/2008/layout/LinedList"/>
    <dgm:cxn modelId="{0BB6DEEC-D97A-2246-A6B2-403225CECE76}" type="presParOf" srcId="{FD9649EF-9433-E642-A43E-712C6EEC63E0}" destId="{55E0E564-F148-4D42-B45A-02B484FB2A25}" srcOrd="4" destOrd="0" presId="urn:microsoft.com/office/officeart/2008/layout/LinedList"/>
    <dgm:cxn modelId="{42E826DC-92F9-5E45-9824-68679E846BDB}" type="presParOf" srcId="{FD9649EF-9433-E642-A43E-712C6EEC63E0}" destId="{EE8AE9FE-ABC6-144E-ABB0-083871EAC1DF}" srcOrd="5" destOrd="0" presId="urn:microsoft.com/office/officeart/2008/layout/LinedList"/>
    <dgm:cxn modelId="{9F5C94C9-317D-C743-A734-34E15E354B2E}" type="presParOf" srcId="{EE8AE9FE-ABC6-144E-ABB0-083871EAC1DF}" destId="{29F2D001-73A7-E34A-93AB-3026F96F02CE}" srcOrd="0" destOrd="0" presId="urn:microsoft.com/office/officeart/2008/layout/LinedList"/>
    <dgm:cxn modelId="{4345B93A-3B22-B042-B32E-B44911A445EB}" type="presParOf" srcId="{EE8AE9FE-ABC6-144E-ABB0-083871EAC1DF}" destId="{59D62DB6-3FFD-C14D-A023-5B14F740ED7C}" srcOrd="1" destOrd="0" presId="urn:microsoft.com/office/officeart/2008/layout/LinedList"/>
    <dgm:cxn modelId="{93A8FF22-1752-9845-B2D0-E5755860B0FD}" type="presParOf" srcId="{FD9649EF-9433-E642-A43E-712C6EEC63E0}" destId="{241EF307-8BE9-8847-BABB-4D219319CFB6}" srcOrd="6" destOrd="0" presId="urn:microsoft.com/office/officeart/2008/layout/LinedList"/>
    <dgm:cxn modelId="{1DFD2F89-348E-844D-BF72-1412D4236C22}" type="presParOf" srcId="{FD9649EF-9433-E642-A43E-712C6EEC63E0}" destId="{B888BAE8-3971-0C44-A451-C1046DE2DFE6}" srcOrd="7" destOrd="0" presId="urn:microsoft.com/office/officeart/2008/layout/LinedList"/>
    <dgm:cxn modelId="{C8945BDA-D63B-0D46-9C11-A81C91464381}" type="presParOf" srcId="{B888BAE8-3971-0C44-A451-C1046DE2DFE6}" destId="{AD15898E-51AF-214C-B3B9-F6F6ECBEB58C}" srcOrd="0" destOrd="0" presId="urn:microsoft.com/office/officeart/2008/layout/LinedList"/>
    <dgm:cxn modelId="{6A47B6AC-E728-374B-8AEA-B988991D08C6}" type="presParOf" srcId="{B888BAE8-3971-0C44-A451-C1046DE2DFE6}" destId="{4663762C-AC7C-F949-A04B-9FD13F0B8AC5}" srcOrd="1" destOrd="0" presId="urn:microsoft.com/office/officeart/2008/layout/LinedList"/>
    <dgm:cxn modelId="{A1A1A4F1-C6F2-FC47-AA93-EFB616B7AF39}" type="presParOf" srcId="{FD9649EF-9433-E642-A43E-712C6EEC63E0}" destId="{BD777615-5077-0A4A-BBC3-6633B3687035}" srcOrd="8" destOrd="0" presId="urn:microsoft.com/office/officeart/2008/layout/LinedList"/>
    <dgm:cxn modelId="{6709D4A7-7E45-7F47-9F3B-E7DA6CF1D43F}" type="presParOf" srcId="{FD9649EF-9433-E642-A43E-712C6EEC63E0}" destId="{570822D6-BF8E-0148-AB29-F2CDB37ADC1D}" srcOrd="9" destOrd="0" presId="urn:microsoft.com/office/officeart/2008/layout/LinedList"/>
    <dgm:cxn modelId="{D53FA40F-A03A-304D-AFB1-3954058600EF}" type="presParOf" srcId="{570822D6-BF8E-0148-AB29-F2CDB37ADC1D}" destId="{1460B76A-0EED-6741-80A4-F5BF43E8E8BD}" srcOrd="0" destOrd="0" presId="urn:microsoft.com/office/officeart/2008/layout/LinedList"/>
    <dgm:cxn modelId="{5707BE6D-3E43-1B48-B595-C33BAB63AF00}" type="presParOf" srcId="{570822D6-BF8E-0148-AB29-F2CDB37ADC1D}" destId="{0CD4499D-1971-D54D-BFAE-1074C2B796FA}" srcOrd="1" destOrd="0" presId="urn:microsoft.com/office/officeart/2008/layout/LinedList"/>
    <dgm:cxn modelId="{2026287A-189B-F147-A81B-AB071E1462ED}" type="presParOf" srcId="{FD9649EF-9433-E642-A43E-712C6EEC63E0}" destId="{5C3210F9-3959-3E45-B3F4-C2BC41CA028D}" srcOrd="10" destOrd="0" presId="urn:microsoft.com/office/officeart/2008/layout/LinedList"/>
    <dgm:cxn modelId="{2DBABD4A-48BD-2F4D-9FFD-88EF4D86F37E}" type="presParOf" srcId="{FD9649EF-9433-E642-A43E-712C6EEC63E0}" destId="{88A654AB-113B-B648-AFC4-E8CC7822463B}" srcOrd="11" destOrd="0" presId="urn:microsoft.com/office/officeart/2008/layout/LinedList"/>
    <dgm:cxn modelId="{C282BC8E-EBA0-C04E-B7B2-D6BFE9339E67}" type="presParOf" srcId="{88A654AB-113B-B648-AFC4-E8CC7822463B}" destId="{3BBD1A07-FBC6-E443-9F7D-C4CA8C59570B}" srcOrd="0" destOrd="0" presId="urn:microsoft.com/office/officeart/2008/layout/LinedList"/>
    <dgm:cxn modelId="{57F6EF74-7BD9-4A4B-81C0-553419B1C60D}" type="presParOf" srcId="{88A654AB-113B-B648-AFC4-E8CC7822463B}" destId="{C11B11C1-D13D-6F4A-BB0C-0FDA1832C0C1}" srcOrd="1" destOrd="0" presId="urn:microsoft.com/office/officeart/2008/layout/LinedList"/>
    <dgm:cxn modelId="{43838FFD-F763-C14C-9F56-0C8E7D734F2A}" type="presParOf" srcId="{FD9649EF-9433-E642-A43E-712C6EEC63E0}" destId="{E64A947E-EA85-7347-85A9-DB37D5F3F9E8}" srcOrd="12" destOrd="0" presId="urn:microsoft.com/office/officeart/2008/layout/LinedList"/>
    <dgm:cxn modelId="{B7B814B0-5C60-C745-A78E-6E6677277483}" type="presParOf" srcId="{FD9649EF-9433-E642-A43E-712C6EEC63E0}" destId="{9B8B2E8C-2910-CF4E-9CD5-7829425E9997}" srcOrd="13" destOrd="0" presId="urn:microsoft.com/office/officeart/2008/layout/LinedList"/>
    <dgm:cxn modelId="{4BAEE3D7-877E-A848-9F85-C2D6F6F969DB}" type="presParOf" srcId="{9B8B2E8C-2910-CF4E-9CD5-7829425E9997}" destId="{8FFE0D9C-A437-A44E-A0AF-286E847752EF}" srcOrd="0" destOrd="0" presId="urn:microsoft.com/office/officeart/2008/layout/LinedList"/>
    <dgm:cxn modelId="{1959096E-1353-054A-A1C5-B939E582A6CA}" type="presParOf" srcId="{9B8B2E8C-2910-CF4E-9CD5-7829425E9997}" destId="{713D85A9-1ECE-9240-B963-577EE3710211}" srcOrd="1" destOrd="0" presId="urn:microsoft.com/office/officeart/2008/layout/LinedList"/>
    <dgm:cxn modelId="{EE0BC7DA-9FAF-5049-9850-FA377753A2BC}" type="presParOf" srcId="{FD9649EF-9433-E642-A43E-712C6EEC63E0}" destId="{508C27D9-3C3E-D744-B7BD-82CC798DDA0F}" srcOrd="14" destOrd="0" presId="urn:microsoft.com/office/officeart/2008/layout/LinedList"/>
    <dgm:cxn modelId="{66045CC2-843A-804E-91FA-63009F8C390D}" type="presParOf" srcId="{FD9649EF-9433-E642-A43E-712C6EEC63E0}" destId="{3E5F3776-1AA9-5C45-BAF2-8654820A7F56}" srcOrd="15" destOrd="0" presId="urn:microsoft.com/office/officeart/2008/layout/LinedList"/>
    <dgm:cxn modelId="{9CC0EFF8-A8B8-4742-97AE-6A80BEF2C27F}" type="presParOf" srcId="{3E5F3776-1AA9-5C45-BAF2-8654820A7F56}" destId="{D7CE40E5-7014-BD48-8D3D-5C6EECBF89DB}" srcOrd="0" destOrd="0" presId="urn:microsoft.com/office/officeart/2008/layout/LinedList"/>
    <dgm:cxn modelId="{4DE578FB-24F9-914A-B585-1E4A1307414F}" type="presParOf" srcId="{3E5F3776-1AA9-5C45-BAF2-8654820A7F56}" destId="{797CF2E0-75E8-4344-B88E-6EE9A66DB2B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069F90-E4CE-1749-8012-44B25280CF5D}" type="doc">
      <dgm:prSet loTypeId="urn:microsoft.com/office/officeart/2005/8/layout/vList2" loCatId="process" qsTypeId="urn:microsoft.com/office/officeart/2005/8/quickstyle/3d1" qsCatId="3D" csTypeId="urn:microsoft.com/office/officeart/2005/8/colors/accent3_2" csCatId="accent3"/>
      <dgm:spPr/>
      <dgm:t>
        <a:bodyPr/>
        <a:lstStyle/>
        <a:p>
          <a:endParaRPr lang="en-US"/>
        </a:p>
      </dgm:t>
    </dgm:pt>
    <dgm:pt modelId="{2FAC8F6D-7792-BF42-922E-1F143DC5C302}">
      <dgm:prSet/>
      <dgm:spPr/>
      <dgm:t>
        <a:bodyPr/>
        <a:lstStyle/>
        <a:p>
          <a:r>
            <a:rPr lang="en-US" b="1"/>
            <a:t>Edinburgh Postnatal Depression Scale (EPDS)</a:t>
          </a:r>
          <a:endParaRPr lang="en-US"/>
        </a:p>
      </dgm:t>
    </dgm:pt>
    <dgm:pt modelId="{0759D945-67F5-AD4F-A0A0-2C6E23481EF9}" type="parTrans" cxnId="{7B6BA6F9-23A7-8C4F-BD25-1FBDCA0A8973}">
      <dgm:prSet/>
      <dgm:spPr/>
      <dgm:t>
        <a:bodyPr/>
        <a:lstStyle/>
        <a:p>
          <a:endParaRPr lang="en-US"/>
        </a:p>
      </dgm:t>
    </dgm:pt>
    <dgm:pt modelId="{A2FDD31F-B105-1B4E-B9AA-374904BD476E}" type="sibTrans" cxnId="{7B6BA6F9-23A7-8C4F-BD25-1FBDCA0A8973}">
      <dgm:prSet/>
      <dgm:spPr/>
      <dgm:t>
        <a:bodyPr/>
        <a:lstStyle/>
        <a:p>
          <a:endParaRPr lang="en-US"/>
        </a:p>
      </dgm:t>
    </dgm:pt>
    <dgm:pt modelId="{C8050C67-FB9A-6641-A7E9-0611023CB236}">
      <dgm:prSet/>
      <dgm:spPr/>
      <dgm:t>
        <a:bodyPr/>
        <a:lstStyle/>
        <a:p>
          <a:r>
            <a:rPr lang="en-US" b="1" dirty="0"/>
            <a:t>Schizotypal Personality Questionnaire (SPQ)</a:t>
          </a:r>
          <a:endParaRPr lang="en-US" dirty="0"/>
        </a:p>
      </dgm:t>
    </dgm:pt>
    <dgm:pt modelId="{65789A86-8E7B-D94D-AE93-E0AE8901EF4C}" type="parTrans" cxnId="{9B23BAFB-0732-8F42-A8CF-D98D0F776944}">
      <dgm:prSet/>
      <dgm:spPr/>
      <dgm:t>
        <a:bodyPr/>
        <a:lstStyle/>
        <a:p>
          <a:endParaRPr lang="en-US"/>
        </a:p>
      </dgm:t>
    </dgm:pt>
    <dgm:pt modelId="{9BB1843E-7F08-2645-A215-ECDD13908C6B}" type="sibTrans" cxnId="{9B23BAFB-0732-8F42-A8CF-D98D0F776944}">
      <dgm:prSet/>
      <dgm:spPr/>
      <dgm:t>
        <a:bodyPr/>
        <a:lstStyle/>
        <a:p>
          <a:endParaRPr lang="en-US"/>
        </a:p>
      </dgm:t>
    </dgm:pt>
    <dgm:pt modelId="{50FB0B58-EC74-184D-9126-7AFBDF5B09D9}">
      <dgm:prSet/>
      <dgm:spPr/>
      <dgm:t>
        <a:bodyPr/>
        <a:lstStyle/>
        <a:p>
          <a:r>
            <a:rPr lang="en-US" b="1"/>
            <a:t>Jefferson Scale of Physician Empathy (JSPE)</a:t>
          </a:r>
          <a:endParaRPr lang="en-US"/>
        </a:p>
      </dgm:t>
    </dgm:pt>
    <dgm:pt modelId="{A12A8B2B-B2BB-2B42-9D14-0E7456B85C4C}" type="parTrans" cxnId="{06A9D7F0-12A5-D74C-ADCA-B9272EE30894}">
      <dgm:prSet/>
      <dgm:spPr/>
      <dgm:t>
        <a:bodyPr/>
        <a:lstStyle/>
        <a:p>
          <a:endParaRPr lang="en-US"/>
        </a:p>
      </dgm:t>
    </dgm:pt>
    <dgm:pt modelId="{894B754A-1DCC-2745-89EF-01E8D5DA9836}" type="sibTrans" cxnId="{06A9D7F0-12A5-D74C-ADCA-B9272EE30894}">
      <dgm:prSet/>
      <dgm:spPr/>
      <dgm:t>
        <a:bodyPr/>
        <a:lstStyle/>
        <a:p>
          <a:endParaRPr lang="en-US"/>
        </a:p>
      </dgm:t>
    </dgm:pt>
    <dgm:pt modelId="{BF4316B5-BD67-4F44-AAC9-9BBD03546330}">
      <dgm:prSet/>
      <dgm:spPr/>
      <dgm:t>
        <a:bodyPr/>
        <a:lstStyle/>
        <a:p>
          <a:r>
            <a:rPr lang="en-US" b="1"/>
            <a:t>Illness Intrusiveness Rating Scale (IIRS)</a:t>
          </a:r>
          <a:endParaRPr lang="en-US"/>
        </a:p>
      </dgm:t>
    </dgm:pt>
    <dgm:pt modelId="{50E285F7-097B-1246-BD53-FAABA153C0A7}" type="parTrans" cxnId="{713FFF15-B02C-434D-864C-C9C2E403AAB0}">
      <dgm:prSet/>
      <dgm:spPr/>
      <dgm:t>
        <a:bodyPr/>
        <a:lstStyle/>
        <a:p>
          <a:endParaRPr lang="en-US"/>
        </a:p>
      </dgm:t>
    </dgm:pt>
    <dgm:pt modelId="{7E1BFA12-D5A2-EE4F-B30E-82CBD0A92767}" type="sibTrans" cxnId="{713FFF15-B02C-434D-864C-C9C2E403AAB0}">
      <dgm:prSet/>
      <dgm:spPr/>
      <dgm:t>
        <a:bodyPr/>
        <a:lstStyle/>
        <a:p>
          <a:endParaRPr lang="en-US"/>
        </a:p>
      </dgm:t>
    </dgm:pt>
    <dgm:pt modelId="{05B3C34B-2EBF-4F4A-AA6F-E5A1617B9DAD}">
      <dgm:prSet/>
      <dgm:spPr/>
      <dgm:t>
        <a:bodyPr/>
        <a:lstStyle/>
        <a:p>
          <a:r>
            <a:rPr lang="en-US" b="1"/>
            <a:t>WHO QoL-BREF</a:t>
          </a:r>
          <a:endParaRPr lang="en-US"/>
        </a:p>
      </dgm:t>
    </dgm:pt>
    <dgm:pt modelId="{F6249BA2-BBCF-0F46-93C4-E6379A867CED}" type="parTrans" cxnId="{9EAC24BC-E7A0-CC4F-96CC-B4ABD1477872}">
      <dgm:prSet/>
      <dgm:spPr/>
      <dgm:t>
        <a:bodyPr/>
        <a:lstStyle/>
        <a:p>
          <a:endParaRPr lang="en-US"/>
        </a:p>
      </dgm:t>
    </dgm:pt>
    <dgm:pt modelId="{015010D2-1269-B045-93EA-4C96F407B9B1}" type="sibTrans" cxnId="{9EAC24BC-E7A0-CC4F-96CC-B4ABD1477872}">
      <dgm:prSet/>
      <dgm:spPr/>
      <dgm:t>
        <a:bodyPr/>
        <a:lstStyle/>
        <a:p>
          <a:endParaRPr lang="en-US"/>
        </a:p>
      </dgm:t>
    </dgm:pt>
    <dgm:pt modelId="{3CE2E83F-B44C-8243-9519-58E7E6C6E4F8}" type="pres">
      <dgm:prSet presAssocID="{64069F90-E4CE-1749-8012-44B25280CF5D}" presName="linear" presStyleCnt="0">
        <dgm:presLayoutVars>
          <dgm:animLvl val="lvl"/>
          <dgm:resizeHandles val="exact"/>
        </dgm:presLayoutVars>
      </dgm:prSet>
      <dgm:spPr/>
    </dgm:pt>
    <dgm:pt modelId="{C44FC39C-C2A1-A646-9712-75C7B0A13C71}" type="pres">
      <dgm:prSet presAssocID="{2FAC8F6D-7792-BF42-922E-1F143DC5C302}" presName="parentText" presStyleLbl="node1" presStyleIdx="0" presStyleCnt="5">
        <dgm:presLayoutVars>
          <dgm:chMax val="0"/>
          <dgm:bulletEnabled val="1"/>
        </dgm:presLayoutVars>
      </dgm:prSet>
      <dgm:spPr/>
    </dgm:pt>
    <dgm:pt modelId="{4E6748F8-8ECE-BD4F-A044-505B2B57328F}" type="pres">
      <dgm:prSet presAssocID="{A2FDD31F-B105-1B4E-B9AA-374904BD476E}" presName="spacer" presStyleCnt="0"/>
      <dgm:spPr/>
    </dgm:pt>
    <dgm:pt modelId="{789994A9-F3A6-A94A-8988-6B36659C047B}" type="pres">
      <dgm:prSet presAssocID="{C8050C67-FB9A-6641-A7E9-0611023CB236}" presName="parentText" presStyleLbl="node1" presStyleIdx="1" presStyleCnt="5">
        <dgm:presLayoutVars>
          <dgm:chMax val="0"/>
          <dgm:bulletEnabled val="1"/>
        </dgm:presLayoutVars>
      </dgm:prSet>
      <dgm:spPr/>
    </dgm:pt>
    <dgm:pt modelId="{44300194-DF1A-E54C-B625-DEEB1BF230E8}" type="pres">
      <dgm:prSet presAssocID="{9BB1843E-7F08-2645-A215-ECDD13908C6B}" presName="spacer" presStyleCnt="0"/>
      <dgm:spPr/>
    </dgm:pt>
    <dgm:pt modelId="{003D69A8-BC31-AB45-99E7-7A6D63592B96}" type="pres">
      <dgm:prSet presAssocID="{50FB0B58-EC74-184D-9126-7AFBDF5B09D9}" presName="parentText" presStyleLbl="node1" presStyleIdx="2" presStyleCnt="5">
        <dgm:presLayoutVars>
          <dgm:chMax val="0"/>
          <dgm:bulletEnabled val="1"/>
        </dgm:presLayoutVars>
      </dgm:prSet>
      <dgm:spPr/>
    </dgm:pt>
    <dgm:pt modelId="{6E4669A8-54EA-C54A-ACA5-6D76F2594D3B}" type="pres">
      <dgm:prSet presAssocID="{894B754A-1DCC-2745-89EF-01E8D5DA9836}" presName="spacer" presStyleCnt="0"/>
      <dgm:spPr/>
    </dgm:pt>
    <dgm:pt modelId="{AD14C9D6-9E0C-B04B-8054-6FE20764390A}" type="pres">
      <dgm:prSet presAssocID="{BF4316B5-BD67-4F44-AAC9-9BBD03546330}" presName="parentText" presStyleLbl="node1" presStyleIdx="3" presStyleCnt="5">
        <dgm:presLayoutVars>
          <dgm:chMax val="0"/>
          <dgm:bulletEnabled val="1"/>
        </dgm:presLayoutVars>
      </dgm:prSet>
      <dgm:spPr/>
    </dgm:pt>
    <dgm:pt modelId="{C36EC806-C6EB-484F-8FC6-13A7071C231A}" type="pres">
      <dgm:prSet presAssocID="{7E1BFA12-D5A2-EE4F-B30E-82CBD0A92767}" presName="spacer" presStyleCnt="0"/>
      <dgm:spPr/>
    </dgm:pt>
    <dgm:pt modelId="{A1B0F1AF-213E-CD45-AFD2-C99335A9B78B}" type="pres">
      <dgm:prSet presAssocID="{05B3C34B-2EBF-4F4A-AA6F-E5A1617B9DAD}" presName="parentText" presStyleLbl="node1" presStyleIdx="4" presStyleCnt="5">
        <dgm:presLayoutVars>
          <dgm:chMax val="0"/>
          <dgm:bulletEnabled val="1"/>
        </dgm:presLayoutVars>
      </dgm:prSet>
      <dgm:spPr/>
    </dgm:pt>
  </dgm:ptLst>
  <dgm:cxnLst>
    <dgm:cxn modelId="{5038D502-8FE0-D44B-9BBB-8FD15108339F}" type="presOf" srcId="{2FAC8F6D-7792-BF42-922E-1F143DC5C302}" destId="{C44FC39C-C2A1-A646-9712-75C7B0A13C71}" srcOrd="0" destOrd="0" presId="urn:microsoft.com/office/officeart/2005/8/layout/vList2"/>
    <dgm:cxn modelId="{713FFF15-B02C-434D-864C-C9C2E403AAB0}" srcId="{64069F90-E4CE-1749-8012-44B25280CF5D}" destId="{BF4316B5-BD67-4F44-AAC9-9BBD03546330}" srcOrd="3" destOrd="0" parTransId="{50E285F7-097B-1246-BD53-FAABA153C0A7}" sibTransId="{7E1BFA12-D5A2-EE4F-B30E-82CBD0A92767}"/>
    <dgm:cxn modelId="{B2C29E1F-825A-DC4B-B48C-63EA0F30F686}" type="presOf" srcId="{50FB0B58-EC74-184D-9126-7AFBDF5B09D9}" destId="{003D69A8-BC31-AB45-99E7-7A6D63592B96}" srcOrd="0" destOrd="0" presId="urn:microsoft.com/office/officeart/2005/8/layout/vList2"/>
    <dgm:cxn modelId="{B61FAC23-BD28-3F43-94E0-5E26D6F81F40}" type="presOf" srcId="{05B3C34B-2EBF-4F4A-AA6F-E5A1617B9DAD}" destId="{A1B0F1AF-213E-CD45-AFD2-C99335A9B78B}" srcOrd="0" destOrd="0" presId="urn:microsoft.com/office/officeart/2005/8/layout/vList2"/>
    <dgm:cxn modelId="{B472815C-822F-424A-AE76-B1A0626EDB34}" type="presOf" srcId="{C8050C67-FB9A-6641-A7E9-0611023CB236}" destId="{789994A9-F3A6-A94A-8988-6B36659C047B}" srcOrd="0" destOrd="0" presId="urn:microsoft.com/office/officeart/2005/8/layout/vList2"/>
    <dgm:cxn modelId="{9F905C4A-C9DF-3F40-9899-94C4F7513243}" type="presOf" srcId="{BF4316B5-BD67-4F44-AAC9-9BBD03546330}" destId="{AD14C9D6-9E0C-B04B-8054-6FE20764390A}" srcOrd="0" destOrd="0" presId="urn:microsoft.com/office/officeart/2005/8/layout/vList2"/>
    <dgm:cxn modelId="{72CE63A9-7278-6041-AECD-F53A8C718303}" type="presOf" srcId="{64069F90-E4CE-1749-8012-44B25280CF5D}" destId="{3CE2E83F-B44C-8243-9519-58E7E6C6E4F8}" srcOrd="0" destOrd="0" presId="urn:microsoft.com/office/officeart/2005/8/layout/vList2"/>
    <dgm:cxn modelId="{9EAC24BC-E7A0-CC4F-96CC-B4ABD1477872}" srcId="{64069F90-E4CE-1749-8012-44B25280CF5D}" destId="{05B3C34B-2EBF-4F4A-AA6F-E5A1617B9DAD}" srcOrd="4" destOrd="0" parTransId="{F6249BA2-BBCF-0F46-93C4-E6379A867CED}" sibTransId="{015010D2-1269-B045-93EA-4C96F407B9B1}"/>
    <dgm:cxn modelId="{06A9D7F0-12A5-D74C-ADCA-B9272EE30894}" srcId="{64069F90-E4CE-1749-8012-44B25280CF5D}" destId="{50FB0B58-EC74-184D-9126-7AFBDF5B09D9}" srcOrd="2" destOrd="0" parTransId="{A12A8B2B-B2BB-2B42-9D14-0E7456B85C4C}" sibTransId="{894B754A-1DCC-2745-89EF-01E8D5DA9836}"/>
    <dgm:cxn modelId="{7B6BA6F9-23A7-8C4F-BD25-1FBDCA0A8973}" srcId="{64069F90-E4CE-1749-8012-44B25280CF5D}" destId="{2FAC8F6D-7792-BF42-922E-1F143DC5C302}" srcOrd="0" destOrd="0" parTransId="{0759D945-67F5-AD4F-A0A0-2C6E23481EF9}" sibTransId="{A2FDD31F-B105-1B4E-B9AA-374904BD476E}"/>
    <dgm:cxn modelId="{9B23BAFB-0732-8F42-A8CF-D98D0F776944}" srcId="{64069F90-E4CE-1749-8012-44B25280CF5D}" destId="{C8050C67-FB9A-6641-A7E9-0611023CB236}" srcOrd="1" destOrd="0" parTransId="{65789A86-8E7B-D94D-AE93-E0AE8901EF4C}" sibTransId="{9BB1843E-7F08-2645-A215-ECDD13908C6B}"/>
    <dgm:cxn modelId="{D5147FA1-19CC-CC42-8679-82EEFA3343EB}" type="presParOf" srcId="{3CE2E83F-B44C-8243-9519-58E7E6C6E4F8}" destId="{C44FC39C-C2A1-A646-9712-75C7B0A13C71}" srcOrd="0" destOrd="0" presId="urn:microsoft.com/office/officeart/2005/8/layout/vList2"/>
    <dgm:cxn modelId="{0C720344-1908-9E47-A587-6CE6A3403C3A}" type="presParOf" srcId="{3CE2E83F-B44C-8243-9519-58E7E6C6E4F8}" destId="{4E6748F8-8ECE-BD4F-A044-505B2B57328F}" srcOrd="1" destOrd="0" presId="urn:microsoft.com/office/officeart/2005/8/layout/vList2"/>
    <dgm:cxn modelId="{B4BBCE64-92E6-7E42-9B0B-7A98FB6DA062}" type="presParOf" srcId="{3CE2E83F-B44C-8243-9519-58E7E6C6E4F8}" destId="{789994A9-F3A6-A94A-8988-6B36659C047B}" srcOrd="2" destOrd="0" presId="urn:microsoft.com/office/officeart/2005/8/layout/vList2"/>
    <dgm:cxn modelId="{CE7AE009-AFB0-014E-9994-63E529854E1F}" type="presParOf" srcId="{3CE2E83F-B44C-8243-9519-58E7E6C6E4F8}" destId="{44300194-DF1A-E54C-B625-DEEB1BF230E8}" srcOrd="3" destOrd="0" presId="urn:microsoft.com/office/officeart/2005/8/layout/vList2"/>
    <dgm:cxn modelId="{B4839714-2B48-4E4F-877B-F569001496DE}" type="presParOf" srcId="{3CE2E83F-B44C-8243-9519-58E7E6C6E4F8}" destId="{003D69A8-BC31-AB45-99E7-7A6D63592B96}" srcOrd="4" destOrd="0" presId="urn:microsoft.com/office/officeart/2005/8/layout/vList2"/>
    <dgm:cxn modelId="{BDCED7BE-474C-C240-AA25-06900C27A54F}" type="presParOf" srcId="{3CE2E83F-B44C-8243-9519-58E7E6C6E4F8}" destId="{6E4669A8-54EA-C54A-ACA5-6D76F2594D3B}" srcOrd="5" destOrd="0" presId="urn:microsoft.com/office/officeart/2005/8/layout/vList2"/>
    <dgm:cxn modelId="{F3C39C03-7F1A-5041-81A1-1BDAC6A9A1DE}" type="presParOf" srcId="{3CE2E83F-B44C-8243-9519-58E7E6C6E4F8}" destId="{AD14C9D6-9E0C-B04B-8054-6FE20764390A}" srcOrd="6" destOrd="0" presId="urn:microsoft.com/office/officeart/2005/8/layout/vList2"/>
    <dgm:cxn modelId="{9700CFDF-FFD4-394C-AFD9-C9F38F378EAB}" type="presParOf" srcId="{3CE2E83F-B44C-8243-9519-58E7E6C6E4F8}" destId="{C36EC806-C6EB-484F-8FC6-13A7071C231A}" srcOrd="7" destOrd="0" presId="urn:microsoft.com/office/officeart/2005/8/layout/vList2"/>
    <dgm:cxn modelId="{700A8C2B-EBE1-A449-AB5E-1E98224CFAA3}" type="presParOf" srcId="{3CE2E83F-B44C-8243-9519-58E7E6C6E4F8}" destId="{A1B0F1AF-213E-CD45-AFD2-C99335A9B78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FEEEA8-E1EE-4468-B47A-E5F9E729ADFB}"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CBD3DDCE-ECD5-4283-8B47-548BF4C5F5B5}">
      <dgm:prSet/>
      <dgm:spPr/>
      <dgm:t>
        <a:bodyPr/>
        <a:lstStyle/>
        <a:p>
          <a:r>
            <a:rPr lang="en-US" b="1"/>
            <a:t>Depression</a:t>
          </a:r>
          <a:endParaRPr lang="en-US"/>
        </a:p>
      </dgm:t>
    </dgm:pt>
    <dgm:pt modelId="{A741CF5E-4967-402F-974A-693F23B0B323}" type="parTrans" cxnId="{32AFA929-2D21-4B4C-9C35-2EA976998A80}">
      <dgm:prSet/>
      <dgm:spPr/>
      <dgm:t>
        <a:bodyPr/>
        <a:lstStyle/>
        <a:p>
          <a:endParaRPr lang="en-US"/>
        </a:p>
      </dgm:t>
    </dgm:pt>
    <dgm:pt modelId="{59432CF7-0458-4CA9-B538-6262F1CD4AC2}" type="sibTrans" cxnId="{32AFA929-2D21-4B4C-9C35-2EA976998A80}">
      <dgm:prSet/>
      <dgm:spPr/>
      <dgm:t>
        <a:bodyPr/>
        <a:lstStyle/>
        <a:p>
          <a:endParaRPr lang="en-US"/>
        </a:p>
      </dgm:t>
    </dgm:pt>
    <dgm:pt modelId="{0FFE4975-49AA-43FE-8731-850DCDAFA274}">
      <dgm:prSet/>
      <dgm:spPr/>
      <dgm:t>
        <a:bodyPr/>
        <a:lstStyle/>
        <a:p>
          <a:r>
            <a:rPr lang="en-US" b="1"/>
            <a:t>Cognitive Efficacy</a:t>
          </a:r>
          <a:endParaRPr lang="en-US"/>
        </a:p>
      </dgm:t>
    </dgm:pt>
    <dgm:pt modelId="{B277E143-37F7-4F11-A42E-CA13900F24AA}" type="parTrans" cxnId="{D306DF87-7E1A-4DF8-9FB8-360AD8FE98E1}">
      <dgm:prSet/>
      <dgm:spPr/>
      <dgm:t>
        <a:bodyPr/>
        <a:lstStyle/>
        <a:p>
          <a:endParaRPr lang="en-US"/>
        </a:p>
      </dgm:t>
    </dgm:pt>
    <dgm:pt modelId="{DCF8231C-83F8-4728-9A7C-BA29A53AD321}" type="sibTrans" cxnId="{D306DF87-7E1A-4DF8-9FB8-360AD8FE98E1}">
      <dgm:prSet/>
      <dgm:spPr/>
      <dgm:t>
        <a:bodyPr/>
        <a:lstStyle/>
        <a:p>
          <a:endParaRPr lang="en-US"/>
        </a:p>
      </dgm:t>
    </dgm:pt>
    <dgm:pt modelId="{F819A55E-82CE-41CF-AE96-796814B2A9C7}">
      <dgm:prSet/>
      <dgm:spPr/>
      <dgm:t>
        <a:bodyPr/>
        <a:lstStyle/>
        <a:p>
          <a:r>
            <a:rPr lang="en-US" b="1"/>
            <a:t>Sexual Risk-Taking</a:t>
          </a:r>
          <a:endParaRPr lang="en-US"/>
        </a:p>
      </dgm:t>
    </dgm:pt>
    <dgm:pt modelId="{9EE310E8-5C08-4F4B-B88A-D9EEC94DCEC5}" type="parTrans" cxnId="{F2908A50-BA41-4BF7-9A9F-AA33E52BD844}">
      <dgm:prSet/>
      <dgm:spPr/>
      <dgm:t>
        <a:bodyPr/>
        <a:lstStyle/>
        <a:p>
          <a:endParaRPr lang="en-US"/>
        </a:p>
      </dgm:t>
    </dgm:pt>
    <dgm:pt modelId="{1205C415-2A0A-4CD6-96DD-8E32C6BB7B45}" type="sibTrans" cxnId="{F2908A50-BA41-4BF7-9A9F-AA33E52BD844}">
      <dgm:prSet/>
      <dgm:spPr/>
      <dgm:t>
        <a:bodyPr/>
        <a:lstStyle/>
        <a:p>
          <a:endParaRPr lang="en-US"/>
        </a:p>
      </dgm:t>
    </dgm:pt>
    <dgm:pt modelId="{5C0BEE32-9ECA-47A5-9017-8F578A7371A7}">
      <dgm:prSet/>
      <dgm:spPr/>
      <dgm:t>
        <a:bodyPr/>
        <a:lstStyle/>
        <a:p>
          <a:r>
            <a:rPr lang="en-US" b="1" dirty="0"/>
            <a:t>Self-Management</a:t>
          </a:r>
          <a:endParaRPr lang="en-US" dirty="0"/>
        </a:p>
      </dgm:t>
    </dgm:pt>
    <dgm:pt modelId="{E6968E6D-2120-493D-AD10-5AD0BAAA9450}" type="parTrans" cxnId="{7DA508CB-C021-4FE6-A57C-70C5BFFFCEAD}">
      <dgm:prSet/>
      <dgm:spPr/>
      <dgm:t>
        <a:bodyPr/>
        <a:lstStyle/>
        <a:p>
          <a:endParaRPr lang="en-US"/>
        </a:p>
      </dgm:t>
    </dgm:pt>
    <dgm:pt modelId="{C6AACB87-7F90-4507-A0CC-B260EBA8D64F}" type="sibTrans" cxnId="{7DA508CB-C021-4FE6-A57C-70C5BFFFCEAD}">
      <dgm:prSet/>
      <dgm:spPr/>
      <dgm:t>
        <a:bodyPr/>
        <a:lstStyle/>
        <a:p>
          <a:endParaRPr lang="en-US"/>
        </a:p>
      </dgm:t>
    </dgm:pt>
    <dgm:pt modelId="{9EC558B7-F457-4046-A5C5-CCDDAB5B6B01}">
      <dgm:prSet/>
      <dgm:spPr/>
      <dgm:t>
        <a:bodyPr/>
        <a:lstStyle/>
        <a:p>
          <a:r>
            <a:rPr lang="en-US" b="1"/>
            <a:t>Aptitude in Medicine</a:t>
          </a:r>
          <a:endParaRPr lang="en-US"/>
        </a:p>
      </dgm:t>
    </dgm:pt>
    <dgm:pt modelId="{10333101-386C-48AF-B953-04A82F410D3D}" type="parTrans" cxnId="{0401507D-C5E3-4F1E-A640-A7B5F876F27B}">
      <dgm:prSet/>
      <dgm:spPr/>
      <dgm:t>
        <a:bodyPr/>
        <a:lstStyle/>
        <a:p>
          <a:endParaRPr lang="en-US"/>
        </a:p>
      </dgm:t>
    </dgm:pt>
    <dgm:pt modelId="{A8FD8B04-9FA5-4451-A2F8-25CDC2B14883}" type="sibTrans" cxnId="{0401507D-C5E3-4F1E-A640-A7B5F876F27B}">
      <dgm:prSet/>
      <dgm:spPr/>
      <dgm:t>
        <a:bodyPr/>
        <a:lstStyle/>
        <a:p>
          <a:endParaRPr lang="en-US"/>
        </a:p>
      </dgm:t>
    </dgm:pt>
    <dgm:pt modelId="{2AB87F5D-A6A4-4F77-9689-1655E6B5967A}">
      <dgm:prSet/>
      <dgm:spPr/>
      <dgm:t>
        <a:bodyPr/>
        <a:lstStyle/>
        <a:p>
          <a:r>
            <a:rPr lang="en-US" b="1"/>
            <a:t>Patient Communication Skills</a:t>
          </a:r>
          <a:endParaRPr lang="en-US"/>
        </a:p>
      </dgm:t>
    </dgm:pt>
    <dgm:pt modelId="{4D90108E-45B5-4F93-A628-63186DCBBC46}" type="parTrans" cxnId="{41C929BC-2C01-48EA-B434-25DE47CE8C86}">
      <dgm:prSet/>
      <dgm:spPr/>
      <dgm:t>
        <a:bodyPr/>
        <a:lstStyle/>
        <a:p>
          <a:endParaRPr lang="en-US"/>
        </a:p>
      </dgm:t>
    </dgm:pt>
    <dgm:pt modelId="{AB78E3C9-CE1B-406D-9890-E0B71EA89AB2}" type="sibTrans" cxnId="{41C929BC-2C01-48EA-B434-25DE47CE8C86}">
      <dgm:prSet/>
      <dgm:spPr/>
      <dgm:t>
        <a:bodyPr/>
        <a:lstStyle/>
        <a:p>
          <a:endParaRPr lang="en-US"/>
        </a:p>
      </dgm:t>
    </dgm:pt>
    <dgm:pt modelId="{85A307D0-4DC9-4122-97E8-6A1263B10B19}">
      <dgm:prSet/>
      <dgm:spPr/>
      <dgm:t>
        <a:bodyPr/>
        <a:lstStyle/>
        <a:p>
          <a:r>
            <a:rPr lang="en-US" b="1" dirty="0"/>
            <a:t>Resilience (cognitive reserve)</a:t>
          </a:r>
          <a:endParaRPr lang="en-US" dirty="0"/>
        </a:p>
      </dgm:t>
    </dgm:pt>
    <dgm:pt modelId="{32A8065F-B50D-49CC-BC31-CC7BAD96C5C9}" type="parTrans" cxnId="{1944D404-4891-4B1D-B187-BC4E69DB665D}">
      <dgm:prSet/>
      <dgm:spPr/>
      <dgm:t>
        <a:bodyPr/>
        <a:lstStyle/>
        <a:p>
          <a:endParaRPr lang="en-US"/>
        </a:p>
      </dgm:t>
    </dgm:pt>
    <dgm:pt modelId="{DDA6803F-AD87-4828-977A-33FE8AA6C5E1}" type="sibTrans" cxnId="{1944D404-4891-4B1D-B187-BC4E69DB665D}">
      <dgm:prSet/>
      <dgm:spPr/>
      <dgm:t>
        <a:bodyPr/>
        <a:lstStyle/>
        <a:p>
          <a:endParaRPr lang="en-US"/>
        </a:p>
      </dgm:t>
    </dgm:pt>
    <dgm:pt modelId="{E80E1669-2CD1-49CC-ACED-6C2AC35127AA}">
      <dgm:prSet/>
      <dgm:spPr/>
      <dgm:t>
        <a:bodyPr/>
        <a:lstStyle/>
        <a:p>
          <a:r>
            <a:rPr lang="en-US" b="1"/>
            <a:t>Drug-Related Problems (or Problem Behavior)</a:t>
          </a:r>
          <a:endParaRPr lang="en-US"/>
        </a:p>
      </dgm:t>
    </dgm:pt>
    <dgm:pt modelId="{06FA2F3A-01D8-4197-ADE8-68BD750B6153}" type="parTrans" cxnId="{09769275-EAFB-460C-A5A4-4367D756E504}">
      <dgm:prSet/>
      <dgm:spPr/>
      <dgm:t>
        <a:bodyPr/>
        <a:lstStyle/>
        <a:p>
          <a:endParaRPr lang="en-US"/>
        </a:p>
      </dgm:t>
    </dgm:pt>
    <dgm:pt modelId="{0807EB14-16AD-402F-A54A-EF0D7A25D611}" type="sibTrans" cxnId="{09769275-EAFB-460C-A5A4-4367D756E504}">
      <dgm:prSet/>
      <dgm:spPr/>
      <dgm:t>
        <a:bodyPr/>
        <a:lstStyle/>
        <a:p>
          <a:endParaRPr lang="en-US"/>
        </a:p>
      </dgm:t>
    </dgm:pt>
    <dgm:pt modelId="{EDC1EA03-D617-4DE5-A102-7B88DFDC5523}">
      <dgm:prSet/>
      <dgm:spPr/>
      <dgm:t>
        <a:bodyPr/>
        <a:lstStyle/>
        <a:p>
          <a:r>
            <a:rPr lang="en-US" b="1"/>
            <a:t>Quality of Life (or Well-Being)</a:t>
          </a:r>
          <a:endParaRPr lang="en-US"/>
        </a:p>
      </dgm:t>
    </dgm:pt>
    <dgm:pt modelId="{D0D1227E-745A-4B39-AC85-00F048876F88}" type="parTrans" cxnId="{2BEB2698-1D44-4665-B0DB-AE225F8D0876}">
      <dgm:prSet/>
      <dgm:spPr/>
      <dgm:t>
        <a:bodyPr/>
        <a:lstStyle/>
        <a:p>
          <a:endParaRPr lang="en-US"/>
        </a:p>
      </dgm:t>
    </dgm:pt>
    <dgm:pt modelId="{8CBBCF12-A1F1-4682-8346-4C27DB24378F}" type="sibTrans" cxnId="{2BEB2698-1D44-4665-B0DB-AE225F8D0876}">
      <dgm:prSet/>
      <dgm:spPr/>
      <dgm:t>
        <a:bodyPr/>
        <a:lstStyle/>
        <a:p>
          <a:endParaRPr lang="en-US"/>
        </a:p>
      </dgm:t>
    </dgm:pt>
    <dgm:pt modelId="{106B4D60-5BC5-3A46-82B9-C42B2D072CF3}" type="pres">
      <dgm:prSet presAssocID="{EEFEEEA8-E1EE-4468-B47A-E5F9E729ADFB}" presName="diagram" presStyleCnt="0">
        <dgm:presLayoutVars>
          <dgm:dir/>
          <dgm:resizeHandles val="exact"/>
        </dgm:presLayoutVars>
      </dgm:prSet>
      <dgm:spPr/>
    </dgm:pt>
    <dgm:pt modelId="{D6FFEB10-462C-334D-A692-C0EB503EF151}" type="pres">
      <dgm:prSet presAssocID="{CBD3DDCE-ECD5-4283-8B47-548BF4C5F5B5}" presName="node" presStyleLbl="node1" presStyleIdx="0" presStyleCnt="9">
        <dgm:presLayoutVars>
          <dgm:bulletEnabled val="1"/>
        </dgm:presLayoutVars>
      </dgm:prSet>
      <dgm:spPr/>
    </dgm:pt>
    <dgm:pt modelId="{B04A508F-3E7E-4343-9D75-E644E3F85402}" type="pres">
      <dgm:prSet presAssocID="{59432CF7-0458-4CA9-B538-6262F1CD4AC2}" presName="sibTrans" presStyleCnt="0"/>
      <dgm:spPr/>
    </dgm:pt>
    <dgm:pt modelId="{C759CEF1-99F5-8341-A177-41E30260DB5D}" type="pres">
      <dgm:prSet presAssocID="{0FFE4975-49AA-43FE-8731-850DCDAFA274}" presName="node" presStyleLbl="node1" presStyleIdx="1" presStyleCnt="9">
        <dgm:presLayoutVars>
          <dgm:bulletEnabled val="1"/>
        </dgm:presLayoutVars>
      </dgm:prSet>
      <dgm:spPr/>
    </dgm:pt>
    <dgm:pt modelId="{C33D2E23-2D54-3347-8C4F-C125FF3B6D8C}" type="pres">
      <dgm:prSet presAssocID="{DCF8231C-83F8-4728-9A7C-BA29A53AD321}" presName="sibTrans" presStyleCnt="0"/>
      <dgm:spPr/>
    </dgm:pt>
    <dgm:pt modelId="{1C6FBB27-5A6A-134E-9B7C-8E77B67689C8}" type="pres">
      <dgm:prSet presAssocID="{F819A55E-82CE-41CF-AE96-796814B2A9C7}" presName="node" presStyleLbl="node1" presStyleIdx="2" presStyleCnt="9">
        <dgm:presLayoutVars>
          <dgm:bulletEnabled val="1"/>
        </dgm:presLayoutVars>
      </dgm:prSet>
      <dgm:spPr/>
    </dgm:pt>
    <dgm:pt modelId="{C883C588-6374-1B45-B5FB-96A58561DA14}" type="pres">
      <dgm:prSet presAssocID="{1205C415-2A0A-4CD6-96DD-8E32C6BB7B45}" presName="sibTrans" presStyleCnt="0"/>
      <dgm:spPr/>
    </dgm:pt>
    <dgm:pt modelId="{2C0C3F87-9360-2141-8FC2-49865B75FB8E}" type="pres">
      <dgm:prSet presAssocID="{5C0BEE32-9ECA-47A5-9017-8F578A7371A7}" presName="node" presStyleLbl="node1" presStyleIdx="3" presStyleCnt="9">
        <dgm:presLayoutVars>
          <dgm:bulletEnabled val="1"/>
        </dgm:presLayoutVars>
      </dgm:prSet>
      <dgm:spPr/>
    </dgm:pt>
    <dgm:pt modelId="{BFCC352E-9A17-8743-94FA-133D20CF1E8A}" type="pres">
      <dgm:prSet presAssocID="{C6AACB87-7F90-4507-A0CC-B260EBA8D64F}" presName="sibTrans" presStyleCnt="0"/>
      <dgm:spPr/>
    </dgm:pt>
    <dgm:pt modelId="{299CBC2C-D2B9-5640-A8CE-D456972F9AE0}" type="pres">
      <dgm:prSet presAssocID="{9EC558B7-F457-4046-A5C5-CCDDAB5B6B01}" presName="node" presStyleLbl="node1" presStyleIdx="4" presStyleCnt="9">
        <dgm:presLayoutVars>
          <dgm:bulletEnabled val="1"/>
        </dgm:presLayoutVars>
      </dgm:prSet>
      <dgm:spPr/>
    </dgm:pt>
    <dgm:pt modelId="{90B53CB7-C7B7-0E47-AAC2-93FB802BE03A}" type="pres">
      <dgm:prSet presAssocID="{A8FD8B04-9FA5-4451-A2F8-25CDC2B14883}" presName="sibTrans" presStyleCnt="0"/>
      <dgm:spPr/>
    </dgm:pt>
    <dgm:pt modelId="{6A3B2B13-51C2-0D4D-B5FB-4AC110F6BF62}" type="pres">
      <dgm:prSet presAssocID="{2AB87F5D-A6A4-4F77-9689-1655E6B5967A}" presName="node" presStyleLbl="node1" presStyleIdx="5" presStyleCnt="9">
        <dgm:presLayoutVars>
          <dgm:bulletEnabled val="1"/>
        </dgm:presLayoutVars>
      </dgm:prSet>
      <dgm:spPr/>
    </dgm:pt>
    <dgm:pt modelId="{6509A6BC-70BF-8440-884B-929608F6507F}" type="pres">
      <dgm:prSet presAssocID="{AB78E3C9-CE1B-406D-9890-E0B71EA89AB2}" presName="sibTrans" presStyleCnt="0"/>
      <dgm:spPr/>
    </dgm:pt>
    <dgm:pt modelId="{795A14E7-F0B4-E542-B3C8-77C8F9387349}" type="pres">
      <dgm:prSet presAssocID="{85A307D0-4DC9-4122-97E8-6A1263B10B19}" presName="node" presStyleLbl="node1" presStyleIdx="6" presStyleCnt="9">
        <dgm:presLayoutVars>
          <dgm:bulletEnabled val="1"/>
        </dgm:presLayoutVars>
      </dgm:prSet>
      <dgm:spPr/>
    </dgm:pt>
    <dgm:pt modelId="{EDC42F4F-3ED7-3744-AB47-E0101E1A478D}" type="pres">
      <dgm:prSet presAssocID="{DDA6803F-AD87-4828-977A-33FE8AA6C5E1}" presName="sibTrans" presStyleCnt="0"/>
      <dgm:spPr/>
    </dgm:pt>
    <dgm:pt modelId="{5A1F6CDF-99B3-1049-91A7-38DC8785AE89}" type="pres">
      <dgm:prSet presAssocID="{E80E1669-2CD1-49CC-ACED-6C2AC35127AA}" presName="node" presStyleLbl="node1" presStyleIdx="7" presStyleCnt="9">
        <dgm:presLayoutVars>
          <dgm:bulletEnabled val="1"/>
        </dgm:presLayoutVars>
      </dgm:prSet>
      <dgm:spPr/>
    </dgm:pt>
    <dgm:pt modelId="{0A320ACC-A703-2149-BBAF-667FBB80F260}" type="pres">
      <dgm:prSet presAssocID="{0807EB14-16AD-402F-A54A-EF0D7A25D611}" presName="sibTrans" presStyleCnt="0"/>
      <dgm:spPr/>
    </dgm:pt>
    <dgm:pt modelId="{3BC46860-0FC8-3549-A912-0110DC533B41}" type="pres">
      <dgm:prSet presAssocID="{EDC1EA03-D617-4DE5-A102-7B88DFDC5523}" presName="node" presStyleLbl="node1" presStyleIdx="8" presStyleCnt="9">
        <dgm:presLayoutVars>
          <dgm:bulletEnabled val="1"/>
        </dgm:presLayoutVars>
      </dgm:prSet>
      <dgm:spPr/>
    </dgm:pt>
  </dgm:ptLst>
  <dgm:cxnLst>
    <dgm:cxn modelId="{1944D404-4891-4B1D-B187-BC4E69DB665D}" srcId="{EEFEEEA8-E1EE-4468-B47A-E5F9E729ADFB}" destId="{85A307D0-4DC9-4122-97E8-6A1263B10B19}" srcOrd="6" destOrd="0" parTransId="{32A8065F-B50D-49CC-BC31-CC7BAD96C5C9}" sibTransId="{DDA6803F-AD87-4828-977A-33FE8AA6C5E1}"/>
    <dgm:cxn modelId="{EA856911-8D6C-E44D-882B-00B5ADF7503E}" type="presOf" srcId="{0FFE4975-49AA-43FE-8731-850DCDAFA274}" destId="{C759CEF1-99F5-8341-A177-41E30260DB5D}" srcOrd="0" destOrd="0" presId="urn:microsoft.com/office/officeart/2005/8/layout/default"/>
    <dgm:cxn modelId="{90E77922-1429-DA4C-B936-6198D18973E4}" type="presOf" srcId="{2AB87F5D-A6A4-4F77-9689-1655E6B5967A}" destId="{6A3B2B13-51C2-0D4D-B5FB-4AC110F6BF62}" srcOrd="0" destOrd="0" presId="urn:microsoft.com/office/officeart/2005/8/layout/default"/>
    <dgm:cxn modelId="{32AFA929-2D21-4B4C-9C35-2EA976998A80}" srcId="{EEFEEEA8-E1EE-4468-B47A-E5F9E729ADFB}" destId="{CBD3DDCE-ECD5-4283-8B47-548BF4C5F5B5}" srcOrd="0" destOrd="0" parTransId="{A741CF5E-4967-402F-974A-693F23B0B323}" sibTransId="{59432CF7-0458-4CA9-B538-6262F1CD4AC2}"/>
    <dgm:cxn modelId="{9A13DB63-9EF3-9B4B-B7C4-769D57DC4AC2}" type="presOf" srcId="{5C0BEE32-9ECA-47A5-9017-8F578A7371A7}" destId="{2C0C3F87-9360-2141-8FC2-49865B75FB8E}" srcOrd="0" destOrd="0" presId="urn:microsoft.com/office/officeart/2005/8/layout/default"/>
    <dgm:cxn modelId="{277AED63-356B-1D46-90F6-DA99B5B452DF}" type="presOf" srcId="{EEFEEEA8-E1EE-4468-B47A-E5F9E729ADFB}" destId="{106B4D60-5BC5-3A46-82B9-C42B2D072CF3}" srcOrd="0" destOrd="0" presId="urn:microsoft.com/office/officeart/2005/8/layout/default"/>
    <dgm:cxn modelId="{F2908A50-BA41-4BF7-9A9F-AA33E52BD844}" srcId="{EEFEEEA8-E1EE-4468-B47A-E5F9E729ADFB}" destId="{F819A55E-82CE-41CF-AE96-796814B2A9C7}" srcOrd="2" destOrd="0" parTransId="{9EE310E8-5C08-4F4B-B88A-D9EEC94DCEC5}" sibTransId="{1205C415-2A0A-4CD6-96DD-8E32C6BB7B45}"/>
    <dgm:cxn modelId="{09769275-EAFB-460C-A5A4-4367D756E504}" srcId="{EEFEEEA8-E1EE-4468-B47A-E5F9E729ADFB}" destId="{E80E1669-2CD1-49CC-ACED-6C2AC35127AA}" srcOrd="7" destOrd="0" parTransId="{06FA2F3A-01D8-4197-ADE8-68BD750B6153}" sibTransId="{0807EB14-16AD-402F-A54A-EF0D7A25D611}"/>
    <dgm:cxn modelId="{FF08307A-FB8D-3541-ADDD-B39564D6F84F}" type="presOf" srcId="{EDC1EA03-D617-4DE5-A102-7B88DFDC5523}" destId="{3BC46860-0FC8-3549-A912-0110DC533B41}" srcOrd="0" destOrd="0" presId="urn:microsoft.com/office/officeart/2005/8/layout/default"/>
    <dgm:cxn modelId="{0401507D-C5E3-4F1E-A640-A7B5F876F27B}" srcId="{EEFEEEA8-E1EE-4468-B47A-E5F9E729ADFB}" destId="{9EC558B7-F457-4046-A5C5-CCDDAB5B6B01}" srcOrd="4" destOrd="0" parTransId="{10333101-386C-48AF-B953-04A82F410D3D}" sibTransId="{A8FD8B04-9FA5-4451-A2F8-25CDC2B14883}"/>
    <dgm:cxn modelId="{E6C0DE85-7BA4-1B48-9DE4-C0384BABFF63}" type="presOf" srcId="{85A307D0-4DC9-4122-97E8-6A1263B10B19}" destId="{795A14E7-F0B4-E542-B3C8-77C8F9387349}" srcOrd="0" destOrd="0" presId="urn:microsoft.com/office/officeart/2005/8/layout/default"/>
    <dgm:cxn modelId="{D306DF87-7E1A-4DF8-9FB8-360AD8FE98E1}" srcId="{EEFEEEA8-E1EE-4468-B47A-E5F9E729ADFB}" destId="{0FFE4975-49AA-43FE-8731-850DCDAFA274}" srcOrd="1" destOrd="0" parTransId="{B277E143-37F7-4F11-A42E-CA13900F24AA}" sibTransId="{DCF8231C-83F8-4728-9A7C-BA29A53AD321}"/>
    <dgm:cxn modelId="{2BEB2698-1D44-4665-B0DB-AE225F8D0876}" srcId="{EEFEEEA8-E1EE-4468-B47A-E5F9E729ADFB}" destId="{EDC1EA03-D617-4DE5-A102-7B88DFDC5523}" srcOrd="8" destOrd="0" parTransId="{D0D1227E-745A-4B39-AC85-00F048876F88}" sibTransId="{8CBBCF12-A1F1-4682-8346-4C27DB24378F}"/>
    <dgm:cxn modelId="{2548BA9A-DA17-9347-9688-972160EE7570}" type="presOf" srcId="{F819A55E-82CE-41CF-AE96-796814B2A9C7}" destId="{1C6FBB27-5A6A-134E-9B7C-8E77B67689C8}" srcOrd="0" destOrd="0" presId="urn:microsoft.com/office/officeart/2005/8/layout/default"/>
    <dgm:cxn modelId="{A09C42B2-B36F-B94F-B3CD-45DF6223E8F5}" type="presOf" srcId="{E80E1669-2CD1-49CC-ACED-6C2AC35127AA}" destId="{5A1F6CDF-99B3-1049-91A7-38DC8785AE89}" srcOrd="0" destOrd="0" presId="urn:microsoft.com/office/officeart/2005/8/layout/default"/>
    <dgm:cxn modelId="{BC19C5B4-0894-F44D-A7BA-28AFFF9A8BCF}" type="presOf" srcId="{9EC558B7-F457-4046-A5C5-CCDDAB5B6B01}" destId="{299CBC2C-D2B9-5640-A8CE-D456972F9AE0}" srcOrd="0" destOrd="0" presId="urn:microsoft.com/office/officeart/2005/8/layout/default"/>
    <dgm:cxn modelId="{41C929BC-2C01-48EA-B434-25DE47CE8C86}" srcId="{EEFEEEA8-E1EE-4468-B47A-E5F9E729ADFB}" destId="{2AB87F5D-A6A4-4F77-9689-1655E6B5967A}" srcOrd="5" destOrd="0" parTransId="{4D90108E-45B5-4F93-A628-63186DCBBC46}" sibTransId="{AB78E3C9-CE1B-406D-9890-E0B71EA89AB2}"/>
    <dgm:cxn modelId="{7DA508CB-C021-4FE6-A57C-70C5BFFFCEAD}" srcId="{EEFEEEA8-E1EE-4468-B47A-E5F9E729ADFB}" destId="{5C0BEE32-9ECA-47A5-9017-8F578A7371A7}" srcOrd="3" destOrd="0" parTransId="{E6968E6D-2120-493D-AD10-5AD0BAAA9450}" sibTransId="{C6AACB87-7F90-4507-A0CC-B260EBA8D64F}"/>
    <dgm:cxn modelId="{3DDD22E5-91E8-F042-9466-F5B3C3656AF1}" type="presOf" srcId="{CBD3DDCE-ECD5-4283-8B47-548BF4C5F5B5}" destId="{D6FFEB10-462C-334D-A692-C0EB503EF151}" srcOrd="0" destOrd="0" presId="urn:microsoft.com/office/officeart/2005/8/layout/default"/>
    <dgm:cxn modelId="{DC36D348-F605-4344-AD8F-D139647479D7}" type="presParOf" srcId="{106B4D60-5BC5-3A46-82B9-C42B2D072CF3}" destId="{D6FFEB10-462C-334D-A692-C0EB503EF151}" srcOrd="0" destOrd="0" presId="urn:microsoft.com/office/officeart/2005/8/layout/default"/>
    <dgm:cxn modelId="{83C49617-E74C-5242-9398-A1A7EBEB8AD4}" type="presParOf" srcId="{106B4D60-5BC5-3A46-82B9-C42B2D072CF3}" destId="{B04A508F-3E7E-4343-9D75-E644E3F85402}" srcOrd="1" destOrd="0" presId="urn:microsoft.com/office/officeart/2005/8/layout/default"/>
    <dgm:cxn modelId="{7E7AC954-18F7-DF4C-A640-657E7994716A}" type="presParOf" srcId="{106B4D60-5BC5-3A46-82B9-C42B2D072CF3}" destId="{C759CEF1-99F5-8341-A177-41E30260DB5D}" srcOrd="2" destOrd="0" presId="urn:microsoft.com/office/officeart/2005/8/layout/default"/>
    <dgm:cxn modelId="{F0050AB2-A951-8F43-9935-133830134B86}" type="presParOf" srcId="{106B4D60-5BC5-3A46-82B9-C42B2D072CF3}" destId="{C33D2E23-2D54-3347-8C4F-C125FF3B6D8C}" srcOrd="3" destOrd="0" presId="urn:microsoft.com/office/officeart/2005/8/layout/default"/>
    <dgm:cxn modelId="{8E7F8329-5DD3-2E4F-B855-ADF1CAE63189}" type="presParOf" srcId="{106B4D60-5BC5-3A46-82B9-C42B2D072CF3}" destId="{1C6FBB27-5A6A-134E-9B7C-8E77B67689C8}" srcOrd="4" destOrd="0" presId="urn:microsoft.com/office/officeart/2005/8/layout/default"/>
    <dgm:cxn modelId="{F35EBE4C-98D5-8B40-98F0-C542510FE511}" type="presParOf" srcId="{106B4D60-5BC5-3A46-82B9-C42B2D072CF3}" destId="{C883C588-6374-1B45-B5FB-96A58561DA14}" srcOrd="5" destOrd="0" presId="urn:microsoft.com/office/officeart/2005/8/layout/default"/>
    <dgm:cxn modelId="{49B9ED61-0EAA-FD42-BC74-E5C8F62A4FD9}" type="presParOf" srcId="{106B4D60-5BC5-3A46-82B9-C42B2D072CF3}" destId="{2C0C3F87-9360-2141-8FC2-49865B75FB8E}" srcOrd="6" destOrd="0" presId="urn:microsoft.com/office/officeart/2005/8/layout/default"/>
    <dgm:cxn modelId="{91A1A8C6-5993-C24F-A2D1-DFF1576F95E8}" type="presParOf" srcId="{106B4D60-5BC5-3A46-82B9-C42B2D072CF3}" destId="{BFCC352E-9A17-8743-94FA-133D20CF1E8A}" srcOrd="7" destOrd="0" presId="urn:microsoft.com/office/officeart/2005/8/layout/default"/>
    <dgm:cxn modelId="{28C69635-7039-FF4A-9055-C3D0124AEDB5}" type="presParOf" srcId="{106B4D60-5BC5-3A46-82B9-C42B2D072CF3}" destId="{299CBC2C-D2B9-5640-A8CE-D456972F9AE0}" srcOrd="8" destOrd="0" presId="urn:microsoft.com/office/officeart/2005/8/layout/default"/>
    <dgm:cxn modelId="{A74C0862-7CDE-FA48-83DF-C2F962B3B9BF}" type="presParOf" srcId="{106B4D60-5BC5-3A46-82B9-C42B2D072CF3}" destId="{90B53CB7-C7B7-0E47-AAC2-93FB802BE03A}" srcOrd="9" destOrd="0" presId="urn:microsoft.com/office/officeart/2005/8/layout/default"/>
    <dgm:cxn modelId="{3584014C-EB8A-5348-BF3B-1165037BC319}" type="presParOf" srcId="{106B4D60-5BC5-3A46-82B9-C42B2D072CF3}" destId="{6A3B2B13-51C2-0D4D-B5FB-4AC110F6BF62}" srcOrd="10" destOrd="0" presId="urn:microsoft.com/office/officeart/2005/8/layout/default"/>
    <dgm:cxn modelId="{06ABFD2D-133E-FE4B-A9D0-7CEF6E24788A}" type="presParOf" srcId="{106B4D60-5BC5-3A46-82B9-C42B2D072CF3}" destId="{6509A6BC-70BF-8440-884B-929608F6507F}" srcOrd="11" destOrd="0" presId="urn:microsoft.com/office/officeart/2005/8/layout/default"/>
    <dgm:cxn modelId="{81150E9E-2ACA-C043-A306-E050566FEBF7}" type="presParOf" srcId="{106B4D60-5BC5-3A46-82B9-C42B2D072CF3}" destId="{795A14E7-F0B4-E542-B3C8-77C8F9387349}" srcOrd="12" destOrd="0" presId="urn:microsoft.com/office/officeart/2005/8/layout/default"/>
    <dgm:cxn modelId="{B7471B01-2F3E-5E4D-9061-E71F309FEC12}" type="presParOf" srcId="{106B4D60-5BC5-3A46-82B9-C42B2D072CF3}" destId="{EDC42F4F-3ED7-3744-AB47-E0101E1A478D}" srcOrd="13" destOrd="0" presId="urn:microsoft.com/office/officeart/2005/8/layout/default"/>
    <dgm:cxn modelId="{E45F7653-A685-824B-8BFE-69C3CCC59CDD}" type="presParOf" srcId="{106B4D60-5BC5-3A46-82B9-C42B2D072CF3}" destId="{5A1F6CDF-99B3-1049-91A7-38DC8785AE89}" srcOrd="14" destOrd="0" presId="urn:microsoft.com/office/officeart/2005/8/layout/default"/>
    <dgm:cxn modelId="{51E2987C-C19B-A248-BB78-A843560FB02F}" type="presParOf" srcId="{106B4D60-5BC5-3A46-82B9-C42B2D072CF3}" destId="{0A320ACC-A703-2149-BBAF-667FBB80F260}" srcOrd="15" destOrd="0" presId="urn:microsoft.com/office/officeart/2005/8/layout/default"/>
    <dgm:cxn modelId="{62B91D16-FC29-5249-AA51-E648E3EABAF9}" type="presParOf" srcId="{106B4D60-5BC5-3A46-82B9-C42B2D072CF3}" destId="{3BC46860-0FC8-3549-A912-0110DC533B41}"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387456-7351-3F4C-AC76-7C2A2924CD56}" type="doc">
      <dgm:prSet loTypeId="urn:microsoft.com/office/officeart/2009/3/layout/RandomtoResultProcess" loCatId="list" qsTypeId="urn:microsoft.com/office/officeart/2005/8/quickstyle/3d1" qsCatId="3D" csTypeId="urn:microsoft.com/office/officeart/2005/8/colors/accent1_2" csCatId="accent1" phldr="1"/>
      <dgm:spPr/>
      <dgm:t>
        <a:bodyPr/>
        <a:lstStyle/>
        <a:p>
          <a:endParaRPr lang="en-US"/>
        </a:p>
      </dgm:t>
    </dgm:pt>
    <dgm:pt modelId="{E473EDE0-94D9-E24B-ADAC-AA4E471C593C}">
      <dgm:prSet custT="1"/>
      <dgm:spPr/>
      <dgm:t>
        <a:bodyPr/>
        <a:lstStyle/>
        <a:p>
          <a:r>
            <a:rPr lang="en-US" sz="1800" b="1" dirty="0"/>
            <a:t>Jefferson Scale of Physician Empathy (JSPE)</a:t>
          </a:r>
          <a:endParaRPr lang="en-US" sz="1800" dirty="0"/>
        </a:p>
      </dgm:t>
    </dgm:pt>
    <dgm:pt modelId="{61911DE1-1606-1B47-8405-FC3F334D4731}" type="parTrans" cxnId="{570C2B60-37E6-2947-99F6-84E5378E4AFD}">
      <dgm:prSet/>
      <dgm:spPr/>
      <dgm:t>
        <a:bodyPr/>
        <a:lstStyle/>
        <a:p>
          <a:endParaRPr lang="en-US"/>
        </a:p>
      </dgm:t>
    </dgm:pt>
    <dgm:pt modelId="{5898A854-F069-0E4E-9D18-789BC02A91E6}" type="sibTrans" cxnId="{570C2B60-37E6-2947-99F6-84E5378E4AFD}">
      <dgm:prSet/>
      <dgm:spPr/>
      <dgm:t>
        <a:bodyPr/>
        <a:lstStyle/>
        <a:p>
          <a:endParaRPr lang="en-US"/>
        </a:p>
      </dgm:t>
    </dgm:pt>
    <dgm:pt modelId="{7188CCF9-0B1E-1340-8438-248D19A24762}">
      <dgm:prSet custT="1"/>
      <dgm:spPr/>
      <dgm:t>
        <a:bodyPr/>
        <a:lstStyle/>
        <a:p>
          <a:r>
            <a:rPr lang="en-US" sz="2000" b="1" dirty="0"/>
            <a:t>Widely used measure of “empathy”</a:t>
          </a:r>
          <a:endParaRPr lang="en-US" sz="2000" dirty="0"/>
        </a:p>
      </dgm:t>
    </dgm:pt>
    <dgm:pt modelId="{6FA9E78F-7B57-6240-9066-950869C63915}" type="parTrans" cxnId="{42B5E365-F103-CE4F-9D8C-C5E30F362029}">
      <dgm:prSet/>
      <dgm:spPr/>
      <dgm:t>
        <a:bodyPr/>
        <a:lstStyle/>
        <a:p>
          <a:endParaRPr lang="en-US"/>
        </a:p>
      </dgm:t>
    </dgm:pt>
    <dgm:pt modelId="{1CD1AFDE-F77F-5C4E-A6B4-1B2278C91B99}" type="sibTrans" cxnId="{42B5E365-F103-CE4F-9D8C-C5E30F362029}">
      <dgm:prSet/>
      <dgm:spPr/>
      <dgm:t>
        <a:bodyPr/>
        <a:lstStyle/>
        <a:p>
          <a:endParaRPr lang="en-US"/>
        </a:p>
      </dgm:t>
    </dgm:pt>
    <dgm:pt modelId="{C6219A0A-13B4-2B49-982E-A281AFBDB2C4}">
      <dgm:prSet custT="1"/>
      <dgm:spPr/>
      <dgm:t>
        <a:bodyPr/>
        <a:lstStyle/>
        <a:p>
          <a:r>
            <a:rPr lang="en-US" sz="1800" b="1" dirty="0"/>
            <a:t>Applications to assess “doctor-patient” relationship and patient care</a:t>
          </a:r>
          <a:endParaRPr lang="en-US" sz="1800" dirty="0"/>
        </a:p>
      </dgm:t>
    </dgm:pt>
    <dgm:pt modelId="{8C544BB5-53E5-AA4E-9D5F-C2E4C3EB2330}" type="parTrans" cxnId="{8DB117D2-DD76-C14C-8033-B607EACD7217}">
      <dgm:prSet/>
      <dgm:spPr/>
      <dgm:t>
        <a:bodyPr/>
        <a:lstStyle/>
        <a:p>
          <a:endParaRPr lang="en-US"/>
        </a:p>
      </dgm:t>
    </dgm:pt>
    <dgm:pt modelId="{EE393BB0-6B6C-774E-B0D7-3EC3B21839EC}" type="sibTrans" cxnId="{8DB117D2-DD76-C14C-8033-B607EACD7217}">
      <dgm:prSet/>
      <dgm:spPr/>
      <dgm:t>
        <a:bodyPr/>
        <a:lstStyle/>
        <a:p>
          <a:endParaRPr lang="en-US"/>
        </a:p>
      </dgm:t>
    </dgm:pt>
    <dgm:pt modelId="{EB2DACC2-3D4B-8240-B01E-CB2E37D24F9D}">
      <dgm:prSet custT="1"/>
      <dgm:spPr/>
      <dgm:t>
        <a:bodyPr/>
        <a:lstStyle/>
        <a:p>
          <a:r>
            <a:rPr lang="en-US" sz="1800" b="1" dirty="0"/>
            <a:t>Is sensitive to assess change in educational interventions</a:t>
          </a:r>
          <a:endParaRPr lang="en-US" sz="1800" dirty="0"/>
        </a:p>
      </dgm:t>
    </dgm:pt>
    <dgm:pt modelId="{5C152233-FC4C-F949-918D-D17AC69649C5}" type="parTrans" cxnId="{5F1F6061-F7CE-9F4F-A994-D80F997D8463}">
      <dgm:prSet/>
      <dgm:spPr/>
      <dgm:t>
        <a:bodyPr/>
        <a:lstStyle/>
        <a:p>
          <a:endParaRPr lang="en-US"/>
        </a:p>
      </dgm:t>
    </dgm:pt>
    <dgm:pt modelId="{6161681F-E6DD-8245-902E-B231A2687577}" type="sibTrans" cxnId="{5F1F6061-F7CE-9F4F-A994-D80F997D8463}">
      <dgm:prSet/>
      <dgm:spPr/>
      <dgm:t>
        <a:bodyPr/>
        <a:lstStyle/>
        <a:p>
          <a:endParaRPr lang="en-US"/>
        </a:p>
      </dgm:t>
    </dgm:pt>
    <dgm:pt modelId="{13503CE7-6B3E-DF47-BA3B-D12D34D99F06}" type="pres">
      <dgm:prSet presAssocID="{B1387456-7351-3F4C-AC76-7C2A2924CD56}" presName="Name0" presStyleCnt="0">
        <dgm:presLayoutVars>
          <dgm:dir/>
          <dgm:animOne val="branch"/>
          <dgm:animLvl val="lvl"/>
        </dgm:presLayoutVars>
      </dgm:prSet>
      <dgm:spPr/>
    </dgm:pt>
    <dgm:pt modelId="{28C3A6FA-A24C-5849-A368-4934E1000203}" type="pres">
      <dgm:prSet presAssocID="{E473EDE0-94D9-E24B-ADAC-AA4E471C593C}" presName="chaos" presStyleCnt="0"/>
      <dgm:spPr/>
    </dgm:pt>
    <dgm:pt modelId="{8D4E57BE-36F9-1241-96C9-5F2E64C145FC}" type="pres">
      <dgm:prSet presAssocID="{E473EDE0-94D9-E24B-ADAC-AA4E471C593C}" presName="parTx1" presStyleLbl="revTx" presStyleIdx="0" presStyleCnt="3"/>
      <dgm:spPr/>
    </dgm:pt>
    <dgm:pt modelId="{FFAA8B1D-30BD-AF4D-B08E-A6BF16DA73E8}" type="pres">
      <dgm:prSet presAssocID="{E473EDE0-94D9-E24B-ADAC-AA4E471C593C}" presName="c1" presStyleLbl="node1" presStyleIdx="0" presStyleCnt="19"/>
      <dgm:spPr/>
    </dgm:pt>
    <dgm:pt modelId="{F5E08022-4719-BE42-9F29-2AC743FCE9EE}" type="pres">
      <dgm:prSet presAssocID="{E473EDE0-94D9-E24B-ADAC-AA4E471C593C}" presName="c2" presStyleLbl="node1" presStyleIdx="1" presStyleCnt="19"/>
      <dgm:spPr/>
    </dgm:pt>
    <dgm:pt modelId="{9C939102-21F4-9548-A749-7B74B3545F52}" type="pres">
      <dgm:prSet presAssocID="{E473EDE0-94D9-E24B-ADAC-AA4E471C593C}" presName="c3" presStyleLbl="node1" presStyleIdx="2" presStyleCnt="19"/>
      <dgm:spPr/>
    </dgm:pt>
    <dgm:pt modelId="{3FD4C1E9-439A-EA4A-878D-03FF9143E4FF}" type="pres">
      <dgm:prSet presAssocID="{E473EDE0-94D9-E24B-ADAC-AA4E471C593C}" presName="c4" presStyleLbl="node1" presStyleIdx="3" presStyleCnt="19"/>
      <dgm:spPr/>
    </dgm:pt>
    <dgm:pt modelId="{8D9220DA-C90B-0B43-B578-7C1661A599BC}" type="pres">
      <dgm:prSet presAssocID="{E473EDE0-94D9-E24B-ADAC-AA4E471C593C}" presName="c5" presStyleLbl="node1" presStyleIdx="4" presStyleCnt="19"/>
      <dgm:spPr/>
    </dgm:pt>
    <dgm:pt modelId="{230478DB-1D50-3849-83B8-B588A827F8AC}" type="pres">
      <dgm:prSet presAssocID="{E473EDE0-94D9-E24B-ADAC-AA4E471C593C}" presName="c6" presStyleLbl="node1" presStyleIdx="5" presStyleCnt="19"/>
      <dgm:spPr/>
    </dgm:pt>
    <dgm:pt modelId="{0D51AF45-86A3-024A-8D61-66EE864BD26F}" type="pres">
      <dgm:prSet presAssocID="{E473EDE0-94D9-E24B-ADAC-AA4E471C593C}" presName="c7" presStyleLbl="node1" presStyleIdx="6" presStyleCnt="19"/>
      <dgm:spPr/>
    </dgm:pt>
    <dgm:pt modelId="{0FBC7FB5-A0F4-2441-88D3-E2D4D481CFD5}" type="pres">
      <dgm:prSet presAssocID="{E473EDE0-94D9-E24B-ADAC-AA4E471C593C}" presName="c8" presStyleLbl="node1" presStyleIdx="7" presStyleCnt="19"/>
      <dgm:spPr/>
    </dgm:pt>
    <dgm:pt modelId="{E02C67B0-9719-F443-ACEF-80A264C98A4B}" type="pres">
      <dgm:prSet presAssocID="{E473EDE0-94D9-E24B-ADAC-AA4E471C593C}" presName="c9" presStyleLbl="node1" presStyleIdx="8" presStyleCnt="19"/>
      <dgm:spPr/>
    </dgm:pt>
    <dgm:pt modelId="{09E7E776-575F-6F4D-8DED-3FEFFC49B072}" type="pres">
      <dgm:prSet presAssocID="{E473EDE0-94D9-E24B-ADAC-AA4E471C593C}" presName="c10" presStyleLbl="node1" presStyleIdx="9" presStyleCnt="19"/>
      <dgm:spPr/>
    </dgm:pt>
    <dgm:pt modelId="{444D1790-68BB-0C43-83A5-AAAC4B0C3002}" type="pres">
      <dgm:prSet presAssocID="{E473EDE0-94D9-E24B-ADAC-AA4E471C593C}" presName="c11" presStyleLbl="node1" presStyleIdx="10" presStyleCnt="19"/>
      <dgm:spPr/>
    </dgm:pt>
    <dgm:pt modelId="{8A280E3F-FC7C-2747-B292-08611D1CE961}" type="pres">
      <dgm:prSet presAssocID="{E473EDE0-94D9-E24B-ADAC-AA4E471C593C}" presName="c12" presStyleLbl="node1" presStyleIdx="11" presStyleCnt="19"/>
      <dgm:spPr/>
    </dgm:pt>
    <dgm:pt modelId="{177F995F-0E56-B24D-973F-929068A1D765}" type="pres">
      <dgm:prSet presAssocID="{E473EDE0-94D9-E24B-ADAC-AA4E471C593C}" presName="c13" presStyleLbl="node1" presStyleIdx="12" presStyleCnt="19"/>
      <dgm:spPr/>
    </dgm:pt>
    <dgm:pt modelId="{4B000FF9-806E-7A43-8A03-2F09EDFE6D9A}" type="pres">
      <dgm:prSet presAssocID="{E473EDE0-94D9-E24B-ADAC-AA4E471C593C}" presName="c14" presStyleLbl="node1" presStyleIdx="13" presStyleCnt="19"/>
      <dgm:spPr/>
    </dgm:pt>
    <dgm:pt modelId="{1DC6C6CE-8045-1D48-A89A-B3D64979D3E5}" type="pres">
      <dgm:prSet presAssocID="{E473EDE0-94D9-E24B-ADAC-AA4E471C593C}" presName="c15" presStyleLbl="node1" presStyleIdx="14" presStyleCnt="19"/>
      <dgm:spPr/>
    </dgm:pt>
    <dgm:pt modelId="{11166A08-D9CF-CA4B-A266-A49215B21355}" type="pres">
      <dgm:prSet presAssocID="{E473EDE0-94D9-E24B-ADAC-AA4E471C593C}" presName="c16" presStyleLbl="node1" presStyleIdx="15" presStyleCnt="19"/>
      <dgm:spPr/>
    </dgm:pt>
    <dgm:pt modelId="{D4493085-E958-2C48-9950-2B98C1E26B99}" type="pres">
      <dgm:prSet presAssocID="{E473EDE0-94D9-E24B-ADAC-AA4E471C593C}" presName="c17" presStyleLbl="node1" presStyleIdx="16" presStyleCnt="19"/>
      <dgm:spPr/>
    </dgm:pt>
    <dgm:pt modelId="{4C49BD8A-C1F1-9449-ABEA-C5D8A321F116}" type="pres">
      <dgm:prSet presAssocID="{E473EDE0-94D9-E24B-ADAC-AA4E471C593C}" presName="c18" presStyleLbl="node1" presStyleIdx="17" presStyleCnt="19"/>
      <dgm:spPr/>
    </dgm:pt>
    <dgm:pt modelId="{F59ADFF1-D1C6-3C4E-8F51-B1BD32DC07F2}" type="pres">
      <dgm:prSet presAssocID="{5898A854-F069-0E4E-9D18-789BC02A91E6}" presName="chevronComposite1" presStyleCnt="0"/>
      <dgm:spPr/>
    </dgm:pt>
    <dgm:pt modelId="{99F54C0A-7F42-7A42-8420-CF8E96C58FE3}" type="pres">
      <dgm:prSet presAssocID="{5898A854-F069-0E4E-9D18-789BC02A91E6}" presName="chevron1" presStyleLbl="sibTrans2D1" presStyleIdx="0" presStyleCnt="3"/>
      <dgm:spPr/>
    </dgm:pt>
    <dgm:pt modelId="{9C376A52-F045-9E42-865E-131B684A4D0E}" type="pres">
      <dgm:prSet presAssocID="{5898A854-F069-0E4E-9D18-789BC02A91E6}" presName="spChevron1" presStyleCnt="0"/>
      <dgm:spPr/>
    </dgm:pt>
    <dgm:pt modelId="{2B5847CC-2866-CC42-8983-73216B90A87D}" type="pres">
      <dgm:prSet presAssocID="{7188CCF9-0B1E-1340-8438-248D19A24762}" presName="middle" presStyleCnt="0"/>
      <dgm:spPr/>
    </dgm:pt>
    <dgm:pt modelId="{C62538D9-F016-AE46-ACAE-F87A0D884920}" type="pres">
      <dgm:prSet presAssocID="{7188CCF9-0B1E-1340-8438-248D19A24762}" presName="parTxMid" presStyleLbl="revTx" presStyleIdx="1" presStyleCnt="3"/>
      <dgm:spPr/>
    </dgm:pt>
    <dgm:pt modelId="{AA2E995F-72AA-B947-AF4E-E9B8B5DB6060}" type="pres">
      <dgm:prSet presAssocID="{7188CCF9-0B1E-1340-8438-248D19A24762}" presName="spMid" presStyleCnt="0"/>
      <dgm:spPr/>
    </dgm:pt>
    <dgm:pt modelId="{AC90C4A4-9D16-064D-A05C-7B315983E750}" type="pres">
      <dgm:prSet presAssocID="{1CD1AFDE-F77F-5C4E-A6B4-1B2278C91B99}" presName="chevronComposite1" presStyleCnt="0"/>
      <dgm:spPr/>
    </dgm:pt>
    <dgm:pt modelId="{EB77C3B6-8785-8F4A-9A9E-05E0A037FA81}" type="pres">
      <dgm:prSet presAssocID="{1CD1AFDE-F77F-5C4E-A6B4-1B2278C91B99}" presName="chevron1" presStyleLbl="sibTrans2D1" presStyleIdx="1" presStyleCnt="3"/>
      <dgm:spPr/>
    </dgm:pt>
    <dgm:pt modelId="{8FC80B0A-C573-B743-991E-6A80CDDB0FEF}" type="pres">
      <dgm:prSet presAssocID="{1CD1AFDE-F77F-5C4E-A6B4-1B2278C91B99}" presName="spChevron1" presStyleCnt="0"/>
      <dgm:spPr/>
    </dgm:pt>
    <dgm:pt modelId="{5D706587-E47D-BA4A-AEC8-C094839DF840}" type="pres">
      <dgm:prSet presAssocID="{C6219A0A-13B4-2B49-982E-A281AFBDB2C4}" presName="middle" presStyleCnt="0"/>
      <dgm:spPr/>
    </dgm:pt>
    <dgm:pt modelId="{9FF20B11-514B-3E4C-B265-F177CC8EF3C0}" type="pres">
      <dgm:prSet presAssocID="{C6219A0A-13B4-2B49-982E-A281AFBDB2C4}" presName="parTxMid" presStyleLbl="revTx" presStyleIdx="2" presStyleCnt="3"/>
      <dgm:spPr/>
    </dgm:pt>
    <dgm:pt modelId="{51F220E9-8F7C-474B-9A29-4B179AD0BEA0}" type="pres">
      <dgm:prSet presAssocID="{C6219A0A-13B4-2B49-982E-A281AFBDB2C4}" presName="spMid" presStyleCnt="0"/>
      <dgm:spPr/>
    </dgm:pt>
    <dgm:pt modelId="{BB3DF1A9-60C7-C64E-BF6D-F6FE229D92E1}" type="pres">
      <dgm:prSet presAssocID="{EE393BB0-6B6C-774E-B0D7-3EC3B21839EC}" presName="chevronComposite1" presStyleCnt="0"/>
      <dgm:spPr/>
    </dgm:pt>
    <dgm:pt modelId="{3E878A1B-EE62-3545-8490-5711D3B65C60}" type="pres">
      <dgm:prSet presAssocID="{EE393BB0-6B6C-774E-B0D7-3EC3B21839EC}" presName="chevron1" presStyleLbl="sibTrans2D1" presStyleIdx="2" presStyleCnt="3"/>
      <dgm:spPr/>
    </dgm:pt>
    <dgm:pt modelId="{9090FB5C-E07A-194F-BC38-D3F2941A3769}" type="pres">
      <dgm:prSet presAssocID="{EE393BB0-6B6C-774E-B0D7-3EC3B21839EC}" presName="spChevron1" presStyleCnt="0"/>
      <dgm:spPr/>
    </dgm:pt>
    <dgm:pt modelId="{83DF758C-9E36-7F4C-85BD-67759D0E3F2E}" type="pres">
      <dgm:prSet presAssocID="{EB2DACC2-3D4B-8240-B01E-CB2E37D24F9D}" presName="last" presStyleCnt="0"/>
      <dgm:spPr/>
    </dgm:pt>
    <dgm:pt modelId="{618FB43F-A49B-DD4A-9639-4255728996D5}" type="pres">
      <dgm:prSet presAssocID="{EB2DACC2-3D4B-8240-B01E-CB2E37D24F9D}" presName="circleTx" presStyleLbl="node1" presStyleIdx="18" presStyleCnt="19" custScaleX="107397"/>
      <dgm:spPr/>
    </dgm:pt>
    <dgm:pt modelId="{2C0B1B15-4B3B-E34E-AD9E-43ACB24864C6}" type="pres">
      <dgm:prSet presAssocID="{EB2DACC2-3D4B-8240-B01E-CB2E37D24F9D}" presName="spN" presStyleCnt="0"/>
      <dgm:spPr/>
    </dgm:pt>
  </dgm:ptLst>
  <dgm:cxnLst>
    <dgm:cxn modelId="{AB1E7715-7BBC-BA41-ACA8-1029726BD0AB}" type="presOf" srcId="{EB2DACC2-3D4B-8240-B01E-CB2E37D24F9D}" destId="{618FB43F-A49B-DD4A-9639-4255728996D5}" srcOrd="0" destOrd="0" presId="urn:microsoft.com/office/officeart/2009/3/layout/RandomtoResultProcess"/>
    <dgm:cxn modelId="{6720E52F-08B3-E747-B9E4-9238EE04CD2E}" type="presOf" srcId="{7188CCF9-0B1E-1340-8438-248D19A24762}" destId="{C62538D9-F016-AE46-ACAE-F87A0D884920}" srcOrd="0" destOrd="0" presId="urn:microsoft.com/office/officeart/2009/3/layout/RandomtoResultProcess"/>
    <dgm:cxn modelId="{570C2B60-37E6-2947-99F6-84E5378E4AFD}" srcId="{B1387456-7351-3F4C-AC76-7C2A2924CD56}" destId="{E473EDE0-94D9-E24B-ADAC-AA4E471C593C}" srcOrd="0" destOrd="0" parTransId="{61911DE1-1606-1B47-8405-FC3F334D4731}" sibTransId="{5898A854-F069-0E4E-9D18-789BC02A91E6}"/>
    <dgm:cxn modelId="{5F1F6061-F7CE-9F4F-A994-D80F997D8463}" srcId="{B1387456-7351-3F4C-AC76-7C2A2924CD56}" destId="{EB2DACC2-3D4B-8240-B01E-CB2E37D24F9D}" srcOrd="3" destOrd="0" parTransId="{5C152233-FC4C-F949-918D-D17AC69649C5}" sibTransId="{6161681F-E6DD-8245-902E-B231A2687577}"/>
    <dgm:cxn modelId="{42B5E365-F103-CE4F-9D8C-C5E30F362029}" srcId="{B1387456-7351-3F4C-AC76-7C2A2924CD56}" destId="{7188CCF9-0B1E-1340-8438-248D19A24762}" srcOrd="1" destOrd="0" parTransId="{6FA9E78F-7B57-6240-9066-950869C63915}" sibTransId="{1CD1AFDE-F77F-5C4E-A6B4-1B2278C91B99}"/>
    <dgm:cxn modelId="{2198946E-14E3-6142-B766-EB3494539C71}" type="presOf" srcId="{C6219A0A-13B4-2B49-982E-A281AFBDB2C4}" destId="{9FF20B11-514B-3E4C-B265-F177CC8EF3C0}" srcOrd="0" destOrd="0" presId="urn:microsoft.com/office/officeart/2009/3/layout/RandomtoResultProcess"/>
    <dgm:cxn modelId="{D014D376-8C28-D543-8E7A-031BF154C201}" type="presOf" srcId="{B1387456-7351-3F4C-AC76-7C2A2924CD56}" destId="{13503CE7-6B3E-DF47-BA3B-D12D34D99F06}" srcOrd="0" destOrd="0" presId="urn:microsoft.com/office/officeart/2009/3/layout/RandomtoResultProcess"/>
    <dgm:cxn modelId="{D4465DB3-B5F8-534A-A301-E7617E852BD7}" type="presOf" srcId="{E473EDE0-94D9-E24B-ADAC-AA4E471C593C}" destId="{8D4E57BE-36F9-1241-96C9-5F2E64C145FC}" srcOrd="0" destOrd="0" presId="urn:microsoft.com/office/officeart/2009/3/layout/RandomtoResultProcess"/>
    <dgm:cxn modelId="{8DB117D2-DD76-C14C-8033-B607EACD7217}" srcId="{B1387456-7351-3F4C-AC76-7C2A2924CD56}" destId="{C6219A0A-13B4-2B49-982E-A281AFBDB2C4}" srcOrd="2" destOrd="0" parTransId="{8C544BB5-53E5-AA4E-9D5F-C2E4C3EB2330}" sibTransId="{EE393BB0-6B6C-774E-B0D7-3EC3B21839EC}"/>
    <dgm:cxn modelId="{5281C62C-2E71-DC45-AEFA-6BDCB6606475}" type="presParOf" srcId="{13503CE7-6B3E-DF47-BA3B-D12D34D99F06}" destId="{28C3A6FA-A24C-5849-A368-4934E1000203}" srcOrd="0" destOrd="0" presId="urn:microsoft.com/office/officeart/2009/3/layout/RandomtoResultProcess"/>
    <dgm:cxn modelId="{B0E29005-61D6-224B-A55A-4B15E0D8F39E}" type="presParOf" srcId="{28C3A6FA-A24C-5849-A368-4934E1000203}" destId="{8D4E57BE-36F9-1241-96C9-5F2E64C145FC}" srcOrd="0" destOrd="0" presId="urn:microsoft.com/office/officeart/2009/3/layout/RandomtoResultProcess"/>
    <dgm:cxn modelId="{7D5CA26C-9217-F34E-9530-550CDAE56330}" type="presParOf" srcId="{28C3A6FA-A24C-5849-A368-4934E1000203}" destId="{FFAA8B1D-30BD-AF4D-B08E-A6BF16DA73E8}" srcOrd="1" destOrd="0" presId="urn:microsoft.com/office/officeart/2009/3/layout/RandomtoResultProcess"/>
    <dgm:cxn modelId="{A82F9A66-5F4A-8E41-93CC-4C8D7DF091C4}" type="presParOf" srcId="{28C3A6FA-A24C-5849-A368-4934E1000203}" destId="{F5E08022-4719-BE42-9F29-2AC743FCE9EE}" srcOrd="2" destOrd="0" presId="urn:microsoft.com/office/officeart/2009/3/layout/RandomtoResultProcess"/>
    <dgm:cxn modelId="{BBF70B84-5E9D-624C-97D8-A2BC31CC18FE}" type="presParOf" srcId="{28C3A6FA-A24C-5849-A368-4934E1000203}" destId="{9C939102-21F4-9548-A749-7B74B3545F52}" srcOrd="3" destOrd="0" presId="urn:microsoft.com/office/officeart/2009/3/layout/RandomtoResultProcess"/>
    <dgm:cxn modelId="{DFD907D8-12C5-D342-8AE9-47C4424468FA}" type="presParOf" srcId="{28C3A6FA-A24C-5849-A368-4934E1000203}" destId="{3FD4C1E9-439A-EA4A-878D-03FF9143E4FF}" srcOrd="4" destOrd="0" presId="urn:microsoft.com/office/officeart/2009/3/layout/RandomtoResultProcess"/>
    <dgm:cxn modelId="{F8492B05-B05D-8F46-9DF0-EAB06E24E8A3}" type="presParOf" srcId="{28C3A6FA-A24C-5849-A368-4934E1000203}" destId="{8D9220DA-C90B-0B43-B578-7C1661A599BC}" srcOrd="5" destOrd="0" presId="urn:microsoft.com/office/officeart/2009/3/layout/RandomtoResultProcess"/>
    <dgm:cxn modelId="{89A868EE-AD5C-7342-B5B5-0AFA8C8E60C7}" type="presParOf" srcId="{28C3A6FA-A24C-5849-A368-4934E1000203}" destId="{230478DB-1D50-3849-83B8-B588A827F8AC}" srcOrd="6" destOrd="0" presId="urn:microsoft.com/office/officeart/2009/3/layout/RandomtoResultProcess"/>
    <dgm:cxn modelId="{DACB6C0C-98B3-4B4E-BA9F-A6E5F6EEF56F}" type="presParOf" srcId="{28C3A6FA-A24C-5849-A368-4934E1000203}" destId="{0D51AF45-86A3-024A-8D61-66EE864BD26F}" srcOrd="7" destOrd="0" presId="urn:microsoft.com/office/officeart/2009/3/layout/RandomtoResultProcess"/>
    <dgm:cxn modelId="{80BE24A8-24C9-6143-92BC-CD13AAD1094A}" type="presParOf" srcId="{28C3A6FA-A24C-5849-A368-4934E1000203}" destId="{0FBC7FB5-A0F4-2441-88D3-E2D4D481CFD5}" srcOrd="8" destOrd="0" presId="urn:microsoft.com/office/officeart/2009/3/layout/RandomtoResultProcess"/>
    <dgm:cxn modelId="{0C96BC76-6FCF-D04D-8445-26D51A75CC16}" type="presParOf" srcId="{28C3A6FA-A24C-5849-A368-4934E1000203}" destId="{E02C67B0-9719-F443-ACEF-80A264C98A4B}" srcOrd="9" destOrd="0" presId="urn:microsoft.com/office/officeart/2009/3/layout/RandomtoResultProcess"/>
    <dgm:cxn modelId="{0DBF7884-05D4-074C-BEAD-EC98E710661D}" type="presParOf" srcId="{28C3A6FA-A24C-5849-A368-4934E1000203}" destId="{09E7E776-575F-6F4D-8DED-3FEFFC49B072}" srcOrd="10" destOrd="0" presId="urn:microsoft.com/office/officeart/2009/3/layout/RandomtoResultProcess"/>
    <dgm:cxn modelId="{8AB816C3-C847-F84F-8464-AD60B81045D6}" type="presParOf" srcId="{28C3A6FA-A24C-5849-A368-4934E1000203}" destId="{444D1790-68BB-0C43-83A5-AAAC4B0C3002}" srcOrd="11" destOrd="0" presId="urn:microsoft.com/office/officeart/2009/3/layout/RandomtoResultProcess"/>
    <dgm:cxn modelId="{7140947D-4E73-3F42-9223-92B65EC113D5}" type="presParOf" srcId="{28C3A6FA-A24C-5849-A368-4934E1000203}" destId="{8A280E3F-FC7C-2747-B292-08611D1CE961}" srcOrd="12" destOrd="0" presId="urn:microsoft.com/office/officeart/2009/3/layout/RandomtoResultProcess"/>
    <dgm:cxn modelId="{7A0197BD-77AF-1649-8C3D-F01872596D13}" type="presParOf" srcId="{28C3A6FA-A24C-5849-A368-4934E1000203}" destId="{177F995F-0E56-B24D-973F-929068A1D765}" srcOrd="13" destOrd="0" presId="urn:microsoft.com/office/officeart/2009/3/layout/RandomtoResultProcess"/>
    <dgm:cxn modelId="{659CD888-A032-734E-ACCA-D7C84B5DD945}" type="presParOf" srcId="{28C3A6FA-A24C-5849-A368-4934E1000203}" destId="{4B000FF9-806E-7A43-8A03-2F09EDFE6D9A}" srcOrd="14" destOrd="0" presId="urn:microsoft.com/office/officeart/2009/3/layout/RandomtoResultProcess"/>
    <dgm:cxn modelId="{38CE36FE-483B-D34A-B716-23F8FADE2681}" type="presParOf" srcId="{28C3A6FA-A24C-5849-A368-4934E1000203}" destId="{1DC6C6CE-8045-1D48-A89A-B3D64979D3E5}" srcOrd="15" destOrd="0" presId="urn:microsoft.com/office/officeart/2009/3/layout/RandomtoResultProcess"/>
    <dgm:cxn modelId="{C68379FB-54E2-8E49-B952-DA7F67029171}" type="presParOf" srcId="{28C3A6FA-A24C-5849-A368-4934E1000203}" destId="{11166A08-D9CF-CA4B-A266-A49215B21355}" srcOrd="16" destOrd="0" presId="urn:microsoft.com/office/officeart/2009/3/layout/RandomtoResultProcess"/>
    <dgm:cxn modelId="{5C94110A-383C-3843-AEA9-3E84960FBAF6}" type="presParOf" srcId="{28C3A6FA-A24C-5849-A368-4934E1000203}" destId="{D4493085-E958-2C48-9950-2B98C1E26B99}" srcOrd="17" destOrd="0" presId="urn:microsoft.com/office/officeart/2009/3/layout/RandomtoResultProcess"/>
    <dgm:cxn modelId="{5DFB1C50-2EE8-414B-9794-7B24D14CC385}" type="presParOf" srcId="{28C3A6FA-A24C-5849-A368-4934E1000203}" destId="{4C49BD8A-C1F1-9449-ABEA-C5D8A321F116}" srcOrd="18" destOrd="0" presId="urn:microsoft.com/office/officeart/2009/3/layout/RandomtoResultProcess"/>
    <dgm:cxn modelId="{F2E18931-AD03-4346-8C46-3C0741C1ED90}" type="presParOf" srcId="{13503CE7-6B3E-DF47-BA3B-D12D34D99F06}" destId="{F59ADFF1-D1C6-3C4E-8F51-B1BD32DC07F2}" srcOrd="1" destOrd="0" presId="urn:microsoft.com/office/officeart/2009/3/layout/RandomtoResultProcess"/>
    <dgm:cxn modelId="{E2BE48FE-3F43-9E43-8EB0-8F7D925A5B5E}" type="presParOf" srcId="{F59ADFF1-D1C6-3C4E-8F51-B1BD32DC07F2}" destId="{99F54C0A-7F42-7A42-8420-CF8E96C58FE3}" srcOrd="0" destOrd="0" presId="urn:microsoft.com/office/officeart/2009/3/layout/RandomtoResultProcess"/>
    <dgm:cxn modelId="{2F88B6EE-F510-3840-A0C7-E5FA6271E178}" type="presParOf" srcId="{F59ADFF1-D1C6-3C4E-8F51-B1BD32DC07F2}" destId="{9C376A52-F045-9E42-865E-131B684A4D0E}" srcOrd="1" destOrd="0" presId="urn:microsoft.com/office/officeart/2009/3/layout/RandomtoResultProcess"/>
    <dgm:cxn modelId="{47A6553B-F56A-DB43-8A3C-0D78BEFD129E}" type="presParOf" srcId="{13503CE7-6B3E-DF47-BA3B-D12D34D99F06}" destId="{2B5847CC-2866-CC42-8983-73216B90A87D}" srcOrd="2" destOrd="0" presId="urn:microsoft.com/office/officeart/2009/3/layout/RandomtoResultProcess"/>
    <dgm:cxn modelId="{F9049FC4-9C82-454E-8040-60273955121C}" type="presParOf" srcId="{2B5847CC-2866-CC42-8983-73216B90A87D}" destId="{C62538D9-F016-AE46-ACAE-F87A0D884920}" srcOrd="0" destOrd="0" presId="urn:microsoft.com/office/officeart/2009/3/layout/RandomtoResultProcess"/>
    <dgm:cxn modelId="{93B3F362-91F6-3841-BD3C-4189A88D7548}" type="presParOf" srcId="{2B5847CC-2866-CC42-8983-73216B90A87D}" destId="{AA2E995F-72AA-B947-AF4E-E9B8B5DB6060}" srcOrd="1" destOrd="0" presId="urn:microsoft.com/office/officeart/2009/3/layout/RandomtoResultProcess"/>
    <dgm:cxn modelId="{A125BF3D-E67F-C842-AB84-34DE476A58C3}" type="presParOf" srcId="{13503CE7-6B3E-DF47-BA3B-D12D34D99F06}" destId="{AC90C4A4-9D16-064D-A05C-7B315983E750}" srcOrd="3" destOrd="0" presId="urn:microsoft.com/office/officeart/2009/3/layout/RandomtoResultProcess"/>
    <dgm:cxn modelId="{83EE36F4-9EBA-464B-86C3-7E9BC790D7C5}" type="presParOf" srcId="{AC90C4A4-9D16-064D-A05C-7B315983E750}" destId="{EB77C3B6-8785-8F4A-9A9E-05E0A037FA81}" srcOrd="0" destOrd="0" presId="urn:microsoft.com/office/officeart/2009/3/layout/RandomtoResultProcess"/>
    <dgm:cxn modelId="{B55BBCC5-BC2F-F542-A152-6123FED91939}" type="presParOf" srcId="{AC90C4A4-9D16-064D-A05C-7B315983E750}" destId="{8FC80B0A-C573-B743-991E-6A80CDDB0FEF}" srcOrd="1" destOrd="0" presId="urn:microsoft.com/office/officeart/2009/3/layout/RandomtoResultProcess"/>
    <dgm:cxn modelId="{6C299342-5326-AA47-A7A4-BCE246BAF6DF}" type="presParOf" srcId="{13503CE7-6B3E-DF47-BA3B-D12D34D99F06}" destId="{5D706587-E47D-BA4A-AEC8-C094839DF840}" srcOrd="4" destOrd="0" presId="urn:microsoft.com/office/officeart/2009/3/layout/RandomtoResultProcess"/>
    <dgm:cxn modelId="{D152A3EB-9C25-9B4B-8112-D127CAD297AD}" type="presParOf" srcId="{5D706587-E47D-BA4A-AEC8-C094839DF840}" destId="{9FF20B11-514B-3E4C-B265-F177CC8EF3C0}" srcOrd="0" destOrd="0" presId="urn:microsoft.com/office/officeart/2009/3/layout/RandomtoResultProcess"/>
    <dgm:cxn modelId="{651E9D6A-A1FA-0F46-ACD0-89FF069341CF}" type="presParOf" srcId="{5D706587-E47D-BA4A-AEC8-C094839DF840}" destId="{51F220E9-8F7C-474B-9A29-4B179AD0BEA0}" srcOrd="1" destOrd="0" presId="urn:microsoft.com/office/officeart/2009/3/layout/RandomtoResultProcess"/>
    <dgm:cxn modelId="{820828D2-9801-614F-A58F-029F00A448E9}" type="presParOf" srcId="{13503CE7-6B3E-DF47-BA3B-D12D34D99F06}" destId="{BB3DF1A9-60C7-C64E-BF6D-F6FE229D92E1}" srcOrd="5" destOrd="0" presId="urn:microsoft.com/office/officeart/2009/3/layout/RandomtoResultProcess"/>
    <dgm:cxn modelId="{5617771A-9752-5645-BBDA-1D9461BA7DBC}" type="presParOf" srcId="{BB3DF1A9-60C7-C64E-BF6D-F6FE229D92E1}" destId="{3E878A1B-EE62-3545-8490-5711D3B65C60}" srcOrd="0" destOrd="0" presId="urn:microsoft.com/office/officeart/2009/3/layout/RandomtoResultProcess"/>
    <dgm:cxn modelId="{C17435CD-BD05-034F-9B20-D13409A1E7D2}" type="presParOf" srcId="{BB3DF1A9-60C7-C64E-BF6D-F6FE229D92E1}" destId="{9090FB5C-E07A-194F-BC38-D3F2941A3769}" srcOrd="1" destOrd="0" presId="urn:microsoft.com/office/officeart/2009/3/layout/RandomtoResultProcess"/>
    <dgm:cxn modelId="{5F94908B-B58A-CF48-9D45-BD7684F46E0E}" type="presParOf" srcId="{13503CE7-6B3E-DF47-BA3B-D12D34D99F06}" destId="{83DF758C-9E36-7F4C-85BD-67759D0E3F2E}" srcOrd="6" destOrd="0" presId="urn:microsoft.com/office/officeart/2009/3/layout/RandomtoResultProcess"/>
    <dgm:cxn modelId="{9247DB0B-7C96-5243-9A80-48473849412C}" type="presParOf" srcId="{83DF758C-9E36-7F4C-85BD-67759D0E3F2E}" destId="{618FB43F-A49B-DD4A-9639-4255728996D5}" srcOrd="0" destOrd="0" presId="urn:microsoft.com/office/officeart/2009/3/layout/RandomtoResultProcess"/>
    <dgm:cxn modelId="{8EF4B004-18B9-F645-B41D-673A7733A1D6}" type="presParOf" srcId="{83DF758C-9E36-7F4C-85BD-67759D0E3F2E}" destId="{2C0B1B15-4B3B-E34E-AD9E-43ACB24864C6}"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25E9E2-C5E3-8C41-A488-677E6609EE44}" type="doc">
      <dgm:prSet loTypeId="urn:microsoft.com/office/officeart/2008/layout/BendingPictureCaptionList" loCatId="list" qsTypeId="urn:microsoft.com/office/officeart/2005/8/quickstyle/simple1" qsCatId="simple" csTypeId="urn:microsoft.com/office/officeart/2005/8/colors/colorful5" csCatId="colorful" phldr="1"/>
      <dgm:spPr/>
      <dgm:t>
        <a:bodyPr/>
        <a:lstStyle/>
        <a:p>
          <a:endParaRPr lang="en-US"/>
        </a:p>
      </dgm:t>
    </dgm:pt>
    <dgm:pt modelId="{DC38F2D6-B99E-AC45-B3A3-714345489782}">
      <dgm:prSet custT="1"/>
      <dgm:spPr/>
      <dgm:t>
        <a:bodyPr/>
        <a:lstStyle/>
        <a:p>
          <a:r>
            <a:rPr lang="en-US" sz="1400" b="1" dirty="0"/>
            <a:t>Multidimensional (20-item scale)</a:t>
          </a:r>
          <a:endParaRPr lang="en-US" sz="1400" dirty="0"/>
        </a:p>
      </dgm:t>
    </dgm:pt>
    <dgm:pt modelId="{1A60406B-9D3D-224B-B9CB-CCFFB762F17E}" type="parTrans" cxnId="{F8324947-804E-B145-8EF6-ADD0ECC4A43A}">
      <dgm:prSet/>
      <dgm:spPr/>
      <dgm:t>
        <a:bodyPr/>
        <a:lstStyle/>
        <a:p>
          <a:endParaRPr lang="en-US"/>
        </a:p>
      </dgm:t>
    </dgm:pt>
    <dgm:pt modelId="{AD65C073-F6C6-8649-B8C4-42448CCD31B2}" type="sibTrans" cxnId="{F8324947-804E-B145-8EF6-ADD0ECC4A43A}">
      <dgm:prSet/>
      <dgm:spPr/>
      <dgm:t>
        <a:bodyPr/>
        <a:lstStyle/>
        <a:p>
          <a:endParaRPr lang="en-US"/>
        </a:p>
      </dgm:t>
    </dgm:pt>
    <dgm:pt modelId="{0A0984C0-14E8-6A4E-82A0-DF8FF3ED3F39}">
      <dgm:prSet custT="1"/>
      <dgm:spPr/>
      <dgm:t>
        <a:bodyPr/>
        <a:lstStyle/>
        <a:p>
          <a:r>
            <a:rPr lang="en-US" sz="1600" b="1" dirty="0"/>
            <a:t>Perspective taking</a:t>
          </a:r>
          <a:endParaRPr lang="en-US" sz="1600" dirty="0"/>
        </a:p>
      </dgm:t>
    </dgm:pt>
    <dgm:pt modelId="{B1FB23B5-BC09-924E-92FA-723BE0CA95E1}" type="parTrans" cxnId="{2B7C221B-CCDF-6140-8DB1-8B8C11996D9C}">
      <dgm:prSet/>
      <dgm:spPr/>
      <dgm:t>
        <a:bodyPr/>
        <a:lstStyle/>
        <a:p>
          <a:endParaRPr lang="en-US"/>
        </a:p>
      </dgm:t>
    </dgm:pt>
    <dgm:pt modelId="{03E563EE-F6AB-A948-A562-A060B9492F31}" type="sibTrans" cxnId="{2B7C221B-CCDF-6140-8DB1-8B8C11996D9C}">
      <dgm:prSet/>
      <dgm:spPr/>
      <dgm:t>
        <a:bodyPr/>
        <a:lstStyle/>
        <a:p>
          <a:endParaRPr lang="en-US"/>
        </a:p>
      </dgm:t>
    </dgm:pt>
    <dgm:pt modelId="{2B2C7680-8DA2-804D-BBDE-6740DF537186}">
      <dgm:prSet custT="1"/>
      <dgm:spPr/>
      <dgm:t>
        <a:bodyPr/>
        <a:lstStyle/>
        <a:p>
          <a:r>
            <a:rPr lang="en-US" sz="1600" b="1" dirty="0"/>
            <a:t>Compassionate care</a:t>
          </a:r>
          <a:endParaRPr lang="en-US" sz="1600" dirty="0"/>
        </a:p>
      </dgm:t>
    </dgm:pt>
    <dgm:pt modelId="{6A2A3D1D-409E-7446-A52B-88C1CB6ED291}" type="parTrans" cxnId="{F71E53CD-F840-E341-A7C8-67AFB9C2DA06}">
      <dgm:prSet/>
      <dgm:spPr/>
      <dgm:t>
        <a:bodyPr/>
        <a:lstStyle/>
        <a:p>
          <a:endParaRPr lang="en-US"/>
        </a:p>
      </dgm:t>
    </dgm:pt>
    <dgm:pt modelId="{53C76F0C-33BE-D744-A092-EAF4F709676D}" type="sibTrans" cxnId="{F71E53CD-F840-E341-A7C8-67AFB9C2DA06}">
      <dgm:prSet/>
      <dgm:spPr/>
      <dgm:t>
        <a:bodyPr/>
        <a:lstStyle/>
        <a:p>
          <a:endParaRPr lang="en-US"/>
        </a:p>
      </dgm:t>
    </dgm:pt>
    <dgm:pt modelId="{BEB7D109-5309-9843-9EA3-5DAD964B8F5A}">
      <dgm:prSet custT="1"/>
      <dgm:spPr/>
      <dgm:t>
        <a:bodyPr/>
        <a:lstStyle/>
        <a:p>
          <a:r>
            <a:rPr lang="en-US" sz="1400" b="1" dirty="0"/>
            <a:t>Ability to stand in patient’s shoes</a:t>
          </a:r>
          <a:endParaRPr lang="en-US" sz="1400" dirty="0"/>
        </a:p>
      </dgm:t>
    </dgm:pt>
    <dgm:pt modelId="{B593C424-B3BF-3A4A-BBA2-1ED744AEDAA6}" type="parTrans" cxnId="{C5EB99FB-6B3C-4545-8CB7-07D0BA9CDDAA}">
      <dgm:prSet/>
      <dgm:spPr/>
      <dgm:t>
        <a:bodyPr/>
        <a:lstStyle/>
        <a:p>
          <a:endParaRPr lang="en-US"/>
        </a:p>
      </dgm:t>
    </dgm:pt>
    <dgm:pt modelId="{9A38B319-7B1D-654E-8173-5635D8220DAA}" type="sibTrans" cxnId="{C5EB99FB-6B3C-4545-8CB7-07D0BA9CDDAA}">
      <dgm:prSet/>
      <dgm:spPr/>
      <dgm:t>
        <a:bodyPr/>
        <a:lstStyle/>
        <a:p>
          <a:endParaRPr lang="en-US"/>
        </a:p>
      </dgm:t>
    </dgm:pt>
    <dgm:pt modelId="{74E27650-7C33-C842-8D89-DF4DD0256FB4}">
      <dgm:prSet custT="1"/>
      <dgm:spPr/>
      <dgm:t>
        <a:bodyPr/>
        <a:lstStyle/>
        <a:p>
          <a:r>
            <a:rPr lang="en-US" sz="1200" b="1" dirty="0"/>
            <a:t>Only examined using EFA (PC analysis)</a:t>
          </a:r>
          <a:endParaRPr lang="en-US" sz="1200" dirty="0"/>
        </a:p>
      </dgm:t>
    </dgm:pt>
    <dgm:pt modelId="{E5186F89-1589-A640-89B5-AC835E21781F}" type="parTrans" cxnId="{7C13DEA0-A071-E049-971B-25E7BD4B2FD9}">
      <dgm:prSet/>
      <dgm:spPr/>
      <dgm:t>
        <a:bodyPr/>
        <a:lstStyle/>
        <a:p>
          <a:endParaRPr lang="en-US"/>
        </a:p>
      </dgm:t>
    </dgm:pt>
    <dgm:pt modelId="{B7BC0344-AF24-2E4B-813D-4E37AABCC481}" type="sibTrans" cxnId="{7C13DEA0-A071-E049-971B-25E7BD4B2FD9}">
      <dgm:prSet/>
      <dgm:spPr/>
      <dgm:t>
        <a:bodyPr/>
        <a:lstStyle/>
        <a:p>
          <a:endParaRPr lang="en-US"/>
        </a:p>
      </dgm:t>
    </dgm:pt>
    <dgm:pt modelId="{58D8D085-0F58-1D48-8396-55029A596208}">
      <dgm:prSet custT="1"/>
      <dgm:spPr/>
      <dgm:t>
        <a:bodyPr/>
        <a:lstStyle/>
        <a:p>
          <a:r>
            <a:rPr lang="en-US" sz="1200" b="1" dirty="0"/>
            <a:t>Data-driven approach with no inferential fit indices</a:t>
          </a:r>
          <a:endParaRPr lang="en-US" sz="1200" dirty="0"/>
        </a:p>
      </dgm:t>
    </dgm:pt>
    <dgm:pt modelId="{AFC34B2E-1292-7343-AA8C-BE0D68B2763B}" type="parTrans" cxnId="{2685730C-38A8-9744-B5EB-2FC20DDC0138}">
      <dgm:prSet/>
      <dgm:spPr/>
      <dgm:t>
        <a:bodyPr/>
        <a:lstStyle/>
        <a:p>
          <a:endParaRPr lang="en-US"/>
        </a:p>
      </dgm:t>
    </dgm:pt>
    <dgm:pt modelId="{1F8E479E-46C0-D241-90E0-F56FDA635E39}" type="sibTrans" cxnId="{2685730C-38A8-9744-B5EB-2FC20DDC0138}">
      <dgm:prSet/>
      <dgm:spPr/>
      <dgm:t>
        <a:bodyPr/>
        <a:lstStyle/>
        <a:p>
          <a:endParaRPr lang="en-US"/>
        </a:p>
      </dgm:t>
    </dgm:pt>
    <dgm:pt modelId="{5D258218-2280-8444-AD11-48CD709BD282}" type="pres">
      <dgm:prSet presAssocID="{F625E9E2-C5E3-8C41-A488-677E6609EE44}" presName="Name0" presStyleCnt="0">
        <dgm:presLayoutVars>
          <dgm:dir/>
          <dgm:resizeHandles val="exact"/>
        </dgm:presLayoutVars>
      </dgm:prSet>
      <dgm:spPr/>
    </dgm:pt>
    <dgm:pt modelId="{30C489AC-4E81-C749-9E51-3C5851F1F661}" type="pres">
      <dgm:prSet presAssocID="{DC38F2D6-B99E-AC45-B3A3-714345489782}" presName="composite" presStyleCnt="0"/>
      <dgm:spPr/>
    </dgm:pt>
    <dgm:pt modelId="{2798B3F5-89C7-1B44-B2EE-4E468E046B76}" type="pres">
      <dgm:prSet presAssocID="{DC38F2D6-B99E-AC45-B3A3-714345489782}" presName="rect1" presStyleLbl="bgImgPlace1" presStyleIdx="0" presStyleCnt="6"/>
      <dgm:spPr>
        <a:solidFill>
          <a:srgbClr val="A8C0E2"/>
        </a:solidFill>
      </dgm:spPr>
    </dgm:pt>
    <dgm:pt modelId="{5AC144BC-DB13-134B-A483-2D2803ADF472}" type="pres">
      <dgm:prSet presAssocID="{DC38F2D6-B99E-AC45-B3A3-714345489782}" presName="wedgeRectCallout1" presStyleLbl="node1" presStyleIdx="0" presStyleCnt="6">
        <dgm:presLayoutVars>
          <dgm:bulletEnabled val="1"/>
        </dgm:presLayoutVars>
      </dgm:prSet>
      <dgm:spPr/>
    </dgm:pt>
    <dgm:pt modelId="{B6E5F910-995D-6640-800F-3F045C24220C}" type="pres">
      <dgm:prSet presAssocID="{AD65C073-F6C6-8649-B8C4-42448CCD31B2}" presName="sibTrans" presStyleCnt="0"/>
      <dgm:spPr/>
    </dgm:pt>
    <dgm:pt modelId="{760AE6FA-A409-0D4C-97B4-B70D7150DE39}" type="pres">
      <dgm:prSet presAssocID="{0A0984C0-14E8-6A4E-82A0-DF8FF3ED3F39}" presName="composite" presStyleCnt="0"/>
      <dgm:spPr/>
    </dgm:pt>
    <dgm:pt modelId="{F3B42696-8296-0B4F-BDA3-ECE9DF7CDC2B}" type="pres">
      <dgm:prSet presAssocID="{0A0984C0-14E8-6A4E-82A0-DF8FF3ED3F39}" presName="rect1" presStyleLbl="bgImgPlace1" presStyleIdx="1" presStyleCnt="6"/>
      <dgm:spPr>
        <a:solidFill>
          <a:srgbClr val="B8F6B2"/>
        </a:solidFill>
      </dgm:spPr>
    </dgm:pt>
    <dgm:pt modelId="{9DD70765-815A-B644-9548-AD94A27BE247}" type="pres">
      <dgm:prSet presAssocID="{0A0984C0-14E8-6A4E-82A0-DF8FF3ED3F39}" presName="wedgeRectCallout1" presStyleLbl="node1" presStyleIdx="1" presStyleCnt="6">
        <dgm:presLayoutVars>
          <dgm:bulletEnabled val="1"/>
        </dgm:presLayoutVars>
      </dgm:prSet>
      <dgm:spPr/>
    </dgm:pt>
    <dgm:pt modelId="{43C26DFD-1015-C947-8DB1-CD6E694B9543}" type="pres">
      <dgm:prSet presAssocID="{03E563EE-F6AB-A948-A562-A060B9492F31}" presName="sibTrans" presStyleCnt="0"/>
      <dgm:spPr/>
    </dgm:pt>
    <dgm:pt modelId="{915BC4F4-DFF2-474D-A6EB-1858D9A2EBF6}" type="pres">
      <dgm:prSet presAssocID="{2B2C7680-8DA2-804D-BBDE-6740DF537186}" presName="composite" presStyleCnt="0"/>
      <dgm:spPr/>
    </dgm:pt>
    <dgm:pt modelId="{B3DF40C1-E9D0-4045-BA5B-E2FD3311E8C9}" type="pres">
      <dgm:prSet presAssocID="{2B2C7680-8DA2-804D-BBDE-6740DF537186}" presName="rect1" presStyleLbl="bgImgPlace1" presStyleIdx="2" presStyleCnt="6"/>
      <dgm:spPr>
        <a:solidFill>
          <a:schemeClr val="accent1">
            <a:lumMod val="20000"/>
            <a:lumOff val="80000"/>
          </a:schemeClr>
        </a:solidFill>
      </dgm:spPr>
    </dgm:pt>
    <dgm:pt modelId="{B910CE3C-F0B2-A941-B5FA-E2733050B967}" type="pres">
      <dgm:prSet presAssocID="{2B2C7680-8DA2-804D-BBDE-6740DF537186}" presName="wedgeRectCallout1" presStyleLbl="node1" presStyleIdx="2" presStyleCnt="6">
        <dgm:presLayoutVars>
          <dgm:bulletEnabled val="1"/>
        </dgm:presLayoutVars>
      </dgm:prSet>
      <dgm:spPr/>
    </dgm:pt>
    <dgm:pt modelId="{D8577AD1-D07B-4D4E-9846-D76C651A6056}" type="pres">
      <dgm:prSet presAssocID="{53C76F0C-33BE-D744-A092-EAF4F709676D}" presName="sibTrans" presStyleCnt="0"/>
      <dgm:spPr/>
    </dgm:pt>
    <dgm:pt modelId="{D66AB428-6F52-3A49-A107-3E1BA03329CF}" type="pres">
      <dgm:prSet presAssocID="{BEB7D109-5309-9843-9EA3-5DAD964B8F5A}" presName="composite" presStyleCnt="0"/>
      <dgm:spPr/>
    </dgm:pt>
    <dgm:pt modelId="{59AFB9AE-0172-BE44-AAC9-3E104C5EB66B}" type="pres">
      <dgm:prSet presAssocID="{BEB7D109-5309-9843-9EA3-5DAD964B8F5A}" presName="rect1" presStyleLbl="bgImgPlace1" presStyleIdx="3" presStyleCnt="6"/>
      <dgm:spPr>
        <a:solidFill>
          <a:srgbClr val="F0F6B1"/>
        </a:solidFill>
      </dgm:spPr>
    </dgm:pt>
    <dgm:pt modelId="{9330C35C-70DF-5944-BAD2-75A849EEB8DC}" type="pres">
      <dgm:prSet presAssocID="{BEB7D109-5309-9843-9EA3-5DAD964B8F5A}" presName="wedgeRectCallout1" presStyleLbl="node1" presStyleIdx="3" presStyleCnt="6">
        <dgm:presLayoutVars>
          <dgm:bulletEnabled val="1"/>
        </dgm:presLayoutVars>
      </dgm:prSet>
      <dgm:spPr/>
    </dgm:pt>
    <dgm:pt modelId="{63188A00-CA55-0E4E-989C-42CF691FF7E7}" type="pres">
      <dgm:prSet presAssocID="{9A38B319-7B1D-654E-8173-5635D8220DAA}" presName="sibTrans" presStyleCnt="0"/>
      <dgm:spPr/>
    </dgm:pt>
    <dgm:pt modelId="{708DFFBF-BDC9-CA4F-9C7B-869994A0BC35}" type="pres">
      <dgm:prSet presAssocID="{74E27650-7C33-C842-8D89-DF4DD0256FB4}" presName="composite" presStyleCnt="0"/>
      <dgm:spPr/>
    </dgm:pt>
    <dgm:pt modelId="{9D0129F4-D2A0-C548-B535-611D6258B598}" type="pres">
      <dgm:prSet presAssocID="{74E27650-7C33-C842-8D89-DF4DD0256FB4}" presName="rect1" presStyleLbl="bgImgPlace1" presStyleIdx="4" presStyleCnt="6"/>
      <dgm:spPr>
        <a:solidFill>
          <a:srgbClr val="F6BE92"/>
        </a:solidFill>
      </dgm:spPr>
    </dgm:pt>
    <dgm:pt modelId="{D9C25BE3-8495-EB4C-9C3C-F3DA6E10C0C8}" type="pres">
      <dgm:prSet presAssocID="{74E27650-7C33-C842-8D89-DF4DD0256FB4}" presName="wedgeRectCallout1" presStyleLbl="node1" presStyleIdx="4" presStyleCnt="6">
        <dgm:presLayoutVars>
          <dgm:bulletEnabled val="1"/>
        </dgm:presLayoutVars>
      </dgm:prSet>
      <dgm:spPr/>
    </dgm:pt>
    <dgm:pt modelId="{E6838BF9-94DB-784F-B2E3-65F4A0431495}" type="pres">
      <dgm:prSet presAssocID="{B7BC0344-AF24-2E4B-813D-4E37AABCC481}" presName="sibTrans" presStyleCnt="0"/>
      <dgm:spPr/>
    </dgm:pt>
    <dgm:pt modelId="{E8B2E782-9134-5D48-A639-0BF33032A79C}" type="pres">
      <dgm:prSet presAssocID="{58D8D085-0F58-1D48-8396-55029A596208}" presName="composite" presStyleCnt="0"/>
      <dgm:spPr/>
    </dgm:pt>
    <dgm:pt modelId="{349CDD97-3B53-524C-99C2-D48714CC7B98}" type="pres">
      <dgm:prSet presAssocID="{58D8D085-0F58-1D48-8396-55029A596208}" presName="rect1" presStyleLbl="bgImgPlace1" presStyleIdx="5" presStyleCnt="6"/>
      <dgm:spPr>
        <a:solidFill>
          <a:srgbClr val="B8ABFF"/>
        </a:solidFill>
      </dgm:spPr>
    </dgm:pt>
    <dgm:pt modelId="{FDA9A4EA-73EC-ED4D-B92B-25EFC14B41C8}" type="pres">
      <dgm:prSet presAssocID="{58D8D085-0F58-1D48-8396-55029A596208}" presName="wedgeRectCallout1" presStyleLbl="node1" presStyleIdx="5" presStyleCnt="6">
        <dgm:presLayoutVars>
          <dgm:bulletEnabled val="1"/>
        </dgm:presLayoutVars>
      </dgm:prSet>
      <dgm:spPr/>
    </dgm:pt>
  </dgm:ptLst>
  <dgm:cxnLst>
    <dgm:cxn modelId="{2685730C-38A8-9744-B5EB-2FC20DDC0138}" srcId="{F625E9E2-C5E3-8C41-A488-677E6609EE44}" destId="{58D8D085-0F58-1D48-8396-55029A596208}" srcOrd="5" destOrd="0" parTransId="{AFC34B2E-1292-7343-AA8C-BE0D68B2763B}" sibTransId="{1F8E479E-46C0-D241-90E0-F56FDA635E39}"/>
    <dgm:cxn modelId="{2B7C221B-CCDF-6140-8DB1-8B8C11996D9C}" srcId="{F625E9E2-C5E3-8C41-A488-677E6609EE44}" destId="{0A0984C0-14E8-6A4E-82A0-DF8FF3ED3F39}" srcOrd="1" destOrd="0" parTransId="{B1FB23B5-BC09-924E-92FA-723BE0CA95E1}" sibTransId="{03E563EE-F6AB-A948-A562-A060B9492F31}"/>
    <dgm:cxn modelId="{340F7120-4CAD-EA40-A618-834FB7F1762A}" type="presOf" srcId="{DC38F2D6-B99E-AC45-B3A3-714345489782}" destId="{5AC144BC-DB13-134B-A483-2D2803ADF472}" srcOrd="0" destOrd="0" presId="urn:microsoft.com/office/officeart/2008/layout/BendingPictureCaptionList"/>
    <dgm:cxn modelId="{68993727-763E-D444-9476-C208FC90EA74}" type="presOf" srcId="{2B2C7680-8DA2-804D-BBDE-6740DF537186}" destId="{B910CE3C-F0B2-A941-B5FA-E2733050B967}" srcOrd="0" destOrd="0" presId="urn:microsoft.com/office/officeart/2008/layout/BendingPictureCaptionList"/>
    <dgm:cxn modelId="{54C79C38-6F7F-D944-B374-0ACBFF4FA3B6}" type="presOf" srcId="{F625E9E2-C5E3-8C41-A488-677E6609EE44}" destId="{5D258218-2280-8444-AD11-48CD709BD282}" srcOrd="0" destOrd="0" presId="urn:microsoft.com/office/officeart/2008/layout/BendingPictureCaptionList"/>
    <dgm:cxn modelId="{F8324947-804E-B145-8EF6-ADD0ECC4A43A}" srcId="{F625E9E2-C5E3-8C41-A488-677E6609EE44}" destId="{DC38F2D6-B99E-AC45-B3A3-714345489782}" srcOrd="0" destOrd="0" parTransId="{1A60406B-9D3D-224B-B9CB-CCFFB762F17E}" sibTransId="{AD65C073-F6C6-8649-B8C4-42448CCD31B2}"/>
    <dgm:cxn modelId="{ED94CB57-D9CC-2B46-8E95-E6B2DD1A38B4}" type="presOf" srcId="{0A0984C0-14E8-6A4E-82A0-DF8FF3ED3F39}" destId="{9DD70765-815A-B644-9548-AD94A27BE247}" srcOrd="0" destOrd="0" presId="urn:microsoft.com/office/officeart/2008/layout/BendingPictureCaptionList"/>
    <dgm:cxn modelId="{6FFB9783-58F2-844A-A81F-949252B7B932}" type="presOf" srcId="{74E27650-7C33-C842-8D89-DF4DD0256FB4}" destId="{D9C25BE3-8495-EB4C-9C3C-F3DA6E10C0C8}" srcOrd="0" destOrd="0" presId="urn:microsoft.com/office/officeart/2008/layout/BendingPictureCaptionList"/>
    <dgm:cxn modelId="{9A21E897-702F-7448-ABC5-96E59AE7ADF0}" type="presOf" srcId="{BEB7D109-5309-9843-9EA3-5DAD964B8F5A}" destId="{9330C35C-70DF-5944-BAD2-75A849EEB8DC}" srcOrd="0" destOrd="0" presId="urn:microsoft.com/office/officeart/2008/layout/BendingPictureCaptionList"/>
    <dgm:cxn modelId="{04148498-90F6-8349-9288-DABA25B3A8E1}" type="presOf" srcId="{58D8D085-0F58-1D48-8396-55029A596208}" destId="{FDA9A4EA-73EC-ED4D-B92B-25EFC14B41C8}" srcOrd="0" destOrd="0" presId="urn:microsoft.com/office/officeart/2008/layout/BendingPictureCaptionList"/>
    <dgm:cxn modelId="{7C13DEA0-A071-E049-971B-25E7BD4B2FD9}" srcId="{F625E9E2-C5E3-8C41-A488-677E6609EE44}" destId="{74E27650-7C33-C842-8D89-DF4DD0256FB4}" srcOrd="4" destOrd="0" parTransId="{E5186F89-1589-A640-89B5-AC835E21781F}" sibTransId="{B7BC0344-AF24-2E4B-813D-4E37AABCC481}"/>
    <dgm:cxn modelId="{F71E53CD-F840-E341-A7C8-67AFB9C2DA06}" srcId="{F625E9E2-C5E3-8C41-A488-677E6609EE44}" destId="{2B2C7680-8DA2-804D-BBDE-6740DF537186}" srcOrd="2" destOrd="0" parTransId="{6A2A3D1D-409E-7446-A52B-88C1CB6ED291}" sibTransId="{53C76F0C-33BE-D744-A092-EAF4F709676D}"/>
    <dgm:cxn modelId="{C5EB99FB-6B3C-4545-8CB7-07D0BA9CDDAA}" srcId="{F625E9E2-C5E3-8C41-A488-677E6609EE44}" destId="{BEB7D109-5309-9843-9EA3-5DAD964B8F5A}" srcOrd="3" destOrd="0" parTransId="{B593C424-B3BF-3A4A-BBA2-1ED744AEDAA6}" sibTransId="{9A38B319-7B1D-654E-8173-5635D8220DAA}"/>
    <dgm:cxn modelId="{D9094829-0DBF-4148-AEE5-755ABCB29B39}" type="presParOf" srcId="{5D258218-2280-8444-AD11-48CD709BD282}" destId="{30C489AC-4E81-C749-9E51-3C5851F1F661}" srcOrd="0" destOrd="0" presId="urn:microsoft.com/office/officeart/2008/layout/BendingPictureCaptionList"/>
    <dgm:cxn modelId="{0967D491-3E6C-004D-8F37-F6786B9B311A}" type="presParOf" srcId="{30C489AC-4E81-C749-9E51-3C5851F1F661}" destId="{2798B3F5-89C7-1B44-B2EE-4E468E046B76}" srcOrd="0" destOrd="0" presId="urn:microsoft.com/office/officeart/2008/layout/BendingPictureCaptionList"/>
    <dgm:cxn modelId="{920C5A19-E4D7-0346-9EF0-1D15FC18D74A}" type="presParOf" srcId="{30C489AC-4E81-C749-9E51-3C5851F1F661}" destId="{5AC144BC-DB13-134B-A483-2D2803ADF472}" srcOrd="1" destOrd="0" presId="urn:microsoft.com/office/officeart/2008/layout/BendingPictureCaptionList"/>
    <dgm:cxn modelId="{AB3FAEB1-265B-8F4C-AA3B-2BEC4C547042}" type="presParOf" srcId="{5D258218-2280-8444-AD11-48CD709BD282}" destId="{B6E5F910-995D-6640-800F-3F045C24220C}" srcOrd="1" destOrd="0" presId="urn:microsoft.com/office/officeart/2008/layout/BendingPictureCaptionList"/>
    <dgm:cxn modelId="{9EC2B7C8-168F-BE45-8713-C8F79A5DCAF5}" type="presParOf" srcId="{5D258218-2280-8444-AD11-48CD709BD282}" destId="{760AE6FA-A409-0D4C-97B4-B70D7150DE39}" srcOrd="2" destOrd="0" presId="urn:microsoft.com/office/officeart/2008/layout/BendingPictureCaptionList"/>
    <dgm:cxn modelId="{50F3F901-3282-DB46-A161-B23C50933A2A}" type="presParOf" srcId="{760AE6FA-A409-0D4C-97B4-B70D7150DE39}" destId="{F3B42696-8296-0B4F-BDA3-ECE9DF7CDC2B}" srcOrd="0" destOrd="0" presId="urn:microsoft.com/office/officeart/2008/layout/BendingPictureCaptionList"/>
    <dgm:cxn modelId="{69734D45-9E19-9B4D-BC4F-69C2BD6968DE}" type="presParOf" srcId="{760AE6FA-A409-0D4C-97B4-B70D7150DE39}" destId="{9DD70765-815A-B644-9548-AD94A27BE247}" srcOrd="1" destOrd="0" presId="urn:microsoft.com/office/officeart/2008/layout/BendingPictureCaptionList"/>
    <dgm:cxn modelId="{0F986627-8FEE-F941-A5BA-7403C57ADC89}" type="presParOf" srcId="{5D258218-2280-8444-AD11-48CD709BD282}" destId="{43C26DFD-1015-C947-8DB1-CD6E694B9543}" srcOrd="3" destOrd="0" presId="urn:microsoft.com/office/officeart/2008/layout/BendingPictureCaptionList"/>
    <dgm:cxn modelId="{0028F73F-D4E8-8740-AE3E-87D11073D030}" type="presParOf" srcId="{5D258218-2280-8444-AD11-48CD709BD282}" destId="{915BC4F4-DFF2-474D-A6EB-1858D9A2EBF6}" srcOrd="4" destOrd="0" presId="urn:microsoft.com/office/officeart/2008/layout/BendingPictureCaptionList"/>
    <dgm:cxn modelId="{57540511-D52E-EF4E-A996-49F84400379B}" type="presParOf" srcId="{915BC4F4-DFF2-474D-A6EB-1858D9A2EBF6}" destId="{B3DF40C1-E9D0-4045-BA5B-E2FD3311E8C9}" srcOrd="0" destOrd="0" presId="urn:microsoft.com/office/officeart/2008/layout/BendingPictureCaptionList"/>
    <dgm:cxn modelId="{F35CE26B-DE58-E246-B4A5-66E7C7D1403E}" type="presParOf" srcId="{915BC4F4-DFF2-474D-A6EB-1858D9A2EBF6}" destId="{B910CE3C-F0B2-A941-B5FA-E2733050B967}" srcOrd="1" destOrd="0" presId="urn:microsoft.com/office/officeart/2008/layout/BendingPictureCaptionList"/>
    <dgm:cxn modelId="{0FA78CFF-A0F9-AF4D-91B1-D2FA94D92714}" type="presParOf" srcId="{5D258218-2280-8444-AD11-48CD709BD282}" destId="{D8577AD1-D07B-4D4E-9846-D76C651A6056}" srcOrd="5" destOrd="0" presId="urn:microsoft.com/office/officeart/2008/layout/BendingPictureCaptionList"/>
    <dgm:cxn modelId="{41133A79-EF94-CE4D-98DF-A1582119A557}" type="presParOf" srcId="{5D258218-2280-8444-AD11-48CD709BD282}" destId="{D66AB428-6F52-3A49-A107-3E1BA03329CF}" srcOrd="6" destOrd="0" presId="urn:microsoft.com/office/officeart/2008/layout/BendingPictureCaptionList"/>
    <dgm:cxn modelId="{68D36174-12AC-6A43-96C9-54AF48E8E7BB}" type="presParOf" srcId="{D66AB428-6F52-3A49-A107-3E1BA03329CF}" destId="{59AFB9AE-0172-BE44-AAC9-3E104C5EB66B}" srcOrd="0" destOrd="0" presId="urn:microsoft.com/office/officeart/2008/layout/BendingPictureCaptionList"/>
    <dgm:cxn modelId="{ED85142B-4977-D447-BE79-46D32079C237}" type="presParOf" srcId="{D66AB428-6F52-3A49-A107-3E1BA03329CF}" destId="{9330C35C-70DF-5944-BAD2-75A849EEB8DC}" srcOrd="1" destOrd="0" presId="urn:microsoft.com/office/officeart/2008/layout/BendingPictureCaptionList"/>
    <dgm:cxn modelId="{32992C66-C836-174A-A29D-F098635E743D}" type="presParOf" srcId="{5D258218-2280-8444-AD11-48CD709BD282}" destId="{63188A00-CA55-0E4E-989C-42CF691FF7E7}" srcOrd="7" destOrd="0" presId="urn:microsoft.com/office/officeart/2008/layout/BendingPictureCaptionList"/>
    <dgm:cxn modelId="{0A62F368-CABC-4B47-B0EF-57D45BE1E46A}" type="presParOf" srcId="{5D258218-2280-8444-AD11-48CD709BD282}" destId="{708DFFBF-BDC9-CA4F-9C7B-869994A0BC35}" srcOrd="8" destOrd="0" presId="urn:microsoft.com/office/officeart/2008/layout/BendingPictureCaptionList"/>
    <dgm:cxn modelId="{3C0975EE-08B0-154E-915B-350CC39F439A}" type="presParOf" srcId="{708DFFBF-BDC9-CA4F-9C7B-869994A0BC35}" destId="{9D0129F4-D2A0-C548-B535-611D6258B598}" srcOrd="0" destOrd="0" presId="urn:microsoft.com/office/officeart/2008/layout/BendingPictureCaptionList"/>
    <dgm:cxn modelId="{ED39F9F9-9814-1243-AD67-E7A2D75C4471}" type="presParOf" srcId="{708DFFBF-BDC9-CA4F-9C7B-869994A0BC35}" destId="{D9C25BE3-8495-EB4C-9C3C-F3DA6E10C0C8}" srcOrd="1" destOrd="0" presId="urn:microsoft.com/office/officeart/2008/layout/BendingPictureCaptionList"/>
    <dgm:cxn modelId="{D4BBA10F-ECA9-2F45-A299-7C6D839E2E34}" type="presParOf" srcId="{5D258218-2280-8444-AD11-48CD709BD282}" destId="{E6838BF9-94DB-784F-B2E3-65F4A0431495}" srcOrd="9" destOrd="0" presId="urn:microsoft.com/office/officeart/2008/layout/BendingPictureCaptionList"/>
    <dgm:cxn modelId="{796C0F01-E2A5-7B44-9CFA-ECE671259569}" type="presParOf" srcId="{5D258218-2280-8444-AD11-48CD709BD282}" destId="{E8B2E782-9134-5D48-A639-0BF33032A79C}" srcOrd="10" destOrd="0" presId="urn:microsoft.com/office/officeart/2008/layout/BendingPictureCaptionList"/>
    <dgm:cxn modelId="{13C64DAD-8D08-7044-A096-A198676241A7}" type="presParOf" srcId="{E8B2E782-9134-5D48-A639-0BF33032A79C}" destId="{349CDD97-3B53-524C-99C2-D48714CC7B98}" srcOrd="0" destOrd="0" presId="urn:microsoft.com/office/officeart/2008/layout/BendingPictureCaptionList"/>
    <dgm:cxn modelId="{DFBC891E-C6C7-5141-94FD-D52DDCEBD154}" type="presParOf" srcId="{E8B2E782-9134-5D48-A639-0BF33032A79C}" destId="{FDA9A4EA-73EC-ED4D-B92B-25EFC14B41C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A9A721-2742-4C4B-92A4-B9155C0F7E7C}" type="doc">
      <dgm:prSet loTypeId="urn:microsoft.com/office/officeart/2005/8/layout/hierarchy1" loCatId="hierarchy" qsTypeId="urn:microsoft.com/office/officeart/2005/8/quickstyle/3d1" qsCatId="3D" csTypeId="urn:microsoft.com/office/officeart/2005/8/colors/colorful2" csCatId="colorful" phldr="1"/>
      <dgm:spPr/>
      <dgm:t>
        <a:bodyPr/>
        <a:lstStyle/>
        <a:p>
          <a:endParaRPr lang="en-US"/>
        </a:p>
      </dgm:t>
    </dgm:pt>
    <dgm:pt modelId="{A07E1F6E-8521-42E5-BDAD-8F8FB76FC924}">
      <dgm:prSet custT="1"/>
      <dgm:spPr/>
      <dgm:t>
        <a:bodyPr/>
        <a:lstStyle/>
        <a:p>
          <a:r>
            <a:rPr lang="en-US" sz="1800" b="1" dirty="0"/>
            <a:t>CFA = theory model driven approach, matching sample data to hypothetical model</a:t>
          </a:r>
          <a:endParaRPr lang="en-US" sz="1800" dirty="0"/>
        </a:p>
      </dgm:t>
    </dgm:pt>
    <dgm:pt modelId="{306E3F09-8D51-44EE-8DD8-E702475F81E7}" type="parTrans" cxnId="{DA0B8835-F423-482B-94ED-832D8A312ACE}">
      <dgm:prSet/>
      <dgm:spPr/>
      <dgm:t>
        <a:bodyPr/>
        <a:lstStyle/>
        <a:p>
          <a:endParaRPr lang="en-US"/>
        </a:p>
      </dgm:t>
    </dgm:pt>
    <dgm:pt modelId="{5A9DD56B-D8FC-4B26-993E-D4DA596FF732}" type="sibTrans" cxnId="{DA0B8835-F423-482B-94ED-832D8A312ACE}">
      <dgm:prSet/>
      <dgm:spPr/>
      <dgm:t>
        <a:bodyPr/>
        <a:lstStyle/>
        <a:p>
          <a:endParaRPr lang="en-US"/>
        </a:p>
      </dgm:t>
    </dgm:pt>
    <dgm:pt modelId="{1918D105-A1C4-4D38-A53B-1BCA5AC7778F}">
      <dgm:prSet custT="1"/>
      <dgm:spPr/>
      <dgm:t>
        <a:bodyPr/>
        <a:lstStyle/>
        <a:p>
          <a:r>
            <a:rPr lang="en-US" sz="1800" b="1" dirty="0"/>
            <a:t>Based on variance-covariance matrix</a:t>
          </a:r>
          <a:endParaRPr lang="en-US" sz="1800" dirty="0"/>
        </a:p>
      </dgm:t>
    </dgm:pt>
    <dgm:pt modelId="{6EB139C3-0ECC-4D3F-BF58-08915D1169D8}" type="parTrans" cxnId="{1A899D8B-1AB3-4FB4-A4A9-2614C18DFCB4}">
      <dgm:prSet/>
      <dgm:spPr/>
      <dgm:t>
        <a:bodyPr/>
        <a:lstStyle/>
        <a:p>
          <a:endParaRPr lang="en-US"/>
        </a:p>
      </dgm:t>
    </dgm:pt>
    <dgm:pt modelId="{827F9E8E-A950-4932-9FA2-DFDF01609DF2}" type="sibTrans" cxnId="{1A899D8B-1AB3-4FB4-A4A9-2614C18DFCB4}">
      <dgm:prSet/>
      <dgm:spPr/>
      <dgm:t>
        <a:bodyPr/>
        <a:lstStyle/>
        <a:p>
          <a:endParaRPr lang="en-US"/>
        </a:p>
      </dgm:t>
    </dgm:pt>
    <dgm:pt modelId="{3FF44A91-35BA-429E-B492-FBF352F0DDA2}">
      <dgm:prSet custT="1"/>
      <dgm:spPr/>
      <dgm:t>
        <a:bodyPr/>
        <a:lstStyle/>
        <a:p>
          <a:r>
            <a:rPr lang="en-US" sz="1800" b="1" dirty="0"/>
            <a:t>Inferential fit indices</a:t>
          </a:r>
          <a:endParaRPr lang="en-US" sz="1800" dirty="0"/>
        </a:p>
      </dgm:t>
    </dgm:pt>
    <dgm:pt modelId="{6EDF979F-8C07-4CAF-B314-181F47CE479B}" type="parTrans" cxnId="{12599F01-7E72-4507-86E2-1CC63830EFFE}">
      <dgm:prSet/>
      <dgm:spPr/>
      <dgm:t>
        <a:bodyPr/>
        <a:lstStyle/>
        <a:p>
          <a:endParaRPr lang="en-US"/>
        </a:p>
      </dgm:t>
    </dgm:pt>
    <dgm:pt modelId="{CC741C6B-7371-4C12-85AB-DEEFFAF8EA13}" type="sibTrans" cxnId="{12599F01-7E72-4507-86E2-1CC63830EFFE}">
      <dgm:prSet/>
      <dgm:spPr/>
      <dgm:t>
        <a:bodyPr/>
        <a:lstStyle/>
        <a:p>
          <a:endParaRPr lang="en-US"/>
        </a:p>
      </dgm:t>
    </dgm:pt>
    <dgm:pt modelId="{939B9294-F536-454D-8E0B-924D7F3B985C}">
      <dgm:prSet custT="1"/>
      <dgm:spPr/>
      <dgm:t>
        <a:bodyPr/>
        <a:lstStyle/>
        <a:p>
          <a:r>
            <a:rPr lang="en-US" sz="1800" b="1" dirty="0"/>
            <a:t>How well does the sample data fit the hypothetical model?</a:t>
          </a:r>
          <a:endParaRPr lang="en-US" sz="1800" dirty="0"/>
        </a:p>
      </dgm:t>
    </dgm:pt>
    <dgm:pt modelId="{28E5C1B2-6645-4BF3-874E-89C3B6BDBFA7}" type="parTrans" cxnId="{9470CAD0-977E-42DD-A581-9C77D40898BA}">
      <dgm:prSet/>
      <dgm:spPr/>
      <dgm:t>
        <a:bodyPr/>
        <a:lstStyle/>
        <a:p>
          <a:endParaRPr lang="en-US"/>
        </a:p>
      </dgm:t>
    </dgm:pt>
    <dgm:pt modelId="{2DAFAA55-C867-44D4-B08E-97101EC8C25C}" type="sibTrans" cxnId="{9470CAD0-977E-42DD-A581-9C77D40898BA}">
      <dgm:prSet/>
      <dgm:spPr/>
      <dgm:t>
        <a:bodyPr/>
        <a:lstStyle/>
        <a:p>
          <a:endParaRPr lang="en-US"/>
        </a:p>
      </dgm:t>
    </dgm:pt>
    <dgm:pt modelId="{59A524AC-2CB6-6F40-AF30-0A7C891D6A6E}" type="pres">
      <dgm:prSet presAssocID="{5DA9A721-2742-4C4B-92A4-B9155C0F7E7C}" presName="hierChild1" presStyleCnt="0">
        <dgm:presLayoutVars>
          <dgm:chPref val="1"/>
          <dgm:dir/>
          <dgm:animOne val="branch"/>
          <dgm:animLvl val="lvl"/>
          <dgm:resizeHandles/>
        </dgm:presLayoutVars>
      </dgm:prSet>
      <dgm:spPr/>
    </dgm:pt>
    <dgm:pt modelId="{F3EE56B1-6F59-5249-8998-DEFFEED90B65}" type="pres">
      <dgm:prSet presAssocID="{A07E1F6E-8521-42E5-BDAD-8F8FB76FC924}" presName="hierRoot1" presStyleCnt="0"/>
      <dgm:spPr/>
    </dgm:pt>
    <dgm:pt modelId="{06E10F46-4BE2-324E-A8C6-7D75C6A337F2}" type="pres">
      <dgm:prSet presAssocID="{A07E1F6E-8521-42E5-BDAD-8F8FB76FC924}" presName="composite" presStyleCnt="0"/>
      <dgm:spPr/>
    </dgm:pt>
    <dgm:pt modelId="{90CCB45A-4DE5-224E-A614-2E5452F4AA7B}" type="pres">
      <dgm:prSet presAssocID="{A07E1F6E-8521-42E5-BDAD-8F8FB76FC924}" presName="background" presStyleLbl="node0" presStyleIdx="0" presStyleCnt="4"/>
      <dgm:spPr/>
    </dgm:pt>
    <dgm:pt modelId="{6DCC8A49-4D2E-3F49-A6DE-FD0171FCE060}" type="pres">
      <dgm:prSet presAssocID="{A07E1F6E-8521-42E5-BDAD-8F8FB76FC924}" presName="text" presStyleLbl="fgAcc0" presStyleIdx="0" presStyleCnt="4" custScaleX="113381" custScaleY="124725" custLinFactX="19482" custLinFactY="-89853" custLinFactNeighborX="100000" custLinFactNeighborY="-100000">
        <dgm:presLayoutVars>
          <dgm:chPref val="3"/>
        </dgm:presLayoutVars>
      </dgm:prSet>
      <dgm:spPr/>
    </dgm:pt>
    <dgm:pt modelId="{CEAFC3F4-5C40-9A47-ABCC-CC91521977FB}" type="pres">
      <dgm:prSet presAssocID="{A07E1F6E-8521-42E5-BDAD-8F8FB76FC924}" presName="hierChild2" presStyleCnt="0"/>
      <dgm:spPr/>
    </dgm:pt>
    <dgm:pt modelId="{D1F3DB59-D98B-8841-8001-4C2DBD861106}" type="pres">
      <dgm:prSet presAssocID="{1918D105-A1C4-4D38-A53B-1BCA5AC7778F}" presName="hierRoot1" presStyleCnt="0"/>
      <dgm:spPr/>
    </dgm:pt>
    <dgm:pt modelId="{24BA1DE5-DFBF-964B-B98D-2C41EF392E33}" type="pres">
      <dgm:prSet presAssocID="{1918D105-A1C4-4D38-A53B-1BCA5AC7778F}" presName="composite" presStyleCnt="0"/>
      <dgm:spPr/>
    </dgm:pt>
    <dgm:pt modelId="{780662F1-D407-384A-BB15-ABEAA78E417C}" type="pres">
      <dgm:prSet presAssocID="{1918D105-A1C4-4D38-A53B-1BCA5AC7778F}" presName="background" presStyleLbl="node0" presStyleIdx="1" presStyleCnt="4"/>
      <dgm:spPr/>
    </dgm:pt>
    <dgm:pt modelId="{C35EBD5E-C676-CA44-9644-24FCB79A64D3}" type="pres">
      <dgm:prSet presAssocID="{1918D105-A1C4-4D38-A53B-1BCA5AC7778F}" presName="text" presStyleLbl="fgAcc0" presStyleIdx="1" presStyleCnt="4" custScaleX="112670" custScaleY="124725" custLinFactX="19482" custLinFactY="-89853" custLinFactNeighborX="100000" custLinFactNeighborY="-100000">
        <dgm:presLayoutVars>
          <dgm:chPref val="3"/>
        </dgm:presLayoutVars>
      </dgm:prSet>
      <dgm:spPr/>
    </dgm:pt>
    <dgm:pt modelId="{84B7076F-2704-7C44-ACC3-4DA2B2933811}" type="pres">
      <dgm:prSet presAssocID="{1918D105-A1C4-4D38-A53B-1BCA5AC7778F}" presName="hierChild2" presStyleCnt="0"/>
      <dgm:spPr/>
    </dgm:pt>
    <dgm:pt modelId="{40BF08B8-C463-C045-86DF-7941C3D27AC3}" type="pres">
      <dgm:prSet presAssocID="{3FF44A91-35BA-429E-B492-FBF352F0DDA2}" presName="hierRoot1" presStyleCnt="0"/>
      <dgm:spPr/>
    </dgm:pt>
    <dgm:pt modelId="{00D85879-9166-BC45-9F31-72581297EC4A}" type="pres">
      <dgm:prSet presAssocID="{3FF44A91-35BA-429E-B492-FBF352F0DDA2}" presName="composite" presStyleCnt="0"/>
      <dgm:spPr/>
    </dgm:pt>
    <dgm:pt modelId="{E169FE02-6D1C-2845-88C6-66FB2C661E85}" type="pres">
      <dgm:prSet presAssocID="{3FF44A91-35BA-429E-B492-FBF352F0DDA2}" presName="background" presStyleLbl="node0" presStyleIdx="2" presStyleCnt="4"/>
      <dgm:spPr/>
    </dgm:pt>
    <dgm:pt modelId="{C8D0E2B2-58A1-6D49-98A3-14537D02CEE7}" type="pres">
      <dgm:prSet presAssocID="{3FF44A91-35BA-429E-B492-FBF352F0DDA2}" presName="text" presStyleLbl="fgAcc0" presStyleIdx="2" presStyleCnt="4" custScaleX="115705" custScaleY="124725" custLinFactX="-19038" custLinFactNeighborX="-100000" custLinFactNeighborY="-27967">
        <dgm:presLayoutVars>
          <dgm:chPref val="3"/>
        </dgm:presLayoutVars>
      </dgm:prSet>
      <dgm:spPr/>
    </dgm:pt>
    <dgm:pt modelId="{0C4EE382-A267-2348-BDCF-A960D6F75483}" type="pres">
      <dgm:prSet presAssocID="{3FF44A91-35BA-429E-B492-FBF352F0DDA2}" presName="hierChild2" presStyleCnt="0"/>
      <dgm:spPr/>
    </dgm:pt>
    <dgm:pt modelId="{08DC72E7-33EC-5D4F-96EA-3A79496FAB62}" type="pres">
      <dgm:prSet presAssocID="{939B9294-F536-454D-8E0B-924D7F3B985C}" presName="hierRoot1" presStyleCnt="0"/>
      <dgm:spPr/>
    </dgm:pt>
    <dgm:pt modelId="{025A0B12-71F6-A34E-B8C1-A49775C6D06D}" type="pres">
      <dgm:prSet presAssocID="{939B9294-F536-454D-8E0B-924D7F3B985C}" presName="composite" presStyleCnt="0"/>
      <dgm:spPr/>
    </dgm:pt>
    <dgm:pt modelId="{A050A715-8CBB-3A46-BF4B-B6706B591EC0}" type="pres">
      <dgm:prSet presAssocID="{939B9294-F536-454D-8E0B-924D7F3B985C}" presName="background" presStyleLbl="node0" presStyleIdx="3" presStyleCnt="4"/>
      <dgm:spPr/>
    </dgm:pt>
    <dgm:pt modelId="{A376F1A9-A7C1-ED45-A26D-4589375E2A4A}" type="pres">
      <dgm:prSet presAssocID="{939B9294-F536-454D-8E0B-924D7F3B985C}" presName="text" presStyleLbl="fgAcc0" presStyleIdx="3" presStyleCnt="4" custScaleX="114730" custScaleY="124725" custLinFactX="-19038" custLinFactNeighborX="-100000" custLinFactNeighborY="-27967">
        <dgm:presLayoutVars>
          <dgm:chPref val="3"/>
        </dgm:presLayoutVars>
      </dgm:prSet>
      <dgm:spPr/>
    </dgm:pt>
    <dgm:pt modelId="{93E6564B-BEE5-8941-BB58-3BACBB5559A7}" type="pres">
      <dgm:prSet presAssocID="{939B9294-F536-454D-8E0B-924D7F3B985C}" presName="hierChild2" presStyleCnt="0"/>
      <dgm:spPr/>
    </dgm:pt>
  </dgm:ptLst>
  <dgm:cxnLst>
    <dgm:cxn modelId="{12599F01-7E72-4507-86E2-1CC63830EFFE}" srcId="{5DA9A721-2742-4C4B-92A4-B9155C0F7E7C}" destId="{3FF44A91-35BA-429E-B492-FBF352F0DDA2}" srcOrd="2" destOrd="0" parTransId="{6EDF979F-8C07-4CAF-B314-181F47CE479B}" sibTransId="{CC741C6B-7371-4C12-85AB-DEEFFAF8EA13}"/>
    <dgm:cxn modelId="{88A2F710-A32A-0D41-9917-6CD956E3CA7D}" type="presOf" srcId="{A07E1F6E-8521-42E5-BDAD-8F8FB76FC924}" destId="{6DCC8A49-4D2E-3F49-A6DE-FD0171FCE060}" srcOrd="0" destOrd="0" presId="urn:microsoft.com/office/officeart/2005/8/layout/hierarchy1"/>
    <dgm:cxn modelId="{DA0B8835-F423-482B-94ED-832D8A312ACE}" srcId="{5DA9A721-2742-4C4B-92A4-B9155C0F7E7C}" destId="{A07E1F6E-8521-42E5-BDAD-8F8FB76FC924}" srcOrd="0" destOrd="0" parTransId="{306E3F09-8D51-44EE-8DD8-E702475F81E7}" sibTransId="{5A9DD56B-D8FC-4B26-993E-D4DA596FF732}"/>
    <dgm:cxn modelId="{D96E503A-3900-2A47-9C16-30FFBE5D5843}" type="presOf" srcId="{1918D105-A1C4-4D38-A53B-1BCA5AC7778F}" destId="{C35EBD5E-C676-CA44-9644-24FCB79A64D3}" srcOrd="0" destOrd="0" presId="urn:microsoft.com/office/officeart/2005/8/layout/hierarchy1"/>
    <dgm:cxn modelId="{092F6543-FFDC-CD44-98F9-0A866981DCEA}" type="presOf" srcId="{939B9294-F536-454D-8E0B-924D7F3B985C}" destId="{A376F1A9-A7C1-ED45-A26D-4589375E2A4A}" srcOrd="0" destOrd="0" presId="urn:microsoft.com/office/officeart/2005/8/layout/hierarchy1"/>
    <dgm:cxn modelId="{1A899D8B-1AB3-4FB4-A4A9-2614C18DFCB4}" srcId="{5DA9A721-2742-4C4B-92A4-B9155C0F7E7C}" destId="{1918D105-A1C4-4D38-A53B-1BCA5AC7778F}" srcOrd="1" destOrd="0" parTransId="{6EB139C3-0ECC-4D3F-BF58-08915D1169D8}" sibTransId="{827F9E8E-A950-4932-9FA2-DFDF01609DF2}"/>
    <dgm:cxn modelId="{D2A23891-B7F8-FF43-821E-733AA299D9E5}" type="presOf" srcId="{5DA9A721-2742-4C4B-92A4-B9155C0F7E7C}" destId="{59A524AC-2CB6-6F40-AF30-0A7C891D6A6E}" srcOrd="0" destOrd="0" presId="urn:microsoft.com/office/officeart/2005/8/layout/hierarchy1"/>
    <dgm:cxn modelId="{1DD3C3AD-AD1A-7942-BAF7-A906FED6BFFC}" type="presOf" srcId="{3FF44A91-35BA-429E-B492-FBF352F0DDA2}" destId="{C8D0E2B2-58A1-6D49-98A3-14537D02CEE7}" srcOrd="0" destOrd="0" presId="urn:microsoft.com/office/officeart/2005/8/layout/hierarchy1"/>
    <dgm:cxn modelId="{9470CAD0-977E-42DD-A581-9C77D40898BA}" srcId="{5DA9A721-2742-4C4B-92A4-B9155C0F7E7C}" destId="{939B9294-F536-454D-8E0B-924D7F3B985C}" srcOrd="3" destOrd="0" parTransId="{28E5C1B2-6645-4BF3-874E-89C3B6BDBFA7}" sibTransId="{2DAFAA55-C867-44D4-B08E-97101EC8C25C}"/>
    <dgm:cxn modelId="{76A5ADFE-DB33-3C41-B1D8-00A03F23D063}" type="presParOf" srcId="{59A524AC-2CB6-6F40-AF30-0A7C891D6A6E}" destId="{F3EE56B1-6F59-5249-8998-DEFFEED90B65}" srcOrd="0" destOrd="0" presId="urn:microsoft.com/office/officeart/2005/8/layout/hierarchy1"/>
    <dgm:cxn modelId="{45245B12-94C5-F642-87DC-43B18FD8C607}" type="presParOf" srcId="{F3EE56B1-6F59-5249-8998-DEFFEED90B65}" destId="{06E10F46-4BE2-324E-A8C6-7D75C6A337F2}" srcOrd="0" destOrd="0" presId="urn:microsoft.com/office/officeart/2005/8/layout/hierarchy1"/>
    <dgm:cxn modelId="{18335256-D9A6-664B-A0C4-4F43297DCAF1}" type="presParOf" srcId="{06E10F46-4BE2-324E-A8C6-7D75C6A337F2}" destId="{90CCB45A-4DE5-224E-A614-2E5452F4AA7B}" srcOrd="0" destOrd="0" presId="urn:microsoft.com/office/officeart/2005/8/layout/hierarchy1"/>
    <dgm:cxn modelId="{D3A08ECB-E4F1-164F-BA05-6F300CCA0BE2}" type="presParOf" srcId="{06E10F46-4BE2-324E-A8C6-7D75C6A337F2}" destId="{6DCC8A49-4D2E-3F49-A6DE-FD0171FCE060}" srcOrd="1" destOrd="0" presId="urn:microsoft.com/office/officeart/2005/8/layout/hierarchy1"/>
    <dgm:cxn modelId="{8F7D62C4-029F-E540-9605-D1F2C0A25BCC}" type="presParOf" srcId="{F3EE56B1-6F59-5249-8998-DEFFEED90B65}" destId="{CEAFC3F4-5C40-9A47-ABCC-CC91521977FB}" srcOrd="1" destOrd="0" presId="urn:microsoft.com/office/officeart/2005/8/layout/hierarchy1"/>
    <dgm:cxn modelId="{4DBCF77D-F574-AD4D-BBEC-230FE319731C}" type="presParOf" srcId="{59A524AC-2CB6-6F40-AF30-0A7C891D6A6E}" destId="{D1F3DB59-D98B-8841-8001-4C2DBD861106}" srcOrd="1" destOrd="0" presId="urn:microsoft.com/office/officeart/2005/8/layout/hierarchy1"/>
    <dgm:cxn modelId="{E60B81E4-4306-2A4B-A975-70AE78EB9379}" type="presParOf" srcId="{D1F3DB59-D98B-8841-8001-4C2DBD861106}" destId="{24BA1DE5-DFBF-964B-B98D-2C41EF392E33}" srcOrd="0" destOrd="0" presId="urn:microsoft.com/office/officeart/2005/8/layout/hierarchy1"/>
    <dgm:cxn modelId="{9DE7E5F3-DD28-184D-B2FE-1B17586893AB}" type="presParOf" srcId="{24BA1DE5-DFBF-964B-B98D-2C41EF392E33}" destId="{780662F1-D407-384A-BB15-ABEAA78E417C}" srcOrd="0" destOrd="0" presId="urn:microsoft.com/office/officeart/2005/8/layout/hierarchy1"/>
    <dgm:cxn modelId="{47D1D62A-432F-7D46-B686-2BB32E8A95FC}" type="presParOf" srcId="{24BA1DE5-DFBF-964B-B98D-2C41EF392E33}" destId="{C35EBD5E-C676-CA44-9644-24FCB79A64D3}" srcOrd="1" destOrd="0" presId="urn:microsoft.com/office/officeart/2005/8/layout/hierarchy1"/>
    <dgm:cxn modelId="{012D060E-03D1-6144-8676-2E7DD9C8D739}" type="presParOf" srcId="{D1F3DB59-D98B-8841-8001-4C2DBD861106}" destId="{84B7076F-2704-7C44-ACC3-4DA2B2933811}" srcOrd="1" destOrd="0" presId="urn:microsoft.com/office/officeart/2005/8/layout/hierarchy1"/>
    <dgm:cxn modelId="{E410DE55-BDE0-C944-9BA6-6142F105D95F}" type="presParOf" srcId="{59A524AC-2CB6-6F40-AF30-0A7C891D6A6E}" destId="{40BF08B8-C463-C045-86DF-7941C3D27AC3}" srcOrd="2" destOrd="0" presId="urn:microsoft.com/office/officeart/2005/8/layout/hierarchy1"/>
    <dgm:cxn modelId="{7B05DC01-2A7A-D24A-AEFD-90775D2EC23A}" type="presParOf" srcId="{40BF08B8-C463-C045-86DF-7941C3D27AC3}" destId="{00D85879-9166-BC45-9F31-72581297EC4A}" srcOrd="0" destOrd="0" presId="urn:microsoft.com/office/officeart/2005/8/layout/hierarchy1"/>
    <dgm:cxn modelId="{98AFC0C8-4486-B640-B9F9-224F922A75D3}" type="presParOf" srcId="{00D85879-9166-BC45-9F31-72581297EC4A}" destId="{E169FE02-6D1C-2845-88C6-66FB2C661E85}" srcOrd="0" destOrd="0" presId="urn:microsoft.com/office/officeart/2005/8/layout/hierarchy1"/>
    <dgm:cxn modelId="{06B2DC09-1E6E-C34E-967A-2029D434BCA8}" type="presParOf" srcId="{00D85879-9166-BC45-9F31-72581297EC4A}" destId="{C8D0E2B2-58A1-6D49-98A3-14537D02CEE7}" srcOrd="1" destOrd="0" presId="urn:microsoft.com/office/officeart/2005/8/layout/hierarchy1"/>
    <dgm:cxn modelId="{CDC2C4EC-0237-6243-86F4-A4C8F05EC52E}" type="presParOf" srcId="{40BF08B8-C463-C045-86DF-7941C3D27AC3}" destId="{0C4EE382-A267-2348-BDCF-A960D6F75483}" srcOrd="1" destOrd="0" presId="urn:microsoft.com/office/officeart/2005/8/layout/hierarchy1"/>
    <dgm:cxn modelId="{04A8946B-EDC1-7A40-84DC-BDC0D2FBF9A6}" type="presParOf" srcId="{59A524AC-2CB6-6F40-AF30-0A7C891D6A6E}" destId="{08DC72E7-33EC-5D4F-96EA-3A79496FAB62}" srcOrd="3" destOrd="0" presId="urn:microsoft.com/office/officeart/2005/8/layout/hierarchy1"/>
    <dgm:cxn modelId="{BE5BDD0A-E992-5C47-A978-CF565AE15E80}" type="presParOf" srcId="{08DC72E7-33EC-5D4F-96EA-3A79496FAB62}" destId="{025A0B12-71F6-A34E-B8C1-A49775C6D06D}" srcOrd="0" destOrd="0" presId="urn:microsoft.com/office/officeart/2005/8/layout/hierarchy1"/>
    <dgm:cxn modelId="{556544F9-355C-2B46-B928-C490F7B05006}" type="presParOf" srcId="{025A0B12-71F6-A34E-B8C1-A49775C6D06D}" destId="{A050A715-8CBB-3A46-BF4B-B6706B591EC0}" srcOrd="0" destOrd="0" presId="urn:microsoft.com/office/officeart/2005/8/layout/hierarchy1"/>
    <dgm:cxn modelId="{3A9B636F-D1E1-194B-8F72-48F199E5D7DC}" type="presParOf" srcId="{025A0B12-71F6-A34E-B8C1-A49775C6D06D}" destId="{A376F1A9-A7C1-ED45-A26D-4589375E2A4A}" srcOrd="1" destOrd="0" presId="urn:microsoft.com/office/officeart/2005/8/layout/hierarchy1"/>
    <dgm:cxn modelId="{AE3DE08F-3308-2B48-A875-17FC142C45FA}" type="presParOf" srcId="{08DC72E7-33EC-5D4F-96EA-3A79496FAB62}" destId="{93E6564B-BEE5-8941-BB58-3BACBB5559A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889577-F25F-6F42-A408-5CCE2B5E22F1}"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EAB1D6E1-550B-B94D-9C60-67FD13A4FB22}">
      <dgm:prSet/>
      <dgm:spPr/>
      <dgm:t>
        <a:bodyPr/>
        <a:lstStyle/>
        <a:p>
          <a:r>
            <a:rPr lang="en-US" dirty="0"/>
            <a:t>Response scales and their distributions</a:t>
          </a:r>
        </a:p>
      </dgm:t>
    </dgm:pt>
    <dgm:pt modelId="{17B33980-8D6C-594A-873B-39464EDA1195}" type="parTrans" cxnId="{F5DD0961-46AA-624E-A137-51ACD5963E33}">
      <dgm:prSet/>
      <dgm:spPr/>
      <dgm:t>
        <a:bodyPr/>
        <a:lstStyle/>
        <a:p>
          <a:endParaRPr lang="en-US"/>
        </a:p>
      </dgm:t>
    </dgm:pt>
    <dgm:pt modelId="{C6E656D1-6FFF-CA4F-8CDF-17DA36E79330}" type="sibTrans" cxnId="{F5DD0961-46AA-624E-A137-51ACD5963E33}">
      <dgm:prSet/>
      <dgm:spPr/>
      <dgm:t>
        <a:bodyPr/>
        <a:lstStyle/>
        <a:p>
          <a:endParaRPr lang="en-US"/>
        </a:p>
      </dgm:t>
    </dgm:pt>
    <dgm:pt modelId="{212F1C7D-D25E-AE4D-80C7-DB64F1B28ADD}">
      <dgm:prSet/>
      <dgm:spPr/>
      <dgm:t>
        <a:bodyPr/>
        <a:lstStyle/>
        <a:p>
          <a:r>
            <a:rPr lang="en-US"/>
            <a:t>Distributions of variables suitable for analyses?</a:t>
          </a:r>
        </a:p>
      </dgm:t>
    </dgm:pt>
    <dgm:pt modelId="{14E8F4BF-1D6C-6F4F-BD27-24E8B70511CC}" type="parTrans" cxnId="{F6887F3E-3290-5E45-BA63-434E388CF5B7}">
      <dgm:prSet/>
      <dgm:spPr/>
      <dgm:t>
        <a:bodyPr/>
        <a:lstStyle/>
        <a:p>
          <a:endParaRPr lang="en-US"/>
        </a:p>
      </dgm:t>
    </dgm:pt>
    <dgm:pt modelId="{998215F1-F6D3-3F4B-A3D7-B71EFBDFB115}" type="sibTrans" cxnId="{F6887F3E-3290-5E45-BA63-434E388CF5B7}">
      <dgm:prSet/>
      <dgm:spPr/>
      <dgm:t>
        <a:bodyPr/>
        <a:lstStyle/>
        <a:p>
          <a:endParaRPr lang="en-US"/>
        </a:p>
      </dgm:t>
    </dgm:pt>
    <dgm:pt modelId="{515246C6-E1D1-6248-A659-FF51D0F4E5D8}">
      <dgm:prSet/>
      <dgm:spPr/>
      <dgm:t>
        <a:bodyPr/>
        <a:lstStyle/>
        <a:p>
          <a:r>
            <a:rPr lang="en-US"/>
            <a:t>Conceptualization of underlying constructs</a:t>
          </a:r>
        </a:p>
      </dgm:t>
    </dgm:pt>
    <dgm:pt modelId="{04C8B40E-1760-E549-ACFB-F8C1D5AF84C5}" type="parTrans" cxnId="{E68280ED-FF57-F049-9311-77A8734C2481}">
      <dgm:prSet/>
      <dgm:spPr/>
      <dgm:t>
        <a:bodyPr/>
        <a:lstStyle/>
        <a:p>
          <a:endParaRPr lang="en-US"/>
        </a:p>
      </dgm:t>
    </dgm:pt>
    <dgm:pt modelId="{CA308308-5046-2A48-B3AA-8E2509157BC3}" type="sibTrans" cxnId="{E68280ED-FF57-F049-9311-77A8734C2481}">
      <dgm:prSet/>
      <dgm:spPr/>
      <dgm:t>
        <a:bodyPr/>
        <a:lstStyle/>
        <a:p>
          <a:endParaRPr lang="en-US"/>
        </a:p>
      </dgm:t>
    </dgm:pt>
    <dgm:pt modelId="{86FAB633-5CE2-534E-A8D7-1BCFFF613B0C}">
      <dgm:prSet/>
      <dgm:spPr/>
      <dgm:t>
        <a:bodyPr/>
        <a:lstStyle/>
        <a:p>
          <a:r>
            <a:rPr lang="en-US"/>
            <a:t>Hypothetical … (latent variables)</a:t>
          </a:r>
        </a:p>
      </dgm:t>
    </dgm:pt>
    <dgm:pt modelId="{6242534F-D1D4-AF46-89CD-7B1BEBC9BED5}" type="parTrans" cxnId="{1E3024A5-EC42-0B4A-AF94-0BEC1D64220A}">
      <dgm:prSet/>
      <dgm:spPr/>
      <dgm:t>
        <a:bodyPr/>
        <a:lstStyle/>
        <a:p>
          <a:endParaRPr lang="en-US"/>
        </a:p>
      </dgm:t>
    </dgm:pt>
    <dgm:pt modelId="{B80B6AB6-0BB5-1240-ABC3-0AF7327EEBE2}" type="sibTrans" cxnId="{1E3024A5-EC42-0B4A-AF94-0BEC1D64220A}">
      <dgm:prSet/>
      <dgm:spPr/>
      <dgm:t>
        <a:bodyPr/>
        <a:lstStyle/>
        <a:p>
          <a:endParaRPr lang="en-US"/>
        </a:p>
      </dgm:t>
    </dgm:pt>
    <dgm:pt modelId="{00B0FD31-5022-9749-AD8F-C310C8144E64}">
      <dgm:prSet/>
      <dgm:spPr/>
      <dgm:t>
        <a:bodyPr/>
        <a:lstStyle/>
        <a:p>
          <a:r>
            <a:rPr lang="en-US"/>
            <a:t>Latent Classes</a:t>
          </a:r>
        </a:p>
      </dgm:t>
    </dgm:pt>
    <dgm:pt modelId="{A140CF7A-1313-4640-B912-9D2F5C000922}" type="parTrans" cxnId="{DF0B85FB-152F-F440-8BBD-D40AF102BDD2}">
      <dgm:prSet/>
      <dgm:spPr/>
      <dgm:t>
        <a:bodyPr/>
        <a:lstStyle/>
        <a:p>
          <a:endParaRPr lang="en-US"/>
        </a:p>
      </dgm:t>
    </dgm:pt>
    <dgm:pt modelId="{7143C29C-5324-DA48-8069-2B079D22BC36}" type="sibTrans" cxnId="{DF0B85FB-152F-F440-8BBD-D40AF102BDD2}">
      <dgm:prSet/>
      <dgm:spPr/>
      <dgm:t>
        <a:bodyPr/>
        <a:lstStyle/>
        <a:p>
          <a:endParaRPr lang="en-US"/>
        </a:p>
      </dgm:t>
    </dgm:pt>
    <dgm:pt modelId="{0D1CE53A-8C46-8645-8871-F9CAF7499AC1}" type="pres">
      <dgm:prSet presAssocID="{51889577-F25F-6F42-A408-5CCE2B5E22F1}" presName="linear" presStyleCnt="0">
        <dgm:presLayoutVars>
          <dgm:animLvl val="lvl"/>
          <dgm:resizeHandles val="exact"/>
        </dgm:presLayoutVars>
      </dgm:prSet>
      <dgm:spPr/>
    </dgm:pt>
    <dgm:pt modelId="{A8F8CBCD-604D-C44D-A787-1FC74B67A413}" type="pres">
      <dgm:prSet presAssocID="{EAB1D6E1-550B-B94D-9C60-67FD13A4FB22}" presName="parentText" presStyleLbl="node1" presStyleIdx="0" presStyleCnt="5">
        <dgm:presLayoutVars>
          <dgm:chMax val="0"/>
          <dgm:bulletEnabled val="1"/>
        </dgm:presLayoutVars>
      </dgm:prSet>
      <dgm:spPr/>
    </dgm:pt>
    <dgm:pt modelId="{066904A3-3AF1-C344-9E39-750855A6897B}" type="pres">
      <dgm:prSet presAssocID="{C6E656D1-6FFF-CA4F-8CDF-17DA36E79330}" presName="spacer" presStyleCnt="0"/>
      <dgm:spPr/>
    </dgm:pt>
    <dgm:pt modelId="{57B57944-8B8E-424D-B4A1-A1ECF6C7D15A}" type="pres">
      <dgm:prSet presAssocID="{212F1C7D-D25E-AE4D-80C7-DB64F1B28ADD}" presName="parentText" presStyleLbl="node1" presStyleIdx="1" presStyleCnt="5">
        <dgm:presLayoutVars>
          <dgm:chMax val="0"/>
          <dgm:bulletEnabled val="1"/>
        </dgm:presLayoutVars>
      </dgm:prSet>
      <dgm:spPr/>
    </dgm:pt>
    <dgm:pt modelId="{F4B22323-5019-DA4F-8438-9AF0340F31F8}" type="pres">
      <dgm:prSet presAssocID="{998215F1-F6D3-3F4B-A3D7-B71EFBDFB115}" presName="spacer" presStyleCnt="0"/>
      <dgm:spPr/>
    </dgm:pt>
    <dgm:pt modelId="{651B451A-4DC7-A241-80D9-83D3B55987D3}" type="pres">
      <dgm:prSet presAssocID="{515246C6-E1D1-6248-A659-FF51D0F4E5D8}" presName="parentText" presStyleLbl="node1" presStyleIdx="2" presStyleCnt="5">
        <dgm:presLayoutVars>
          <dgm:chMax val="0"/>
          <dgm:bulletEnabled val="1"/>
        </dgm:presLayoutVars>
      </dgm:prSet>
      <dgm:spPr/>
    </dgm:pt>
    <dgm:pt modelId="{D29F5735-AA0D-0942-84CF-2890C5201D4D}" type="pres">
      <dgm:prSet presAssocID="{CA308308-5046-2A48-B3AA-8E2509157BC3}" presName="spacer" presStyleCnt="0"/>
      <dgm:spPr/>
    </dgm:pt>
    <dgm:pt modelId="{88409174-2066-E64A-8043-BF747B18A751}" type="pres">
      <dgm:prSet presAssocID="{86FAB633-5CE2-534E-A8D7-1BCFFF613B0C}" presName="parentText" presStyleLbl="node1" presStyleIdx="3" presStyleCnt="5">
        <dgm:presLayoutVars>
          <dgm:chMax val="0"/>
          <dgm:bulletEnabled val="1"/>
        </dgm:presLayoutVars>
      </dgm:prSet>
      <dgm:spPr/>
    </dgm:pt>
    <dgm:pt modelId="{A1CAECB0-1A94-4949-842C-1F33426594CB}" type="pres">
      <dgm:prSet presAssocID="{B80B6AB6-0BB5-1240-ABC3-0AF7327EEBE2}" presName="spacer" presStyleCnt="0"/>
      <dgm:spPr/>
    </dgm:pt>
    <dgm:pt modelId="{464BCBDC-0174-D640-838B-10C775580165}" type="pres">
      <dgm:prSet presAssocID="{00B0FD31-5022-9749-AD8F-C310C8144E64}" presName="parentText" presStyleLbl="node1" presStyleIdx="4" presStyleCnt="5">
        <dgm:presLayoutVars>
          <dgm:chMax val="0"/>
          <dgm:bulletEnabled val="1"/>
        </dgm:presLayoutVars>
      </dgm:prSet>
      <dgm:spPr/>
    </dgm:pt>
  </dgm:ptLst>
  <dgm:cxnLst>
    <dgm:cxn modelId="{F6887F3E-3290-5E45-BA63-434E388CF5B7}" srcId="{51889577-F25F-6F42-A408-5CCE2B5E22F1}" destId="{212F1C7D-D25E-AE4D-80C7-DB64F1B28ADD}" srcOrd="1" destOrd="0" parTransId="{14E8F4BF-1D6C-6F4F-BD27-24E8B70511CC}" sibTransId="{998215F1-F6D3-3F4B-A3D7-B71EFBDFB115}"/>
    <dgm:cxn modelId="{F5DD0961-46AA-624E-A137-51ACD5963E33}" srcId="{51889577-F25F-6F42-A408-5CCE2B5E22F1}" destId="{EAB1D6E1-550B-B94D-9C60-67FD13A4FB22}" srcOrd="0" destOrd="0" parTransId="{17B33980-8D6C-594A-873B-39464EDA1195}" sibTransId="{C6E656D1-6FFF-CA4F-8CDF-17DA36E79330}"/>
    <dgm:cxn modelId="{F6C44879-84F1-E442-86D9-0DD66231C36A}" type="presOf" srcId="{212F1C7D-D25E-AE4D-80C7-DB64F1B28ADD}" destId="{57B57944-8B8E-424D-B4A1-A1ECF6C7D15A}" srcOrd="0" destOrd="0" presId="urn:microsoft.com/office/officeart/2005/8/layout/vList2"/>
    <dgm:cxn modelId="{C658339D-1635-B441-860F-BFF8F99E57CB}" type="presOf" srcId="{515246C6-E1D1-6248-A659-FF51D0F4E5D8}" destId="{651B451A-4DC7-A241-80D9-83D3B55987D3}" srcOrd="0" destOrd="0" presId="urn:microsoft.com/office/officeart/2005/8/layout/vList2"/>
    <dgm:cxn modelId="{1E3024A5-EC42-0B4A-AF94-0BEC1D64220A}" srcId="{51889577-F25F-6F42-A408-5CCE2B5E22F1}" destId="{86FAB633-5CE2-534E-A8D7-1BCFFF613B0C}" srcOrd="3" destOrd="0" parTransId="{6242534F-D1D4-AF46-89CD-7B1BEBC9BED5}" sibTransId="{B80B6AB6-0BB5-1240-ABC3-0AF7327EEBE2}"/>
    <dgm:cxn modelId="{42829AC1-B5E9-414C-8672-5FA32A7FC0F7}" type="presOf" srcId="{EAB1D6E1-550B-B94D-9C60-67FD13A4FB22}" destId="{A8F8CBCD-604D-C44D-A787-1FC74B67A413}" srcOrd="0" destOrd="0" presId="urn:microsoft.com/office/officeart/2005/8/layout/vList2"/>
    <dgm:cxn modelId="{F1CEF6C4-ED3D-394A-992A-174B5957CC54}" type="presOf" srcId="{86FAB633-5CE2-534E-A8D7-1BCFFF613B0C}" destId="{88409174-2066-E64A-8043-BF747B18A751}" srcOrd="0" destOrd="0" presId="urn:microsoft.com/office/officeart/2005/8/layout/vList2"/>
    <dgm:cxn modelId="{77A234C6-B4EE-D948-AC5D-4901BC04BE7D}" type="presOf" srcId="{00B0FD31-5022-9749-AD8F-C310C8144E64}" destId="{464BCBDC-0174-D640-838B-10C775580165}" srcOrd="0" destOrd="0" presId="urn:microsoft.com/office/officeart/2005/8/layout/vList2"/>
    <dgm:cxn modelId="{E68280ED-FF57-F049-9311-77A8734C2481}" srcId="{51889577-F25F-6F42-A408-5CCE2B5E22F1}" destId="{515246C6-E1D1-6248-A659-FF51D0F4E5D8}" srcOrd="2" destOrd="0" parTransId="{04C8B40E-1760-E549-ACFB-F8C1D5AF84C5}" sibTransId="{CA308308-5046-2A48-B3AA-8E2509157BC3}"/>
    <dgm:cxn modelId="{6AC5B5F5-C526-194C-847F-FF126AD05CF3}" type="presOf" srcId="{51889577-F25F-6F42-A408-5CCE2B5E22F1}" destId="{0D1CE53A-8C46-8645-8871-F9CAF7499AC1}" srcOrd="0" destOrd="0" presId="urn:microsoft.com/office/officeart/2005/8/layout/vList2"/>
    <dgm:cxn modelId="{DF0B85FB-152F-F440-8BBD-D40AF102BDD2}" srcId="{51889577-F25F-6F42-A408-5CCE2B5E22F1}" destId="{00B0FD31-5022-9749-AD8F-C310C8144E64}" srcOrd="4" destOrd="0" parTransId="{A140CF7A-1313-4640-B912-9D2F5C000922}" sibTransId="{7143C29C-5324-DA48-8069-2B079D22BC36}"/>
    <dgm:cxn modelId="{EA509B4C-FA39-D745-9D37-FE5A84E65C2B}" type="presParOf" srcId="{0D1CE53A-8C46-8645-8871-F9CAF7499AC1}" destId="{A8F8CBCD-604D-C44D-A787-1FC74B67A413}" srcOrd="0" destOrd="0" presId="urn:microsoft.com/office/officeart/2005/8/layout/vList2"/>
    <dgm:cxn modelId="{90A08FBE-DDED-2A44-BE9D-4F38C77E8091}" type="presParOf" srcId="{0D1CE53A-8C46-8645-8871-F9CAF7499AC1}" destId="{066904A3-3AF1-C344-9E39-750855A6897B}" srcOrd="1" destOrd="0" presId="urn:microsoft.com/office/officeart/2005/8/layout/vList2"/>
    <dgm:cxn modelId="{90CC8E3F-7F5B-C449-A532-B375417D3A5C}" type="presParOf" srcId="{0D1CE53A-8C46-8645-8871-F9CAF7499AC1}" destId="{57B57944-8B8E-424D-B4A1-A1ECF6C7D15A}" srcOrd="2" destOrd="0" presId="urn:microsoft.com/office/officeart/2005/8/layout/vList2"/>
    <dgm:cxn modelId="{924E5A6A-FCA7-3A45-B674-81DEB43F27D9}" type="presParOf" srcId="{0D1CE53A-8C46-8645-8871-F9CAF7499AC1}" destId="{F4B22323-5019-DA4F-8438-9AF0340F31F8}" srcOrd="3" destOrd="0" presId="urn:microsoft.com/office/officeart/2005/8/layout/vList2"/>
    <dgm:cxn modelId="{E35209F3-87DD-B54B-8E84-1276D72DD5D6}" type="presParOf" srcId="{0D1CE53A-8C46-8645-8871-F9CAF7499AC1}" destId="{651B451A-4DC7-A241-80D9-83D3B55987D3}" srcOrd="4" destOrd="0" presId="urn:microsoft.com/office/officeart/2005/8/layout/vList2"/>
    <dgm:cxn modelId="{50C17225-55C0-0846-8C1E-BB4DB8AE3FA7}" type="presParOf" srcId="{0D1CE53A-8C46-8645-8871-F9CAF7499AC1}" destId="{D29F5735-AA0D-0942-84CF-2890C5201D4D}" srcOrd="5" destOrd="0" presId="urn:microsoft.com/office/officeart/2005/8/layout/vList2"/>
    <dgm:cxn modelId="{A8578909-1ABD-8449-A191-59867B1D0ADE}" type="presParOf" srcId="{0D1CE53A-8C46-8645-8871-F9CAF7499AC1}" destId="{88409174-2066-E64A-8043-BF747B18A751}" srcOrd="6" destOrd="0" presId="urn:microsoft.com/office/officeart/2005/8/layout/vList2"/>
    <dgm:cxn modelId="{FF80C210-5DD0-834C-8754-EFAD996C2076}" type="presParOf" srcId="{0D1CE53A-8C46-8645-8871-F9CAF7499AC1}" destId="{A1CAECB0-1A94-4949-842C-1F33426594CB}" srcOrd="7" destOrd="0" presId="urn:microsoft.com/office/officeart/2005/8/layout/vList2"/>
    <dgm:cxn modelId="{A8D1BA97-BE54-A643-9F1E-C24C7217CA33}" type="presParOf" srcId="{0D1CE53A-8C46-8645-8871-F9CAF7499AC1}" destId="{464BCBDC-0174-D640-838B-10C77558016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F073F-43CA-0047-8172-6E4FADA50227}">
      <dsp:nvSpPr>
        <dsp:cNvPr id="0" name=""/>
        <dsp:cNvSpPr/>
      </dsp:nvSpPr>
      <dsp:spPr>
        <a:xfrm rot="10800000">
          <a:off x="1276652" y="1210"/>
          <a:ext cx="4216203" cy="858707"/>
        </a:xfrm>
        <a:prstGeom prst="homePlate">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8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Variable transformations</a:t>
          </a:r>
        </a:p>
      </dsp:txBody>
      <dsp:txXfrm rot="10800000">
        <a:off x="1491329" y="1210"/>
        <a:ext cx="4001526" cy="858707"/>
      </dsp:txXfrm>
    </dsp:sp>
    <dsp:sp modelId="{A22EFA22-72D7-FC42-94EF-2B620DFB0C34}">
      <dsp:nvSpPr>
        <dsp:cNvPr id="0" name=""/>
        <dsp:cNvSpPr/>
      </dsp:nvSpPr>
      <dsp:spPr>
        <a:xfrm>
          <a:off x="847299" y="1210"/>
          <a:ext cx="858707" cy="858707"/>
        </a:xfrm>
        <a:prstGeom prst="ellipse">
          <a:avLst/>
        </a:prstGeom>
        <a:solidFill>
          <a:schemeClr val="accent3">
            <a:lumMod val="20000"/>
            <a:lumOff val="8000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10488A1-A309-A64F-A2AC-6974E06EE6E9}">
      <dsp:nvSpPr>
        <dsp:cNvPr id="0" name=""/>
        <dsp:cNvSpPr/>
      </dsp:nvSpPr>
      <dsp:spPr>
        <a:xfrm rot="10800000">
          <a:off x="1276652" y="1116247"/>
          <a:ext cx="4216203" cy="858707"/>
        </a:xfrm>
        <a:prstGeom prst="homePlate">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8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Who should be excluded from analyses</a:t>
          </a:r>
        </a:p>
      </dsp:txBody>
      <dsp:txXfrm rot="10800000">
        <a:off x="1491329" y="1116247"/>
        <a:ext cx="4001526" cy="858707"/>
      </dsp:txXfrm>
    </dsp:sp>
    <dsp:sp modelId="{BEA2B8CC-A53E-204B-A859-4A9FAF64CE33}">
      <dsp:nvSpPr>
        <dsp:cNvPr id="0" name=""/>
        <dsp:cNvSpPr/>
      </dsp:nvSpPr>
      <dsp:spPr>
        <a:xfrm>
          <a:off x="847299" y="1116247"/>
          <a:ext cx="858707" cy="858707"/>
        </a:xfrm>
        <a:prstGeom prst="ellipse">
          <a:avLst/>
        </a:prstGeom>
        <a:solidFill>
          <a:schemeClr val="accent2">
            <a:lumMod val="40000"/>
            <a:lumOff val="6000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DFD56DE-FA7F-1C4C-A8A5-22A0D96488F8}">
      <dsp:nvSpPr>
        <dsp:cNvPr id="0" name=""/>
        <dsp:cNvSpPr/>
      </dsp:nvSpPr>
      <dsp:spPr>
        <a:xfrm rot="10800000">
          <a:off x="1276652" y="2231285"/>
          <a:ext cx="4216203" cy="858707"/>
        </a:xfrm>
        <a:prstGeom prst="homePlate">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8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What are reasonable cut-offs for missing data?</a:t>
          </a:r>
        </a:p>
      </dsp:txBody>
      <dsp:txXfrm rot="10800000">
        <a:off x="1491329" y="2231285"/>
        <a:ext cx="4001526" cy="858707"/>
      </dsp:txXfrm>
    </dsp:sp>
    <dsp:sp modelId="{60399618-4102-0849-958B-B3E669118E26}">
      <dsp:nvSpPr>
        <dsp:cNvPr id="0" name=""/>
        <dsp:cNvSpPr/>
      </dsp:nvSpPr>
      <dsp:spPr>
        <a:xfrm>
          <a:off x="847299" y="2231285"/>
          <a:ext cx="858707" cy="858707"/>
        </a:xfrm>
        <a:prstGeom prst="ellipse">
          <a:avLst/>
        </a:prstGeom>
        <a:solidFill>
          <a:schemeClr val="accent4">
            <a:lumMod val="40000"/>
            <a:lumOff val="6000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E38D489-A74B-1E4D-A668-013E47457C06}">
      <dsp:nvSpPr>
        <dsp:cNvPr id="0" name=""/>
        <dsp:cNvSpPr/>
      </dsp:nvSpPr>
      <dsp:spPr>
        <a:xfrm rot="10800000">
          <a:off x="1276652" y="3346322"/>
          <a:ext cx="4216203" cy="858707"/>
        </a:xfrm>
        <a:prstGeom prst="homePlate">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866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Adjusting for bias from non-response (“</a:t>
          </a:r>
          <a:r>
            <a:rPr lang="en-US" sz="1800" kern="1200" dirty="0" err="1"/>
            <a:t>nonsampling</a:t>
          </a:r>
          <a:r>
            <a:rPr lang="en-US" sz="1800" kern="1200" dirty="0"/>
            <a:t> errors”)</a:t>
          </a:r>
        </a:p>
      </dsp:txBody>
      <dsp:txXfrm rot="10800000">
        <a:off x="1491329" y="3346322"/>
        <a:ext cx="4001526" cy="858707"/>
      </dsp:txXfrm>
    </dsp:sp>
    <dsp:sp modelId="{4F1A77EA-347E-834A-B73D-800E0FC5B3F2}">
      <dsp:nvSpPr>
        <dsp:cNvPr id="0" name=""/>
        <dsp:cNvSpPr/>
      </dsp:nvSpPr>
      <dsp:spPr>
        <a:xfrm>
          <a:off x="847299" y="3346322"/>
          <a:ext cx="858707" cy="858707"/>
        </a:xfrm>
        <a:prstGeom prst="ellipse">
          <a:avLst/>
        </a:prstGeom>
        <a:solidFill>
          <a:schemeClr val="accent5">
            <a:lumMod val="40000"/>
            <a:lumOff val="6000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B6EC9-6AA1-4C0B-8A7E-CA9622C12323}">
      <dsp:nvSpPr>
        <dsp:cNvPr id="0" name=""/>
        <dsp:cNvSpPr/>
      </dsp:nvSpPr>
      <dsp:spPr>
        <a:xfrm>
          <a:off x="0" y="725"/>
          <a:ext cx="7240146" cy="1697756"/>
        </a:xfrm>
        <a:prstGeom prst="roundRect">
          <a:avLst>
            <a:gd name="adj" fmla="val 10000"/>
          </a:avLst>
        </a:prstGeom>
        <a:gradFill flip="none" rotWithShape="1">
          <a:gsLst>
            <a:gs pos="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7574ACFD-0E7A-4318-89E9-59D36584E605}">
      <dsp:nvSpPr>
        <dsp:cNvPr id="0" name=""/>
        <dsp:cNvSpPr/>
      </dsp:nvSpPr>
      <dsp:spPr>
        <a:xfrm>
          <a:off x="513571" y="382720"/>
          <a:ext cx="933766" cy="9337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5E8B35-0E03-4D76-A597-9C5333A5F246}">
      <dsp:nvSpPr>
        <dsp:cNvPr id="0" name=""/>
        <dsp:cNvSpPr/>
      </dsp:nvSpPr>
      <dsp:spPr>
        <a:xfrm>
          <a:off x="1960909" y="725"/>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1111250">
            <a:lnSpc>
              <a:spcPct val="100000"/>
            </a:lnSpc>
            <a:spcBef>
              <a:spcPct val="0"/>
            </a:spcBef>
            <a:spcAft>
              <a:spcPct val="35000"/>
            </a:spcAft>
            <a:buNone/>
          </a:pPr>
          <a:r>
            <a:rPr lang="en-US" sz="2500" kern="1200" dirty="0"/>
            <a:t>Walking a reader through all the decisions you made</a:t>
          </a:r>
        </a:p>
      </dsp:txBody>
      <dsp:txXfrm>
        <a:off x="1960909" y="725"/>
        <a:ext cx="5279236" cy="1697756"/>
      </dsp:txXfrm>
    </dsp:sp>
    <dsp:sp modelId="{8DD90345-4CA9-4C36-B384-B173736944B5}">
      <dsp:nvSpPr>
        <dsp:cNvPr id="0" name=""/>
        <dsp:cNvSpPr/>
      </dsp:nvSpPr>
      <dsp:spPr>
        <a:xfrm>
          <a:off x="0" y="2122921"/>
          <a:ext cx="7240146" cy="1697756"/>
        </a:xfrm>
        <a:prstGeom prst="roundRect">
          <a:avLst>
            <a:gd name="adj" fmla="val 10000"/>
          </a:avLst>
        </a:prstGeom>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00E311CD-CAAD-4C20-A7E6-9016B409CC03}">
      <dsp:nvSpPr>
        <dsp:cNvPr id="0" name=""/>
        <dsp:cNvSpPr/>
      </dsp:nvSpPr>
      <dsp:spPr>
        <a:xfrm>
          <a:off x="513571" y="2504916"/>
          <a:ext cx="933766" cy="9337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3182F74-3439-4201-9B68-C5A59E2F07D2}">
      <dsp:nvSpPr>
        <dsp:cNvPr id="0" name=""/>
        <dsp:cNvSpPr/>
      </dsp:nvSpPr>
      <dsp:spPr>
        <a:xfrm>
          <a:off x="1960909" y="2122921"/>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1111250">
            <a:lnSpc>
              <a:spcPct val="100000"/>
            </a:lnSpc>
            <a:spcBef>
              <a:spcPct val="0"/>
            </a:spcBef>
            <a:spcAft>
              <a:spcPct val="35000"/>
            </a:spcAft>
            <a:buNone/>
          </a:pPr>
          <a:r>
            <a:rPr lang="en-US" sz="2500" kern="1200"/>
            <a:t>Building a mental picture in their head</a:t>
          </a:r>
        </a:p>
      </dsp:txBody>
      <dsp:txXfrm>
        <a:off x="1960909" y="2122921"/>
        <a:ext cx="5279236" cy="1697756"/>
      </dsp:txXfrm>
    </dsp:sp>
    <dsp:sp modelId="{5D012942-1A89-4381-B862-DCBAFF09BDFF}">
      <dsp:nvSpPr>
        <dsp:cNvPr id="0" name=""/>
        <dsp:cNvSpPr/>
      </dsp:nvSpPr>
      <dsp:spPr>
        <a:xfrm>
          <a:off x="0" y="4245117"/>
          <a:ext cx="7240146" cy="1697756"/>
        </a:xfrm>
        <a:prstGeom prst="roundRect">
          <a:avLst>
            <a:gd name="adj" fmla="val 10000"/>
          </a:avLst>
        </a:prstGeom>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0D358AB4-D153-4BEC-AA9E-9738F70698F0}">
      <dsp:nvSpPr>
        <dsp:cNvPr id="0" name=""/>
        <dsp:cNvSpPr/>
      </dsp:nvSpPr>
      <dsp:spPr>
        <a:xfrm>
          <a:off x="513571" y="4627112"/>
          <a:ext cx="933766" cy="9337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7CD4FE3-E0CC-49A7-85D6-92FA83A24A1A}">
      <dsp:nvSpPr>
        <dsp:cNvPr id="0" name=""/>
        <dsp:cNvSpPr/>
      </dsp:nvSpPr>
      <dsp:spPr>
        <a:xfrm>
          <a:off x="1960909" y="4245117"/>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1111250">
            <a:lnSpc>
              <a:spcPct val="100000"/>
            </a:lnSpc>
            <a:spcBef>
              <a:spcPct val="0"/>
            </a:spcBef>
            <a:spcAft>
              <a:spcPct val="35000"/>
            </a:spcAft>
            <a:buNone/>
          </a:pPr>
          <a:r>
            <a:rPr lang="en-US" sz="2500" kern="1200"/>
            <a:t>Scientific implications</a:t>
          </a:r>
        </a:p>
      </dsp:txBody>
      <dsp:txXfrm>
        <a:off x="1960909" y="4245117"/>
        <a:ext cx="5279236" cy="16977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7B6D1-11F5-420D-84A3-3CF2D74BBDFE}">
      <dsp:nvSpPr>
        <dsp:cNvPr id="0" name=""/>
        <dsp:cNvSpPr/>
      </dsp:nvSpPr>
      <dsp:spPr>
        <a:xfrm>
          <a:off x="2222514" y="283100"/>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4A77E8-3CE6-444F-B863-10D92F6805DB}">
      <dsp:nvSpPr>
        <dsp:cNvPr id="0" name=""/>
        <dsp:cNvSpPr/>
      </dsp:nvSpPr>
      <dsp:spPr>
        <a:xfrm>
          <a:off x="818514" y="1950890"/>
          <a:ext cx="4320000" cy="68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b="1"/>
          </a:pPr>
          <a:r>
            <a:rPr lang="en-US" sz="2100" kern="1200" dirty="0"/>
            <a:t>Why do </a:t>
          </a:r>
          <a:r>
            <a:rPr lang="en-US" sz="2400" kern="1200" dirty="0"/>
            <a:t>we</a:t>
          </a:r>
          <a:r>
            <a:rPr lang="en-US" sz="2100" kern="1200" dirty="0"/>
            <a:t> weight survey responses?</a:t>
          </a:r>
        </a:p>
      </dsp:txBody>
      <dsp:txXfrm>
        <a:off x="818514" y="1950890"/>
        <a:ext cx="4320000" cy="688500"/>
      </dsp:txXfrm>
    </dsp:sp>
    <dsp:sp modelId="{1A10FF13-2665-462D-8F33-30E0A13703B0}">
      <dsp:nvSpPr>
        <dsp:cNvPr id="0" name=""/>
        <dsp:cNvSpPr/>
      </dsp:nvSpPr>
      <dsp:spPr>
        <a:xfrm>
          <a:off x="818514" y="2711851"/>
          <a:ext cx="4320000" cy="119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Improve the precision of survey point estimates</a:t>
          </a:r>
        </a:p>
        <a:p>
          <a:pPr marL="0" lvl="0" indent="0" algn="ctr" defTabSz="800100">
            <a:lnSpc>
              <a:spcPct val="90000"/>
            </a:lnSpc>
            <a:spcBef>
              <a:spcPct val="0"/>
            </a:spcBef>
            <a:spcAft>
              <a:spcPct val="35000"/>
            </a:spcAft>
            <a:buNone/>
          </a:pPr>
          <a:r>
            <a:rPr lang="en-US" sz="1800" kern="1200" dirty="0"/>
            <a:t>Reduce bias in survey estimates caused by nonresponse and noncoverage</a:t>
          </a:r>
        </a:p>
      </dsp:txBody>
      <dsp:txXfrm>
        <a:off x="818514" y="2711851"/>
        <a:ext cx="4320000" cy="1194277"/>
      </dsp:txXfrm>
    </dsp:sp>
    <dsp:sp modelId="{0D6BBA2A-75C6-417A-ACFB-63F355BDF60C}">
      <dsp:nvSpPr>
        <dsp:cNvPr id="0" name=""/>
        <dsp:cNvSpPr/>
      </dsp:nvSpPr>
      <dsp:spPr>
        <a:xfrm>
          <a:off x="7298514" y="283100"/>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023717-ECDD-459E-B5FC-C0CB03B31876}">
      <dsp:nvSpPr>
        <dsp:cNvPr id="0" name=""/>
        <dsp:cNvSpPr/>
      </dsp:nvSpPr>
      <dsp:spPr>
        <a:xfrm>
          <a:off x="5894514" y="1950890"/>
          <a:ext cx="4320000" cy="68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dirty="0"/>
            <a:t>What are the different weighting schemes?</a:t>
          </a:r>
        </a:p>
      </dsp:txBody>
      <dsp:txXfrm>
        <a:off x="5894514" y="1950890"/>
        <a:ext cx="4320000" cy="688500"/>
      </dsp:txXfrm>
    </dsp:sp>
    <dsp:sp modelId="{8A0003C8-0ACF-40ED-8CAC-2B9009CDC51E}">
      <dsp:nvSpPr>
        <dsp:cNvPr id="0" name=""/>
        <dsp:cNvSpPr/>
      </dsp:nvSpPr>
      <dsp:spPr>
        <a:xfrm>
          <a:off x="5894514" y="2711851"/>
          <a:ext cx="4320000" cy="119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Cross-sectional </a:t>
          </a:r>
        </a:p>
        <a:p>
          <a:pPr marL="0" lvl="0" indent="0" algn="ctr" defTabSz="800100">
            <a:lnSpc>
              <a:spcPct val="90000"/>
            </a:lnSpc>
            <a:spcBef>
              <a:spcPct val="0"/>
            </a:spcBef>
            <a:spcAft>
              <a:spcPct val="35000"/>
            </a:spcAft>
            <a:buNone/>
          </a:pPr>
          <a:r>
            <a:rPr lang="en-US" sz="1800" kern="1200" dirty="0"/>
            <a:t>Longitudinal surveys </a:t>
          </a:r>
        </a:p>
      </dsp:txBody>
      <dsp:txXfrm>
        <a:off x="5894514" y="2711851"/>
        <a:ext cx="4320000" cy="11942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9D491-C8A2-4FCF-8EB3-732349EBAE52}">
      <dsp:nvSpPr>
        <dsp:cNvPr id="0" name=""/>
        <dsp:cNvSpPr/>
      </dsp:nvSpPr>
      <dsp:spPr>
        <a:xfrm>
          <a:off x="337664" y="1140940"/>
          <a:ext cx="1050820" cy="1050820"/>
        </a:xfrm>
        <a:prstGeom prst="ellipse">
          <a:avLst/>
        </a:prstGeom>
        <a:solidFill>
          <a:srgbClr val="FF0000"/>
        </a:solidFill>
        <a:ln>
          <a:noFill/>
        </a:ln>
        <a:effectLst/>
        <a:scene3d>
          <a:camera prst="orthographicFront"/>
          <a:lightRig rig="threePt" dir="t"/>
        </a:scene3d>
        <a:sp3d>
          <a:bevelT w="165100" prst="coolSlant"/>
        </a:sp3d>
      </dsp:spPr>
      <dsp:style>
        <a:lnRef idx="0">
          <a:scrgbClr r="0" g="0" b="0"/>
        </a:lnRef>
        <a:fillRef idx="1">
          <a:scrgbClr r="0" g="0" b="0"/>
        </a:fillRef>
        <a:effectRef idx="0">
          <a:scrgbClr r="0" g="0" b="0"/>
        </a:effectRef>
        <a:fontRef idx="minor"/>
      </dsp:style>
    </dsp:sp>
    <dsp:sp modelId="{FC7F965C-01D9-49A2-B963-9B9848175317}">
      <dsp:nvSpPr>
        <dsp:cNvPr id="0" name=""/>
        <dsp:cNvSpPr/>
      </dsp:nvSpPr>
      <dsp:spPr>
        <a:xfrm>
          <a:off x="561610" y="1364885"/>
          <a:ext cx="602929" cy="602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CA11DA-22F1-43C5-9A91-B2C3DDBB38A0}">
      <dsp:nvSpPr>
        <dsp:cNvPr id="0" name=""/>
        <dsp:cNvSpPr/>
      </dsp:nvSpPr>
      <dsp:spPr>
        <a:xfrm>
          <a:off x="1746" y="2519065"/>
          <a:ext cx="1722656" cy="1627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Weights are values assigned to each case</a:t>
          </a:r>
        </a:p>
      </dsp:txBody>
      <dsp:txXfrm>
        <a:off x="1746" y="2519065"/>
        <a:ext cx="1722656" cy="1627102"/>
      </dsp:txXfrm>
    </dsp:sp>
    <dsp:sp modelId="{0FEAD1A0-4085-44EA-BB0B-24E034844ECC}">
      <dsp:nvSpPr>
        <dsp:cNvPr id="0" name=""/>
        <dsp:cNvSpPr/>
      </dsp:nvSpPr>
      <dsp:spPr>
        <a:xfrm>
          <a:off x="2361785" y="1140940"/>
          <a:ext cx="1050820" cy="1050820"/>
        </a:xfrm>
        <a:prstGeom prst="ellipse">
          <a:avLst/>
        </a:prstGeom>
        <a:solidFill>
          <a:srgbClr val="FF0000"/>
        </a:solidFill>
        <a:ln>
          <a:noFill/>
        </a:ln>
        <a:effectLst/>
        <a:scene3d>
          <a:camera prst="orthographicFront"/>
          <a:lightRig rig="threePt" dir="t"/>
        </a:scene3d>
        <a:sp3d>
          <a:bevelT w="165100" prst="coolSlant"/>
        </a:sp3d>
      </dsp:spPr>
      <dsp:style>
        <a:lnRef idx="0">
          <a:scrgbClr r="0" g="0" b="0"/>
        </a:lnRef>
        <a:fillRef idx="1">
          <a:scrgbClr r="0" g="0" b="0"/>
        </a:fillRef>
        <a:effectRef idx="0">
          <a:scrgbClr r="0" g="0" b="0"/>
        </a:effectRef>
        <a:fontRef idx="minor"/>
      </dsp:style>
    </dsp:sp>
    <dsp:sp modelId="{054227DC-653B-4168-982E-7FBBB7956786}">
      <dsp:nvSpPr>
        <dsp:cNvPr id="0" name=""/>
        <dsp:cNvSpPr/>
      </dsp:nvSpPr>
      <dsp:spPr>
        <a:xfrm>
          <a:off x="2585731" y="1364885"/>
          <a:ext cx="602929" cy="6029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A9F2ED-52DA-46A0-9DD7-DAAF072BB8EF}">
      <dsp:nvSpPr>
        <dsp:cNvPr id="0" name=""/>
        <dsp:cNvSpPr/>
      </dsp:nvSpPr>
      <dsp:spPr>
        <a:xfrm>
          <a:off x="2025867" y="2519065"/>
          <a:ext cx="1722656" cy="1627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Weights help make the sample statistics (model parameters) </a:t>
          </a:r>
          <a:r>
            <a:rPr lang="en-US" sz="1600" kern="1200" dirty="0"/>
            <a:t>more</a:t>
          </a:r>
          <a:r>
            <a:rPr lang="en-US" sz="1400" kern="1200" dirty="0"/>
            <a:t> representative of the population (i.e., strengthens inferences)</a:t>
          </a:r>
        </a:p>
      </dsp:txBody>
      <dsp:txXfrm>
        <a:off x="2025867" y="2519065"/>
        <a:ext cx="1722656" cy="16271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95CFD-EA1B-1945-91DA-355634DE86B5}">
      <dsp:nvSpPr>
        <dsp:cNvPr id="0" name=""/>
        <dsp:cNvSpPr/>
      </dsp:nvSpPr>
      <dsp:spPr>
        <a:xfrm>
          <a:off x="0" y="274987"/>
          <a:ext cx="5559931" cy="1923075"/>
        </a:xfrm>
        <a:prstGeom prst="rect">
          <a:avLst/>
        </a:prstGeom>
        <a:solidFill>
          <a:schemeClr val="lt1">
            <a:alpha val="90000"/>
            <a:hueOff val="0"/>
            <a:satOff val="0"/>
            <a:lumOff val="0"/>
            <a:alphaOff val="0"/>
          </a:schemeClr>
        </a:solidFill>
        <a:ln w="6350" cap="flat" cmpd="sng" algn="ctr">
          <a:solidFill>
            <a:schemeClr val="accent6">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14060" tIns="687324" rIns="514060" bIns="113792" numCol="1" spcCol="1270" anchor="t" anchorCtr="0">
          <a:noAutofit/>
        </a:bodyPr>
        <a:lstStyle/>
        <a:p>
          <a:pPr marL="171450" lvl="1" indent="-171450" algn="l" defTabSz="711200">
            <a:lnSpc>
              <a:spcPct val="90000"/>
            </a:lnSpc>
            <a:spcBef>
              <a:spcPct val="0"/>
            </a:spcBef>
            <a:spcAft>
              <a:spcPct val="15000"/>
            </a:spcAft>
            <a:buFont typeface="Menlo Regular" panose="020B0609030804020204" pitchFamily="49" charset="0"/>
            <a:buChar char="◘"/>
          </a:pPr>
          <a:r>
            <a:rPr lang="en-US" sz="1600" kern="1200" dirty="0"/>
            <a:t>Unequal selection probabilities</a:t>
          </a:r>
        </a:p>
        <a:p>
          <a:pPr marL="171450" lvl="1" indent="-171450" algn="l" defTabSz="711200">
            <a:lnSpc>
              <a:spcPct val="90000"/>
            </a:lnSpc>
            <a:spcBef>
              <a:spcPct val="0"/>
            </a:spcBef>
            <a:spcAft>
              <a:spcPct val="15000"/>
            </a:spcAft>
            <a:buFont typeface="Menlo Regular" panose="020B0609030804020204" pitchFamily="49" charset="0"/>
            <a:buChar char="◘"/>
          </a:pPr>
          <a:r>
            <a:rPr lang="en-US" sz="1600" kern="1200" dirty="0"/>
            <a:t>Nonresponse</a:t>
          </a:r>
        </a:p>
        <a:p>
          <a:pPr marL="171450" lvl="1" indent="-171450" algn="l" defTabSz="711200">
            <a:lnSpc>
              <a:spcPct val="90000"/>
            </a:lnSpc>
            <a:spcBef>
              <a:spcPct val="0"/>
            </a:spcBef>
            <a:spcAft>
              <a:spcPct val="15000"/>
            </a:spcAft>
            <a:buFont typeface="Menlo Regular" panose="020B0609030804020204" pitchFamily="49" charset="0"/>
            <a:buChar char="◘"/>
          </a:pPr>
          <a:r>
            <a:rPr lang="en-US" sz="1600" kern="1200" dirty="0"/>
            <a:t>Noncoverage</a:t>
          </a:r>
        </a:p>
        <a:p>
          <a:pPr marL="171450" lvl="1" indent="-171450" algn="l" defTabSz="711200">
            <a:lnSpc>
              <a:spcPct val="90000"/>
            </a:lnSpc>
            <a:spcBef>
              <a:spcPct val="0"/>
            </a:spcBef>
            <a:spcAft>
              <a:spcPct val="15000"/>
            </a:spcAft>
            <a:buFont typeface="Menlo Regular" panose="020B0609030804020204" pitchFamily="49" charset="0"/>
            <a:buChar char="◘"/>
          </a:pPr>
          <a:r>
            <a:rPr lang="en-US" sz="1600" kern="1200" dirty="0"/>
            <a:t>Sampling fluctuations</a:t>
          </a:r>
        </a:p>
      </dsp:txBody>
      <dsp:txXfrm>
        <a:off x="0" y="274987"/>
        <a:ext cx="5559931" cy="1923075"/>
      </dsp:txXfrm>
    </dsp:sp>
    <dsp:sp modelId="{E0456D10-7BED-6C4D-940E-40EBBF386052}">
      <dsp:nvSpPr>
        <dsp:cNvPr id="0" name=""/>
        <dsp:cNvSpPr/>
      </dsp:nvSpPr>
      <dsp:spPr>
        <a:xfrm>
          <a:off x="331176" y="20137"/>
          <a:ext cx="4636477" cy="741929"/>
        </a:xfrm>
        <a:prstGeom prst="roundRect">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48" tIns="0" rIns="175248" bIns="0" numCol="1" spcCol="1270" anchor="ctr" anchorCtr="0">
          <a:noAutofit/>
        </a:bodyPr>
        <a:lstStyle/>
        <a:p>
          <a:pPr marL="0" lvl="0" indent="0" algn="l" defTabSz="800100">
            <a:lnSpc>
              <a:spcPct val="90000"/>
            </a:lnSpc>
            <a:spcBef>
              <a:spcPct val="0"/>
            </a:spcBef>
            <a:spcAft>
              <a:spcPct val="35000"/>
            </a:spcAft>
            <a:buNone/>
          </a:pPr>
          <a:r>
            <a:rPr lang="en-US" sz="1800" kern="1200" dirty="0"/>
            <a:t>Weights compensate for …</a:t>
          </a:r>
        </a:p>
      </dsp:txBody>
      <dsp:txXfrm>
        <a:off x="367394" y="56355"/>
        <a:ext cx="4564041" cy="669493"/>
      </dsp:txXfrm>
    </dsp:sp>
    <dsp:sp modelId="{1D73F7D9-5B8D-F742-BA87-D156E512E89A}">
      <dsp:nvSpPr>
        <dsp:cNvPr id="0" name=""/>
        <dsp:cNvSpPr/>
      </dsp:nvSpPr>
      <dsp:spPr>
        <a:xfrm>
          <a:off x="0" y="2659762"/>
          <a:ext cx="6623539" cy="831600"/>
        </a:xfrm>
        <a:prstGeom prst="rect">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1B2A7FE5-E7C8-D943-82EC-9E4EF0DCC8D8}">
      <dsp:nvSpPr>
        <dsp:cNvPr id="0" name=""/>
        <dsp:cNvSpPr/>
      </dsp:nvSpPr>
      <dsp:spPr>
        <a:xfrm>
          <a:off x="331176" y="2376262"/>
          <a:ext cx="4636477" cy="770580"/>
        </a:xfrm>
        <a:prstGeom prst="roundRect">
          <a:avLst/>
        </a:prstGeom>
        <a:gradFill rotWithShape="0">
          <a:gsLst>
            <a:gs pos="0">
              <a:schemeClr val="accent6">
                <a:shade val="50000"/>
                <a:hueOff val="259634"/>
                <a:satOff val="14215"/>
                <a:lumOff val="26531"/>
                <a:alphaOff val="0"/>
                <a:satMod val="103000"/>
                <a:lumMod val="102000"/>
                <a:tint val="94000"/>
              </a:schemeClr>
            </a:gs>
            <a:gs pos="50000">
              <a:schemeClr val="accent6">
                <a:shade val="50000"/>
                <a:hueOff val="259634"/>
                <a:satOff val="14215"/>
                <a:lumOff val="26531"/>
                <a:alphaOff val="0"/>
                <a:satMod val="110000"/>
                <a:lumMod val="100000"/>
                <a:shade val="100000"/>
              </a:schemeClr>
            </a:gs>
            <a:gs pos="100000">
              <a:schemeClr val="accent6">
                <a:shade val="50000"/>
                <a:hueOff val="259634"/>
                <a:satOff val="14215"/>
                <a:lumOff val="265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48" tIns="0" rIns="175248" bIns="0" numCol="1" spcCol="1270" anchor="ctr" anchorCtr="0">
          <a:noAutofit/>
        </a:bodyPr>
        <a:lstStyle/>
        <a:p>
          <a:pPr marL="0" lvl="0" indent="0" algn="l" defTabSz="800100">
            <a:lnSpc>
              <a:spcPct val="90000"/>
            </a:lnSpc>
            <a:spcBef>
              <a:spcPct val="0"/>
            </a:spcBef>
            <a:spcAft>
              <a:spcPct val="35000"/>
            </a:spcAft>
            <a:buNone/>
          </a:pPr>
          <a:r>
            <a:rPr lang="en-US" sz="1800" kern="1200" dirty="0"/>
            <a:t>Weights are always positive, but can be fractional</a:t>
          </a:r>
        </a:p>
      </dsp:txBody>
      <dsp:txXfrm>
        <a:off x="368793" y="2413879"/>
        <a:ext cx="4561243" cy="695346"/>
      </dsp:txXfrm>
    </dsp:sp>
    <dsp:sp modelId="{9D23D6B7-1B64-0748-A0CD-EE704B5C9485}">
      <dsp:nvSpPr>
        <dsp:cNvPr id="0" name=""/>
        <dsp:cNvSpPr/>
      </dsp:nvSpPr>
      <dsp:spPr>
        <a:xfrm>
          <a:off x="0" y="3920000"/>
          <a:ext cx="6623539" cy="831600"/>
        </a:xfrm>
        <a:prstGeom prst="rect">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CEF4AC39-8303-1B49-AF74-C11EC3B4402C}">
      <dsp:nvSpPr>
        <dsp:cNvPr id="0" name=""/>
        <dsp:cNvSpPr/>
      </dsp:nvSpPr>
      <dsp:spPr>
        <a:xfrm>
          <a:off x="312127" y="3364767"/>
          <a:ext cx="4636477" cy="737517"/>
        </a:xfrm>
        <a:prstGeom prst="roundRect">
          <a:avLst/>
        </a:prstGeom>
        <a:gradFill rotWithShape="0">
          <a:gsLst>
            <a:gs pos="0">
              <a:schemeClr val="accent6">
                <a:shade val="50000"/>
                <a:hueOff val="259634"/>
                <a:satOff val="14215"/>
                <a:lumOff val="26531"/>
                <a:alphaOff val="0"/>
                <a:satMod val="103000"/>
                <a:lumMod val="102000"/>
                <a:tint val="94000"/>
              </a:schemeClr>
            </a:gs>
            <a:gs pos="50000">
              <a:schemeClr val="accent6">
                <a:shade val="50000"/>
                <a:hueOff val="259634"/>
                <a:satOff val="14215"/>
                <a:lumOff val="26531"/>
                <a:alphaOff val="0"/>
                <a:satMod val="110000"/>
                <a:lumMod val="100000"/>
                <a:shade val="100000"/>
              </a:schemeClr>
            </a:gs>
            <a:gs pos="100000">
              <a:schemeClr val="accent6">
                <a:shade val="50000"/>
                <a:hueOff val="259634"/>
                <a:satOff val="14215"/>
                <a:lumOff val="265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48" tIns="0" rIns="175248" bIns="0" numCol="1" spcCol="1270" anchor="ctr" anchorCtr="0">
          <a:noAutofit/>
        </a:bodyPr>
        <a:lstStyle/>
        <a:p>
          <a:pPr marL="0" lvl="0" indent="0" algn="l" defTabSz="800100">
            <a:lnSpc>
              <a:spcPct val="90000"/>
            </a:lnSpc>
            <a:spcBef>
              <a:spcPct val="0"/>
            </a:spcBef>
            <a:spcAft>
              <a:spcPct val="35000"/>
            </a:spcAft>
            <a:buNone/>
          </a:pPr>
          <a:r>
            <a:rPr lang="en-US" sz="1800" kern="1200" dirty="0"/>
            <a:t>Can only use one weight at a time (Dwt * </a:t>
          </a:r>
          <a:r>
            <a:rPr lang="en-US" sz="1800" kern="1200" dirty="0" err="1"/>
            <a:t>PSwt</a:t>
          </a:r>
          <a:r>
            <a:rPr lang="en-US" sz="1800" kern="1200" dirty="0"/>
            <a:t>)</a:t>
          </a:r>
        </a:p>
      </dsp:txBody>
      <dsp:txXfrm>
        <a:off x="348130" y="3400770"/>
        <a:ext cx="4564471" cy="66551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C852A-E741-5C41-BAAB-6CCFDC414D7D}">
      <dsp:nvSpPr>
        <dsp:cNvPr id="0" name=""/>
        <dsp:cNvSpPr/>
      </dsp:nvSpPr>
      <dsp:spPr>
        <a:xfrm>
          <a:off x="0" y="101442"/>
          <a:ext cx="862165" cy="862165"/>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36483-B521-D343-AB4D-075891CD121D}">
      <dsp:nvSpPr>
        <dsp:cNvPr id="0" name=""/>
        <dsp:cNvSpPr/>
      </dsp:nvSpPr>
      <dsp:spPr>
        <a:xfrm>
          <a:off x="83182" y="192531"/>
          <a:ext cx="689732" cy="689732"/>
        </a:xfrm>
        <a:prstGeom prst="chord">
          <a:avLst>
            <a:gd name="adj1" fmla="val 16200000"/>
            <a:gd name="adj2" fmla="val 162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3025B75-39A9-0345-9E4E-D17A321B170E}">
      <dsp:nvSpPr>
        <dsp:cNvPr id="0" name=""/>
        <dsp:cNvSpPr/>
      </dsp:nvSpPr>
      <dsp:spPr>
        <a:xfrm>
          <a:off x="933467" y="0"/>
          <a:ext cx="3390910" cy="862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sz="2200" kern="1200" dirty="0"/>
            <a:t>Certain kinds of people may not respond to the survey</a:t>
          </a:r>
        </a:p>
      </dsp:txBody>
      <dsp:txXfrm>
        <a:off x="933467" y="0"/>
        <a:ext cx="3390910" cy="8621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6906C-9703-C149-B9F6-42A28715753C}">
      <dsp:nvSpPr>
        <dsp:cNvPr id="0" name=""/>
        <dsp:cNvSpPr/>
      </dsp:nvSpPr>
      <dsp:spPr>
        <a:xfrm>
          <a:off x="908866" y="2170"/>
          <a:ext cx="2363666" cy="104411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Weighting for unequal selection probability (Design weight): </a:t>
          </a:r>
        </a:p>
      </dsp:txBody>
      <dsp:txXfrm>
        <a:off x="959836" y="53140"/>
        <a:ext cx="2261726" cy="942179"/>
      </dsp:txXfrm>
    </dsp:sp>
    <dsp:sp modelId="{C0AEC7E3-5BBC-0C4D-8242-143CF46764D4}">
      <dsp:nvSpPr>
        <dsp:cNvPr id="0" name=""/>
        <dsp:cNvSpPr/>
      </dsp:nvSpPr>
      <dsp:spPr>
        <a:xfrm rot="5400000">
          <a:off x="4047055" y="428385"/>
          <a:ext cx="835295" cy="238434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kern="1200" dirty="0"/>
            <a:t>“</a:t>
          </a:r>
          <a:r>
            <a:rPr lang="en-US" sz="1600" i="1" kern="1200" dirty="0"/>
            <a:t>the reciprocal of the</a:t>
          </a:r>
          <a:endParaRPr lang="en-US" sz="1600" kern="1200" dirty="0"/>
        </a:p>
        <a:p>
          <a:pPr marL="171450" lvl="1" indent="-171450" algn="l" defTabSz="711200">
            <a:lnSpc>
              <a:spcPct val="90000"/>
            </a:lnSpc>
            <a:spcBef>
              <a:spcPct val="0"/>
            </a:spcBef>
            <a:spcAft>
              <a:spcPct val="15000"/>
            </a:spcAft>
            <a:buNone/>
          </a:pPr>
          <a:r>
            <a:rPr lang="en-US" sz="1600" i="1" kern="1200" dirty="0"/>
            <a:t>inclusion probability</a:t>
          </a:r>
          <a:r>
            <a:rPr lang="en-US" sz="1600" kern="1200" dirty="0"/>
            <a:t>”</a:t>
          </a:r>
        </a:p>
      </dsp:txBody>
      <dsp:txXfrm rot="-5400000">
        <a:off x="3272533" y="1243683"/>
        <a:ext cx="2343564" cy="753743"/>
      </dsp:txXfrm>
    </dsp:sp>
    <dsp:sp modelId="{609148F0-5EFB-A046-BB07-7FC99FAB4485}">
      <dsp:nvSpPr>
        <dsp:cNvPr id="0" name=""/>
        <dsp:cNvSpPr/>
      </dsp:nvSpPr>
      <dsp:spPr>
        <a:xfrm>
          <a:off x="908866" y="1098496"/>
          <a:ext cx="2363666" cy="104411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1/(sampling fraction) </a:t>
          </a:r>
        </a:p>
      </dsp:txBody>
      <dsp:txXfrm>
        <a:off x="959836" y="1149466"/>
        <a:ext cx="2261726" cy="942179"/>
      </dsp:txXfrm>
    </dsp:sp>
    <dsp:sp modelId="{6BAA0F70-1CBB-9A49-A302-7B20EC916AE8}">
      <dsp:nvSpPr>
        <dsp:cNvPr id="0" name=""/>
        <dsp:cNvSpPr/>
      </dsp:nvSpPr>
      <dsp:spPr>
        <a:xfrm>
          <a:off x="908866" y="2194821"/>
          <a:ext cx="2363666" cy="104411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Selection probabilities are known (trimming helps precision)</a:t>
          </a:r>
        </a:p>
      </dsp:txBody>
      <dsp:txXfrm>
        <a:off x="959836" y="2245791"/>
        <a:ext cx="2261726" cy="942179"/>
      </dsp:txXfrm>
    </dsp:sp>
    <dsp:sp modelId="{ED7B1AEC-455B-6942-95B6-06D2657FE4BA}">
      <dsp:nvSpPr>
        <dsp:cNvPr id="0" name=""/>
        <dsp:cNvSpPr/>
      </dsp:nvSpPr>
      <dsp:spPr>
        <a:xfrm>
          <a:off x="908866" y="3291147"/>
          <a:ext cx="2363666" cy="104411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Nonresponse adjustments usually made in one single operation with cross-sectional data</a:t>
          </a:r>
        </a:p>
      </dsp:txBody>
      <dsp:txXfrm>
        <a:off x="959836" y="3342117"/>
        <a:ext cx="2261726" cy="9421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B6EC9-6AA1-4C0B-8A7E-CA9622C12323}">
      <dsp:nvSpPr>
        <dsp:cNvPr id="0" name=""/>
        <dsp:cNvSpPr/>
      </dsp:nvSpPr>
      <dsp:spPr>
        <a:xfrm>
          <a:off x="86539" y="225"/>
          <a:ext cx="4160527" cy="645668"/>
        </a:xfrm>
        <a:prstGeom prst="roundRect">
          <a:avLst>
            <a:gd name="adj" fmla="val 10000"/>
          </a:avLst>
        </a:prstGeom>
        <a:gradFill flip="none" rotWithShape="1">
          <a:gsLst>
            <a:gs pos="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7574ACFD-0E7A-4318-89E9-59D36584E605}">
      <dsp:nvSpPr>
        <dsp:cNvPr id="0" name=""/>
        <dsp:cNvSpPr/>
      </dsp:nvSpPr>
      <dsp:spPr>
        <a:xfrm>
          <a:off x="222439" y="175664"/>
          <a:ext cx="333540" cy="3335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5E8B35-0E03-4D76-A597-9C5333A5F246}">
      <dsp:nvSpPr>
        <dsp:cNvPr id="0" name=""/>
        <dsp:cNvSpPr/>
      </dsp:nvSpPr>
      <dsp:spPr>
        <a:xfrm>
          <a:off x="700435" y="39216"/>
          <a:ext cx="3806250" cy="60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81" tIns="64181" rIns="64181" bIns="64181" numCol="1" spcCol="1270" anchor="ctr" anchorCtr="0">
          <a:noAutofit/>
        </a:bodyPr>
        <a:lstStyle/>
        <a:p>
          <a:pPr marL="0" lvl="0" indent="0" algn="l" defTabSz="800100">
            <a:lnSpc>
              <a:spcPct val="100000"/>
            </a:lnSpc>
            <a:spcBef>
              <a:spcPct val="0"/>
            </a:spcBef>
            <a:spcAft>
              <a:spcPct val="35000"/>
            </a:spcAft>
            <a:buNone/>
          </a:pPr>
          <a:r>
            <a:rPr lang="en-US" sz="1800" kern="1200" dirty="0"/>
            <a:t>Gender</a:t>
          </a:r>
        </a:p>
      </dsp:txBody>
      <dsp:txXfrm>
        <a:off x="700435" y="39216"/>
        <a:ext cx="3806250" cy="606437"/>
      </dsp:txXfrm>
    </dsp:sp>
    <dsp:sp modelId="{8DD90345-4CA9-4C36-B384-B173736944B5}">
      <dsp:nvSpPr>
        <dsp:cNvPr id="0" name=""/>
        <dsp:cNvSpPr/>
      </dsp:nvSpPr>
      <dsp:spPr>
        <a:xfrm>
          <a:off x="86539" y="797502"/>
          <a:ext cx="4160527" cy="662278"/>
        </a:xfrm>
        <a:prstGeom prst="roundRect">
          <a:avLst>
            <a:gd name="adj" fmla="val 10000"/>
          </a:avLst>
        </a:prstGeom>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00E311CD-CAAD-4C20-A7E6-9016B409CC03}">
      <dsp:nvSpPr>
        <dsp:cNvPr id="0" name=""/>
        <dsp:cNvSpPr/>
      </dsp:nvSpPr>
      <dsp:spPr>
        <a:xfrm>
          <a:off x="222439" y="978351"/>
          <a:ext cx="333540" cy="3335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3182F74-3439-4201-9B68-C5A59E2F07D2}">
      <dsp:nvSpPr>
        <dsp:cNvPr id="0" name=""/>
        <dsp:cNvSpPr/>
      </dsp:nvSpPr>
      <dsp:spPr>
        <a:xfrm>
          <a:off x="700435" y="841906"/>
          <a:ext cx="3806250" cy="60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81" tIns="64181" rIns="64181" bIns="64181" numCol="1" spcCol="1270" anchor="ctr" anchorCtr="0">
          <a:noAutofit/>
        </a:bodyPr>
        <a:lstStyle/>
        <a:p>
          <a:pPr marL="0" lvl="0" indent="0" algn="l" defTabSz="800100">
            <a:lnSpc>
              <a:spcPct val="100000"/>
            </a:lnSpc>
            <a:spcBef>
              <a:spcPct val="0"/>
            </a:spcBef>
            <a:spcAft>
              <a:spcPct val="35000"/>
            </a:spcAft>
            <a:buNone/>
          </a:pPr>
          <a:r>
            <a:rPr lang="en-US" sz="1800" kern="1200" dirty="0"/>
            <a:t>Age</a:t>
          </a:r>
        </a:p>
      </dsp:txBody>
      <dsp:txXfrm>
        <a:off x="700435" y="841906"/>
        <a:ext cx="3806250" cy="606437"/>
      </dsp:txXfrm>
    </dsp:sp>
    <dsp:sp modelId="{5D012942-1A89-4381-B862-DCBAFF09BDFF}">
      <dsp:nvSpPr>
        <dsp:cNvPr id="0" name=""/>
        <dsp:cNvSpPr/>
      </dsp:nvSpPr>
      <dsp:spPr>
        <a:xfrm>
          <a:off x="86539" y="1611390"/>
          <a:ext cx="4160527" cy="685802"/>
        </a:xfrm>
        <a:prstGeom prst="roundRect">
          <a:avLst>
            <a:gd name="adj" fmla="val 10000"/>
          </a:avLst>
        </a:prstGeom>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0D358AB4-D153-4BEC-AA9E-9738F70698F0}">
      <dsp:nvSpPr>
        <dsp:cNvPr id="0" name=""/>
        <dsp:cNvSpPr/>
      </dsp:nvSpPr>
      <dsp:spPr>
        <a:xfrm>
          <a:off x="222439" y="1806866"/>
          <a:ext cx="333540" cy="3335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7CD4FE3-E0CC-49A7-85D6-92FA83A24A1A}">
      <dsp:nvSpPr>
        <dsp:cNvPr id="0" name=""/>
        <dsp:cNvSpPr/>
      </dsp:nvSpPr>
      <dsp:spPr>
        <a:xfrm>
          <a:off x="700435" y="1670418"/>
          <a:ext cx="3806250" cy="60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81" tIns="64181" rIns="64181" bIns="64181" numCol="1" spcCol="1270" anchor="ctr" anchorCtr="0">
          <a:noAutofit/>
        </a:bodyPr>
        <a:lstStyle/>
        <a:p>
          <a:pPr marL="0" lvl="0" indent="0" algn="l" defTabSz="800100">
            <a:lnSpc>
              <a:spcPct val="100000"/>
            </a:lnSpc>
            <a:spcBef>
              <a:spcPct val="0"/>
            </a:spcBef>
            <a:spcAft>
              <a:spcPct val="35000"/>
            </a:spcAft>
            <a:buNone/>
          </a:pPr>
          <a:r>
            <a:rPr lang="en-US" sz="1800" kern="1200" dirty="0"/>
            <a:t>Educational attainment</a:t>
          </a:r>
        </a:p>
      </dsp:txBody>
      <dsp:txXfrm>
        <a:off x="700435" y="1670418"/>
        <a:ext cx="3806250" cy="60643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B6EC9-6AA1-4C0B-8A7E-CA9622C12323}">
      <dsp:nvSpPr>
        <dsp:cNvPr id="0" name=""/>
        <dsp:cNvSpPr/>
      </dsp:nvSpPr>
      <dsp:spPr>
        <a:xfrm>
          <a:off x="0" y="2185"/>
          <a:ext cx="4213695" cy="647999"/>
        </a:xfrm>
        <a:prstGeom prst="roundRect">
          <a:avLst>
            <a:gd name="adj" fmla="val 10000"/>
          </a:avLst>
        </a:prstGeom>
        <a:gradFill flip="none" rotWithShape="1">
          <a:gsLst>
            <a:gs pos="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7574ACFD-0E7A-4318-89E9-59D36584E605}">
      <dsp:nvSpPr>
        <dsp:cNvPr id="0" name=""/>
        <dsp:cNvSpPr/>
      </dsp:nvSpPr>
      <dsp:spPr>
        <a:xfrm>
          <a:off x="196019" y="147984"/>
          <a:ext cx="356748" cy="3563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5E8B35-0E03-4D76-A597-9C5333A5F246}">
      <dsp:nvSpPr>
        <dsp:cNvPr id="0" name=""/>
        <dsp:cNvSpPr/>
      </dsp:nvSpPr>
      <dsp:spPr>
        <a:xfrm>
          <a:off x="748787" y="2185"/>
          <a:ext cx="3405357" cy="64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7" tIns="68647" rIns="68647" bIns="68647" numCol="1" spcCol="1270" anchor="ctr" anchorCtr="0">
          <a:noAutofit/>
        </a:bodyPr>
        <a:lstStyle/>
        <a:p>
          <a:pPr marL="0" lvl="0" indent="0" algn="l" defTabSz="800100">
            <a:lnSpc>
              <a:spcPct val="100000"/>
            </a:lnSpc>
            <a:spcBef>
              <a:spcPct val="0"/>
            </a:spcBef>
            <a:spcAft>
              <a:spcPct val="35000"/>
            </a:spcAft>
            <a:buNone/>
          </a:pPr>
          <a:r>
            <a:rPr lang="en-US" sz="1800" kern="1200" dirty="0"/>
            <a:t>Residence (e.g., rural, urban, metropolitan)</a:t>
          </a:r>
        </a:p>
      </dsp:txBody>
      <dsp:txXfrm>
        <a:off x="748787" y="2185"/>
        <a:ext cx="3405357" cy="648632"/>
      </dsp:txXfrm>
    </dsp:sp>
    <dsp:sp modelId="{8DD90345-4CA9-4C36-B384-B173736944B5}">
      <dsp:nvSpPr>
        <dsp:cNvPr id="0" name=""/>
        <dsp:cNvSpPr/>
      </dsp:nvSpPr>
      <dsp:spPr>
        <a:xfrm>
          <a:off x="0" y="794958"/>
          <a:ext cx="4213695" cy="647999"/>
        </a:xfrm>
        <a:prstGeom prst="roundRect">
          <a:avLst>
            <a:gd name="adj" fmla="val 10000"/>
          </a:avLst>
        </a:prstGeom>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00E311CD-CAAD-4C20-A7E6-9016B409CC03}">
      <dsp:nvSpPr>
        <dsp:cNvPr id="0" name=""/>
        <dsp:cNvSpPr/>
      </dsp:nvSpPr>
      <dsp:spPr>
        <a:xfrm>
          <a:off x="196019" y="940758"/>
          <a:ext cx="356748" cy="3563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3182F74-3439-4201-9B68-C5A59E2F07D2}">
      <dsp:nvSpPr>
        <dsp:cNvPr id="0" name=""/>
        <dsp:cNvSpPr/>
      </dsp:nvSpPr>
      <dsp:spPr>
        <a:xfrm>
          <a:off x="748787" y="794958"/>
          <a:ext cx="3405357" cy="64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7" tIns="68647" rIns="68647" bIns="68647" numCol="1" spcCol="1270" anchor="ctr" anchorCtr="0">
          <a:noAutofit/>
        </a:bodyPr>
        <a:lstStyle/>
        <a:p>
          <a:pPr marL="0" lvl="0" indent="0" algn="l" defTabSz="800100">
            <a:lnSpc>
              <a:spcPct val="100000"/>
            </a:lnSpc>
            <a:spcBef>
              <a:spcPct val="0"/>
            </a:spcBef>
            <a:spcAft>
              <a:spcPct val="35000"/>
            </a:spcAft>
            <a:buNone/>
          </a:pPr>
          <a:r>
            <a:rPr lang="en-US" sz="1800" kern="1200" dirty="0"/>
            <a:t>Region of the Country</a:t>
          </a:r>
        </a:p>
      </dsp:txBody>
      <dsp:txXfrm>
        <a:off x="748787" y="794958"/>
        <a:ext cx="3405357" cy="648632"/>
      </dsp:txXfrm>
    </dsp:sp>
    <dsp:sp modelId="{5D012942-1A89-4381-B862-DCBAFF09BDFF}">
      <dsp:nvSpPr>
        <dsp:cNvPr id="0" name=""/>
        <dsp:cNvSpPr/>
      </dsp:nvSpPr>
      <dsp:spPr>
        <a:xfrm>
          <a:off x="0" y="1587732"/>
          <a:ext cx="4213695" cy="647999"/>
        </a:xfrm>
        <a:prstGeom prst="roundRect">
          <a:avLst>
            <a:gd name="adj" fmla="val 10000"/>
          </a:avLst>
        </a:prstGeom>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0D358AB4-D153-4BEC-AA9E-9738F70698F0}">
      <dsp:nvSpPr>
        <dsp:cNvPr id="0" name=""/>
        <dsp:cNvSpPr/>
      </dsp:nvSpPr>
      <dsp:spPr>
        <a:xfrm>
          <a:off x="196019" y="1733531"/>
          <a:ext cx="356748" cy="3563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7CD4FE3-E0CC-49A7-85D6-92FA83A24A1A}">
      <dsp:nvSpPr>
        <dsp:cNvPr id="0" name=""/>
        <dsp:cNvSpPr/>
      </dsp:nvSpPr>
      <dsp:spPr>
        <a:xfrm>
          <a:off x="748787" y="1587732"/>
          <a:ext cx="3405357" cy="64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47" tIns="68647" rIns="68647" bIns="68647" numCol="1" spcCol="1270" anchor="ctr" anchorCtr="0">
          <a:noAutofit/>
        </a:bodyPr>
        <a:lstStyle/>
        <a:p>
          <a:pPr marL="0" lvl="0" indent="0" algn="l" defTabSz="800100">
            <a:lnSpc>
              <a:spcPct val="100000"/>
            </a:lnSpc>
            <a:spcBef>
              <a:spcPct val="0"/>
            </a:spcBef>
            <a:spcAft>
              <a:spcPct val="35000"/>
            </a:spcAft>
            <a:buNone/>
          </a:pPr>
          <a:r>
            <a:rPr lang="en-US" sz="1800" kern="1200" dirty="0"/>
            <a:t>Clinic Date</a:t>
          </a:r>
        </a:p>
      </dsp:txBody>
      <dsp:txXfrm>
        <a:off x="748787" y="1587732"/>
        <a:ext cx="3405357" cy="6486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B6EC9-6AA1-4C0B-8A7E-CA9622C12323}">
      <dsp:nvSpPr>
        <dsp:cNvPr id="0" name=""/>
        <dsp:cNvSpPr/>
      </dsp:nvSpPr>
      <dsp:spPr>
        <a:xfrm>
          <a:off x="86730" y="665811"/>
          <a:ext cx="4169679" cy="605370"/>
        </a:xfrm>
        <a:prstGeom prst="roundRect">
          <a:avLst>
            <a:gd name="adj" fmla="val 10000"/>
          </a:avLst>
        </a:prstGeom>
        <a:gradFill flip="none" rotWithShape="1">
          <a:gsLst>
            <a:gs pos="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ln>
          <a:noFill/>
        </a:ln>
        <a:effectLst/>
        <a:scene3d>
          <a:camera prst="orthographicFront"/>
          <a:lightRig rig="threePt" dir="t"/>
        </a:scene3d>
        <a:sp3d>
          <a:bevelT w="165100" prst="coolSlant"/>
        </a:sp3d>
      </dsp:spPr>
      <dsp:style>
        <a:lnRef idx="0">
          <a:scrgbClr r="0" g="0" b="0"/>
        </a:lnRef>
        <a:fillRef idx="1">
          <a:scrgbClr r="0" g="0" b="0"/>
        </a:fillRef>
        <a:effectRef idx="2">
          <a:scrgbClr r="0" g="0" b="0"/>
        </a:effectRef>
        <a:fontRef idx="minor"/>
      </dsp:style>
    </dsp:sp>
    <dsp:sp modelId="{7574ACFD-0E7A-4318-89E9-59D36584E605}">
      <dsp:nvSpPr>
        <dsp:cNvPr id="0" name=""/>
        <dsp:cNvSpPr/>
      </dsp:nvSpPr>
      <dsp:spPr>
        <a:xfrm>
          <a:off x="218140" y="826339"/>
          <a:ext cx="319603" cy="319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5E8B35-0E03-4D76-A597-9C5333A5F246}">
      <dsp:nvSpPr>
        <dsp:cNvPr id="0" name=""/>
        <dsp:cNvSpPr/>
      </dsp:nvSpPr>
      <dsp:spPr>
        <a:xfrm>
          <a:off x="671168" y="689848"/>
          <a:ext cx="3845431" cy="581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00" tIns="61500" rIns="61500" bIns="61500" numCol="1" spcCol="1270" anchor="ctr" anchorCtr="0">
          <a:noAutofit/>
        </a:bodyPr>
        <a:lstStyle/>
        <a:p>
          <a:pPr marL="0" lvl="0" indent="0" algn="l" defTabSz="800100">
            <a:lnSpc>
              <a:spcPct val="100000"/>
            </a:lnSpc>
            <a:spcBef>
              <a:spcPct val="0"/>
            </a:spcBef>
            <a:spcAft>
              <a:spcPct val="35000"/>
            </a:spcAft>
            <a:buNone/>
          </a:pPr>
          <a:r>
            <a:rPr lang="en-US" sz="1800" kern="1200" dirty="0"/>
            <a:t>School data</a:t>
          </a:r>
        </a:p>
      </dsp:txBody>
      <dsp:txXfrm>
        <a:off x="671168" y="689848"/>
        <a:ext cx="3845431" cy="58109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BCAA7-6D16-6D44-97E4-9FC9B99143BA}">
      <dsp:nvSpPr>
        <dsp:cNvPr id="0" name=""/>
        <dsp:cNvSpPr/>
      </dsp:nvSpPr>
      <dsp:spPr>
        <a:xfrm>
          <a:off x="1693666" y="-14527"/>
          <a:ext cx="5669259" cy="5212073"/>
        </a:xfrm>
        <a:prstGeom prst="pie">
          <a:avLst>
            <a:gd name="adj1" fmla="val 16200000"/>
            <a:gd name="adj2" fmla="val 5400000"/>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The value of a design effect for a particular sample design is the net effect of the combined influences of stratification, clustering, and weighting</a:t>
          </a:r>
          <a:endParaRPr lang="en-US" sz="2000" kern="1200" dirty="0">
            <a:solidFill>
              <a:schemeClr val="tx1"/>
            </a:solidFill>
          </a:endParaRPr>
        </a:p>
      </dsp:txBody>
      <dsp:txXfrm>
        <a:off x="4528296" y="761078"/>
        <a:ext cx="1990990" cy="3660861"/>
      </dsp:txXfrm>
    </dsp:sp>
    <dsp:sp modelId="{0BF3AA0C-BED0-5B4B-9AEB-F3FE8DA1674B}">
      <dsp:nvSpPr>
        <dsp:cNvPr id="0" name=""/>
        <dsp:cNvSpPr/>
      </dsp:nvSpPr>
      <dsp:spPr>
        <a:xfrm>
          <a:off x="1590005" y="-14527"/>
          <a:ext cx="5669259" cy="5212073"/>
        </a:xfrm>
        <a:prstGeom prst="pie">
          <a:avLst>
            <a:gd name="adj1" fmla="val 5400000"/>
            <a:gd name="adj2" fmla="val 16200000"/>
          </a:avLst>
        </a:prstGeom>
        <a:gradFill rotWithShape="0">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The DEFF helps you identity the influence of extreme clustering or weighting that could affect your “inferences” based on analysis of the data …</a:t>
          </a:r>
          <a:endParaRPr lang="en-US" sz="1900" kern="1200" dirty="0">
            <a:solidFill>
              <a:schemeClr val="tx1"/>
            </a:solidFill>
          </a:endParaRPr>
        </a:p>
      </dsp:txBody>
      <dsp:txXfrm>
        <a:off x="2399900" y="761078"/>
        <a:ext cx="1990990" cy="3660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8A59-0D8A-E84C-8849-BFE7692D3586}">
      <dsp:nvSpPr>
        <dsp:cNvPr id="0" name=""/>
        <dsp:cNvSpPr/>
      </dsp:nvSpPr>
      <dsp:spPr>
        <a:xfrm>
          <a:off x="5370" y="419697"/>
          <a:ext cx="1831243" cy="1097280"/>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Means, SD</a:t>
          </a:r>
        </a:p>
      </dsp:txBody>
      <dsp:txXfrm>
        <a:off x="37508" y="451835"/>
        <a:ext cx="1766967" cy="1033004"/>
      </dsp:txXfrm>
    </dsp:sp>
    <dsp:sp modelId="{409C883F-9E31-0A4B-980E-55581C024652}">
      <dsp:nvSpPr>
        <dsp:cNvPr id="0" name=""/>
        <dsp:cNvSpPr/>
      </dsp:nvSpPr>
      <dsp:spPr>
        <a:xfrm>
          <a:off x="2294424" y="419697"/>
          <a:ext cx="1831243" cy="1097280"/>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Internal Consistency (Alpha vs. Omega)</a:t>
          </a:r>
        </a:p>
      </dsp:txBody>
      <dsp:txXfrm>
        <a:off x="2326562" y="451835"/>
        <a:ext cx="1766967" cy="1033004"/>
      </dsp:txXfrm>
    </dsp:sp>
    <dsp:sp modelId="{5608D06C-10CC-774B-8C91-BA2259B421E8}">
      <dsp:nvSpPr>
        <dsp:cNvPr id="0" name=""/>
        <dsp:cNvSpPr/>
      </dsp:nvSpPr>
      <dsp:spPr>
        <a:xfrm>
          <a:off x="4583478" y="419697"/>
          <a:ext cx="1831243" cy="1097280"/>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Mean differences by demographics (gender)</a:t>
          </a:r>
        </a:p>
      </dsp:txBody>
      <dsp:txXfrm>
        <a:off x="4615616" y="451835"/>
        <a:ext cx="1766967" cy="1033004"/>
      </dsp:txXfrm>
    </dsp:sp>
    <dsp:sp modelId="{1275BD5D-7841-B445-8640-A81E151BB6B9}">
      <dsp:nvSpPr>
        <dsp:cNvPr id="0" name=""/>
        <dsp:cNvSpPr/>
      </dsp:nvSpPr>
      <dsp:spPr>
        <a:xfrm>
          <a:off x="6872532" y="419697"/>
          <a:ext cx="1831243" cy="1097280"/>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Data reduction (create scales)</a:t>
          </a:r>
        </a:p>
      </dsp:txBody>
      <dsp:txXfrm>
        <a:off x="6904670" y="451835"/>
        <a:ext cx="1766967" cy="1033004"/>
      </dsp:txXfrm>
    </dsp:sp>
    <dsp:sp modelId="{CA4397D6-E406-324B-A534-5F1EB7191529}">
      <dsp:nvSpPr>
        <dsp:cNvPr id="0" name=""/>
        <dsp:cNvSpPr/>
      </dsp:nvSpPr>
      <dsp:spPr>
        <a:xfrm>
          <a:off x="9161586" y="419697"/>
          <a:ext cx="1831243" cy="1097280"/>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Subgroup comparisons</a:t>
          </a:r>
        </a:p>
      </dsp:txBody>
      <dsp:txXfrm>
        <a:off x="9193724" y="451835"/>
        <a:ext cx="1766967" cy="1033004"/>
      </dsp:txXfrm>
    </dsp:sp>
    <dsp:sp modelId="{8CD871E4-452F-D549-8D43-783AD00F65D1}">
      <dsp:nvSpPr>
        <dsp:cNvPr id="0" name=""/>
        <dsp:cNvSpPr/>
      </dsp:nvSpPr>
      <dsp:spPr>
        <a:xfrm>
          <a:off x="9344710" y="1516978"/>
          <a:ext cx="183124" cy="414126"/>
        </a:xfrm>
        <a:custGeom>
          <a:avLst/>
          <a:gdLst/>
          <a:ahLst/>
          <a:cxnLst/>
          <a:rect l="0" t="0" r="0" b="0"/>
          <a:pathLst>
            <a:path>
              <a:moveTo>
                <a:pt x="0" y="0"/>
              </a:moveTo>
              <a:lnTo>
                <a:pt x="0" y="414126"/>
              </a:lnTo>
              <a:lnTo>
                <a:pt x="183124" y="414126"/>
              </a:lnTo>
            </a:path>
          </a:pathLst>
        </a:custGeom>
        <a:noFill/>
        <a:ln w="9525" cap="flat"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A7CE4E-58D3-F54B-A7D3-06165F251F4C}">
      <dsp:nvSpPr>
        <dsp:cNvPr id="0" name=""/>
        <dsp:cNvSpPr/>
      </dsp:nvSpPr>
      <dsp:spPr>
        <a:xfrm>
          <a:off x="9527835" y="1656784"/>
          <a:ext cx="1371601" cy="548640"/>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Chi-square</a:t>
          </a:r>
          <a:endParaRPr lang="en-US" sz="1800" kern="1200" dirty="0"/>
        </a:p>
      </dsp:txBody>
      <dsp:txXfrm>
        <a:off x="9543904" y="1672853"/>
        <a:ext cx="1339463" cy="516502"/>
      </dsp:txXfrm>
    </dsp:sp>
    <dsp:sp modelId="{0EB10DB0-964D-7745-A20D-CDA013A99835}">
      <dsp:nvSpPr>
        <dsp:cNvPr id="0" name=""/>
        <dsp:cNvSpPr/>
      </dsp:nvSpPr>
      <dsp:spPr>
        <a:xfrm>
          <a:off x="9344710" y="1516978"/>
          <a:ext cx="171243" cy="1079517"/>
        </a:xfrm>
        <a:custGeom>
          <a:avLst/>
          <a:gdLst/>
          <a:ahLst/>
          <a:cxnLst/>
          <a:rect l="0" t="0" r="0" b="0"/>
          <a:pathLst>
            <a:path>
              <a:moveTo>
                <a:pt x="0" y="0"/>
              </a:moveTo>
              <a:lnTo>
                <a:pt x="0" y="1079517"/>
              </a:lnTo>
              <a:lnTo>
                <a:pt x="171243" y="1079517"/>
              </a:lnTo>
            </a:path>
          </a:pathLst>
        </a:custGeom>
        <a:noFill/>
        <a:ln w="9525" cap="flat"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262E67-E05F-7341-BCF7-5B2AB7E15FF7}">
      <dsp:nvSpPr>
        <dsp:cNvPr id="0" name=""/>
        <dsp:cNvSpPr/>
      </dsp:nvSpPr>
      <dsp:spPr>
        <a:xfrm>
          <a:off x="9515954" y="2322175"/>
          <a:ext cx="1371601" cy="548640"/>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ANOVA</a:t>
          </a:r>
          <a:endParaRPr lang="en-US" sz="1800" kern="1200" dirty="0"/>
        </a:p>
      </dsp:txBody>
      <dsp:txXfrm>
        <a:off x="9532023" y="2338244"/>
        <a:ext cx="1339463" cy="516502"/>
      </dsp:txXfrm>
    </dsp:sp>
    <dsp:sp modelId="{C35D818A-DC7F-9C4C-9ED8-A99B07EAB352}">
      <dsp:nvSpPr>
        <dsp:cNvPr id="0" name=""/>
        <dsp:cNvSpPr/>
      </dsp:nvSpPr>
      <dsp:spPr>
        <a:xfrm>
          <a:off x="9344710" y="1516978"/>
          <a:ext cx="171243" cy="1702598"/>
        </a:xfrm>
        <a:custGeom>
          <a:avLst/>
          <a:gdLst/>
          <a:ahLst/>
          <a:cxnLst/>
          <a:rect l="0" t="0" r="0" b="0"/>
          <a:pathLst>
            <a:path>
              <a:moveTo>
                <a:pt x="0" y="0"/>
              </a:moveTo>
              <a:lnTo>
                <a:pt x="0" y="1702598"/>
              </a:lnTo>
              <a:lnTo>
                <a:pt x="171243" y="1702598"/>
              </a:lnTo>
            </a:path>
          </a:pathLst>
        </a:custGeom>
        <a:noFill/>
        <a:ln w="9525" cap="flat"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EC2B45-F117-1B4E-9635-FFA6AF61AB86}">
      <dsp:nvSpPr>
        <dsp:cNvPr id="0" name=""/>
        <dsp:cNvSpPr/>
      </dsp:nvSpPr>
      <dsp:spPr>
        <a:xfrm>
          <a:off x="9515954" y="2945256"/>
          <a:ext cx="1371601" cy="548640"/>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Point biserial correlation</a:t>
          </a:r>
        </a:p>
      </dsp:txBody>
      <dsp:txXfrm>
        <a:off x="9532023" y="2961325"/>
        <a:ext cx="1339463" cy="5165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C273D-5C5B-3246-9DBA-15AA24886EFA}">
      <dsp:nvSpPr>
        <dsp:cNvPr id="0" name=""/>
        <dsp:cNvSpPr/>
      </dsp:nvSpPr>
      <dsp:spPr>
        <a:xfrm>
          <a:off x="0" y="1699"/>
          <a:ext cx="3292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B5A16-7209-214C-8B49-EA00ACA6AB29}">
      <dsp:nvSpPr>
        <dsp:cNvPr id="0" name=""/>
        <dsp:cNvSpPr/>
      </dsp:nvSpPr>
      <dsp:spPr>
        <a:xfrm>
          <a:off x="0" y="1699"/>
          <a:ext cx="3292781" cy="1532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DEFF = 1 + </a:t>
          </a:r>
          <a:r>
            <a:rPr lang="en-US" sz="2000" kern="1200" dirty="0">
              <a:sym typeface="Symbol" pitchFamily="2" charset="2"/>
            </a:rPr>
            <a:t></a:t>
          </a:r>
          <a:r>
            <a:rPr lang="en-US" sz="2000" kern="1200" dirty="0"/>
            <a:t>(n-1) , where </a:t>
          </a:r>
          <a:r>
            <a:rPr lang="en-US" sz="2000" kern="1200" dirty="0">
              <a:sym typeface="Symbol" pitchFamily="2" charset="2"/>
            </a:rPr>
            <a:t></a:t>
          </a:r>
          <a:r>
            <a:rPr lang="en-US" sz="2000" kern="1200" dirty="0"/>
            <a:t> (rho) is the magnitude of </a:t>
          </a:r>
          <a:r>
            <a:rPr lang="en-US" sz="2000" b="1" i="1" kern="1200" dirty="0"/>
            <a:t>clustering</a:t>
          </a:r>
          <a:r>
            <a:rPr lang="en-US" sz="2000" kern="1200" dirty="0"/>
            <a:t> and n is the size of the clusters.</a:t>
          </a:r>
        </a:p>
      </dsp:txBody>
      <dsp:txXfrm>
        <a:off x="0" y="1699"/>
        <a:ext cx="3292781" cy="1532636"/>
      </dsp:txXfrm>
    </dsp:sp>
    <dsp:sp modelId="{04B49EF3-3738-4A4A-B9D5-83977AFB2F49}">
      <dsp:nvSpPr>
        <dsp:cNvPr id="0" name=""/>
        <dsp:cNvSpPr/>
      </dsp:nvSpPr>
      <dsp:spPr>
        <a:xfrm>
          <a:off x="0" y="1534335"/>
          <a:ext cx="3292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285E64-CF8B-1544-ACB1-51DEB3A30439}">
      <dsp:nvSpPr>
        <dsp:cNvPr id="0" name=""/>
        <dsp:cNvSpPr/>
      </dsp:nvSpPr>
      <dsp:spPr>
        <a:xfrm>
          <a:off x="0" y="1534335"/>
          <a:ext cx="3292781" cy="212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 DEFF of 2.0 means the variance is twice as large as one would expect if you obtained a simple random sample (and there is dependence in the data).</a:t>
          </a:r>
        </a:p>
      </dsp:txBody>
      <dsp:txXfrm>
        <a:off x="0" y="1534335"/>
        <a:ext cx="3292781" cy="2126460"/>
      </dsp:txXfrm>
    </dsp:sp>
    <dsp:sp modelId="{F9E8EA6C-5790-764A-A64C-A5315535D8C2}">
      <dsp:nvSpPr>
        <dsp:cNvPr id="0" name=""/>
        <dsp:cNvSpPr/>
      </dsp:nvSpPr>
      <dsp:spPr>
        <a:xfrm>
          <a:off x="0" y="3660796"/>
          <a:ext cx="3292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22597-F43D-9C4F-82DE-8CCF60B4B99A}">
      <dsp:nvSpPr>
        <dsp:cNvPr id="0" name=""/>
        <dsp:cNvSpPr/>
      </dsp:nvSpPr>
      <dsp:spPr>
        <a:xfrm>
          <a:off x="0" y="3660796"/>
          <a:ext cx="3289565" cy="2765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kern="1200" dirty="0"/>
            <a:t>Clustering</a:t>
          </a:r>
          <a:r>
            <a:rPr lang="en-US" sz="1700" kern="1200" dirty="0"/>
            <a:t> can arise when the unit of assignment in an intervention (clinic or hospital or region) is not the same as the unit of observation (people within clinics or regions). With clustering, people within a unit are more like each other (share some environmental conditions or experience behavioral similarity through social networks). </a:t>
          </a:r>
        </a:p>
      </dsp:txBody>
      <dsp:txXfrm>
        <a:off x="0" y="3660796"/>
        <a:ext cx="3289565" cy="27652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F622C-437E-7242-827E-F8DB26EAE67D}">
      <dsp:nvSpPr>
        <dsp:cNvPr id="0" name=""/>
        <dsp:cNvSpPr/>
      </dsp:nvSpPr>
      <dsp:spPr>
        <a:xfrm rot="10800000">
          <a:off x="866981" y="487694"/>
          <a:ext cx="2926077" cy="136630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250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Most household surveys use …</a:t>
          </a:r>
        </a:p>
      </dsp:txBody>
      <dsp:txXfrm rot="10800000">
        <a:off x="1208556" y="487694"/>
        <a:ext cx="2584502" cy="1366301"/>
      </dsp:txXfrm>
    </dsp:sp>
    <dsp:sp modelId="{AFC14572-6422-DD40-89E0-F9732CA4EEBD}">
      <dsp:nvSpPr>
        <dsp:cNvPr id="0" name=""/>
        <dsp:cNvSpPr/>
      </dsp:nvSpPr>
      <dsp:spPr>
        <a:xfrm>
          <a:off x="289439" y="487694"/>
          <a:ext cx="1366301" cy="136630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D994DD-1ED5-4E41-B91B-00CF43088346}">
      <dsp:nvSpPr>
        <dsp:cNvPr id="0" name=""/>
        <dsp:cNvSpPr/>
      </dsp:nvSpPr>
      <dsp:spPr>
        <a:xfrm rot="10800000">
          <a:off x="866981" y="2261846"/>
          <a:ext cx="2926077" cy="136630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250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Multistage, stratified, cluster sampling with unequal probabilities of selection</a:t>
          </a:r>
        </a:p>
      </dsp:txBody>
      <dsp:txXfrm rot="10800000">
        <a:off x="1208556" y="2261846"/>
        <a:ext cx="2584502" cy="1366301"/>
      </dsp:txXfrm>
    </dsp:sp>
    <dsp:sp modelId="{F40FF84F-D416-1E46-8406-D6A09FF5C4EA}">
      <dsp:nvSpPr>
        <dsp:cNvPr id="0" name=""/>
        <dsp:cNvSpPr/>
      </dsp:nvSpPr>
      <dsp:spPr>
        <a:xfrm>
          <a:off x="289439" y="2261846"/>
          <a:ext cx="1366301" cy="136630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1933FD-7110-1742-B714-29736F944203}">
      <dsp:nvSpPr>
        <dsp:cNvPr id="0" name=""/>
        <dsp:cNvSpPr/>
      </dsp:nvSpPr>
      <dsp:spPr>
        <a:xfrm rot="10800000">
          <a:off x="866981" y="4035998"/>
          <a:ext cx="2926077" cy="136630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250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Why clusters?</a:t>
          </a:r>
        </a:p>
      </dsp:txBody>
      <dsp:txXfrm rot="10800000">
        <a:off x="1208556" y="4035998"/>
        <a:ext cx="2584502" cy="1366301"/>
      </dsp:txXfrm>
    </dsp:sp>
    <dsp:sp modelId="{A2D6575C-3C26-9C48-B018-B3DA15933B9B}">
      <dsp:nvSpPr>
        <dsp:cNvPr id="0" name=""/>
        <dsp:cNvSpPr/>
      </dsp:nvSpPr>
      <dsp:spPr>
        <a:xfrm>
          <a:off x="289439" y="4035998"/>
          <a:ext cx="1366301" cy="136630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85F7E-C5FE-1B4E-9DFB-45E76A7F888A}">
      <dsp:nvSpPr>
        <dsp:cNvPr id="0" name=""/>
        <dsp:cNvSpPr/>
      </dsp:nvSpPr>
      <dsp:spPr>
        <a:xfrm>
          <a:off x="0" y="33855"/>
          <a:ext cx="3025303" cy="151265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Weighting sample data makes certain assumptions …</a:t>
          </a:r>
        </a:p>
      </dsp:txBody>
      <dsp:txXfrm>
        <a:off x="44304" y="78159"/>
        <a:ext cx="2936695" cy="1424043"/>
      </dsp:txXfrm>
    </dsp:sp>
    <dsp:sp modelId="{9463112F-C364-364B-8534-D6195F6F587C}">
      <dsp:nvSpPr>
        <dsp:cNvPr id="0" name=""/>
        <dsp:cNvSpPr/>
      </dsp:nvSpPr>
      <dsp:spPr>
        <a:xfrm>
          <a:off x="302530" y="1546506"/>
          <a:ext cx="302530" cy="1134488"/>
        </a:xfrm>
        <a:custGeom>
          <a:avLst/>
          <a:gdLst/>
          <a:ahLst/>
          <a:cxnLst/>
          <a:rect l="0" t="0" r="0" b="0"/>
          <a:pathLst>
            <a:path>
              <a:moveTo>
                <a:pt x="0" y="0"/>
              </a:moveTo>
              <a:lnTo>
                <a:pt x="0" y="1134488"/>
              </a:lnTo>
              <a:lnTo>
                <a:pt x="302530" y="113448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ED1B4B1-BE7D-2349-908D-F055D802B688}">
      <dsp:nvSpPr>
        <dsp:cNvPr id="0" name=""/>
        <dsp:cNvSpPr/>
      </dsp:nvSpPr>
      <dsp:spPr>
        <a:xfrm>
          <a:off x="605060" y="1924669"/>
          <a:ext cx="2420242" cy="1512651"/>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Respondents within a cell represent the “nonrespondents” in that cell (Missing at Random or MAR assumption)</a:t>
          </a:r>
        </a:p>
      </dsp:txBody>
      <dsp:txXfrm>
        <a:off x="649364" y="1968973"/>
        <a:ext cx="2331634" cy="1424043"/>
      </dsp:txXfrm>
    </dsp:sp>
    <dsp:sp modelId="{CA5DE161-C691-6243-BEA0-72441E706E9B}">
      <dsp:nvSpPr>
        <dsp:cNvPr id="0" name=""/>
        <dsp:cNvSpPr/>
      </dsp:nvSpPr>
      <dsp:spPr>
        <a:xfrm>
          <a:off x="302530" y="1546506"/>
          <a:ext cx="302530" cy="3025303"/>
        </a:xfrm>
        <a:custGeom>
          <a:avLst/>
          <a:gdLst/>
          <a:ahLst/>
          <a:cxnLst/>
          <a:rect l="0" t="0" r="0" b="0"/>
          <a:pathLst>
            <a:path>
              <a:moveTo>
                <a:pt x="0" y="0"/>
              </a:moveTo>
              <a:lnTo>
                <a:pt x="0" y="3025303"/>
              </a:lnTo>
              <a:lnTo>
                <a:pt x="302530" y="3025303"/>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A7DFED5-0E15-1A4F-933D-B12D5892390A}">
      <dsp:nvSpPr>
        <dsp:cNvPr id="0" name=""/>
        <dsp:cNvSpPr/>
      </dsp:nvSpPr>
      <dsp:spPr>
        <a:xfrm>
          <a:off x="605060" y="3815484"/>
          <a:ext cx="2420242" cy="1512651"/>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The adjustment (ancillary) variables can account for missing information</a:t>
          </a:r>
        </a:p>
      </dsp:txBody>
      <dsp:txXfrm>
        <a:off x="649364" y="3859788"/>
        <a:ext cx="2331634" cy="142404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B1989-EEA2-E340-894A-C198605C55F8}">
      <dsp:nvSpPr>
        <dsp:cNvPr id="0" name=""/>
        <dsp:cNvSpPr/>
      </dsp:nvSpPr>
      <dsp:spPr>
        <a:xfrm>
          <a:off x="4982202" y="1916055"/>
          <a:ext cx="2020271" cy="575011"/>
        </a:xfrm>
        <a:custGeom>
          <a:avLst/>
          <a:gdLst/>
          <a:ahLst/>
          <a:cxnLst/>
          <a:rect l="0" t="0" r="0" b="0"/>
          <a:pathLst>
            <a:path>
              <a:moveTo>
                <a:pt x="0" y="0"/>
              </a:moveTo>
              <a:lnTo>
                <a:pt x="0" y="400334"/>
              </a:lnTo>
              <a:lnTo>
                <a:pt x="2020271" y="400334"/>
              </a:lnTo>
              <a:lnTo>
                <a:pt x="2020271" y="575011"/>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D08CA186-A5DA-D245-BC49-4A0EF850B76E}">
      <dsp:nvSpPr>
        <dsp:cNvPr id="0" name=""/>
        <dsp:cNvSpPr/>
      </dsp:nvSpPr>
      <dsp:spPr>
        <a:xfrm>
          <a:off x="4909756" y="1916055"/>
          <a:ext cx="91440" cy="575011"/>
        </a:xfrm>
        <a:custGeom>
          <a:avLst/>
          <a:gdLst/>
          <a:ahLst/>
          <a:cxnLst/>
          <a:rect l="0" t="0" r="0" b="0"/>
          <a:pathLst>
            <a:path>
              <a:moveTo>
                <a:pt x="72445" y="0"/>
              </a:moveTo>
              <a:lnTo>
                <a:pt x="72445" y="400334"/>
              </a:lnTo>
              <a:lnTo>
                <a:pt x="45720" y="400334"/>
              </a:lnTo>
              <a:lnTo>
                <a:pt x="45720" y="575011"/>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0FF51BE7-630A-C040-9B2D-E0F1CE4C0CD9}">
      <dsp:nvSpPr>
        <dsp:cNvPr id="0" name=""/>
        <dsp:cNvSpPr/>
      </dsp:nvSpPr>
      <dsp:spPr>
        <a:xfrm>
          <a:off x="2912147" y="1916055"/>
          <a:ext cx="2070054" cy="575011"/>
        </a:xfrm>
        <a:custGeom>
          <a:avLst/>
          <a:gdLst/>
          <a:ahLst/>
          <a:cxnLst/>
          <a:rect l="0" t="0" r="0" b="0"/>
          <a:pathLst>
            <a:path>
              <a:moveTo>
                <a:pt x="2070054" y="0"/>
              </a:moveTo>
              <a:lnTo>
                <a:pt x="2070054" y="400334"/>
              </a:lnTo>
              <a:lnTo>
                <a:pt x="0" y="400334"/>
              </a:lnTo>
              <a:lnTo>
                <a:pt x="0" y="575011"/>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C6997C3E-FA35-BF49-8E0C-85C751397B65}">
      <dsp:nvSpPr>
        <dsp:cNvPr id="0" name=""/>
        <dsp:cNvSpPr/>
      </dsp:nvSpPr>
      <dsp:spPr>
        <a:xfrm>
          <a:off x="1954" y="621815"/>
          <a:ext cx="1757865" cy="12942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Person-Centered vs. Variable-Centered Analyses</a:t>
          </a:r>
        </a:p>
      </dsp:txBody>
      <dsp:txXfrm>
        <a:off x="1954" y="621815"/>
        <a:ext cx="1757865" cy="1294239"/>
      </dsp:txXfrm>
    </dsp:sp>
    <dsp:sp modelId="{5D365192-054B-D84F-AF47-938F4101A4B2}">
      <dsp:nvSpPr>
        <dsp:cNvPr id="0" name=""/>
        <dsp:cNvSpPr/>
      </dsp:nvSpPr>
      <dsp:spPr>
        <a:xfrm>
          <a:off x="2109174" y="621815"/>
          <a:ext cx="1678512" cy="12942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Or, “The search for typologies”</a:t>
          </a:r>
        </a:p>
      </dsp:txBody>
      <dsp:txXfrm>
        <a:off x="2109174" y="621815"/>
        <a:ext cx="1678512" cy="1294239"/>
      </dsp:txXfrm>
    </dsp:sp>
    <dsp:sp modelId="{C5F9AC67-D947-364F-95E8-3C8A20870B56}">
      <dsp:nvSpPr>
        <dsp:cNvPr id="0" name=""/>
        <dsp:cNvSpPr/>
      </dsp:nvSpPr>
      <dsp:spPr>
        <a:xfrm>
          <a:off x="4137040" y="621815"/>
          <a:ext cx="1690323" cy="12942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What do we emphasize when we examine variable-to-variable relationships?</a:t>
          </a:r>
        </a:p>
      </dsp:txBody>
      <dsp:txXfrm>
        <a:off x="4137040" y="621815"/>
        <a:ext cx="1690323" cy="1294239"/>
      </dsp:txXfrm>
    </dsp:sp>
    <dsp:sp modelId="{A1C0F2EB-4816-184A-BC6A-7E4D8B296EA4}">
      <dsp:nvSpPr>
        <dsp:cNvPr id="0" name=""/>
        <dsp:cNvSpPr/>
      </dsp:nvSpPr>
      <dsp:spPr>
        <a:xfrm>
          <a:off x="2065771" y="2491067"/>
          <a:ext cx="1692752" cy="12942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Overlap in distributions (relations between two constructs),   </a:t>
          </a:r>
        </a:p>
      </dsp:txBody>
      <dsp:txXfrm>
        <a:off x="2065771" y="2491067"/>
        <a:ext cx="1692752" cy="1294239"/>
      </dsp:txXfrm>
    </dsp:sp>
    <dsp:sp modelId="{29CA12EF-57A2-C247-A065-E055F9E34998}">
      <dsp:nvSpPr>
        <dsp:cNvPr id="0" name=""/>
        <dsp:cNvSpPr/>
      </dsp:nvSpPr>
      <dsp:spPr>
        <a:xfrm>
          <a:off x="4107877" y="2491067"/>
          <a:ext cx="1695198" cy="12942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Prediction (R</a:t>
          </a:r>
          <a:r>
            <a:rPr lang="en-US" sz="1700" kern="1200" baseline="30000" dirty="0"/>
            <a:t>2</a:t>
          </a:r>
          <a:r>
            <a:rPr lang="en-US" sz="1700" kern="1200" dirty="0"/>
            <a:t> = variance accounted for in response), </a:t>
          </a:r>
        </a:p>
      </dsp:txBody>
      <dsp:txXfrm>
        <a:off x="4107877" y="2491067"/>
        <a:ext cx="1695198" cy="1294239"/>
      </dsp:txXfrm>
    </dsp:sp>
    <dsp:sp modelId="{CF3660EB-DE2D-C546-9F1C-7C062A6D9079}">
      <dsp:nvSpPr>
        <dsp:cNvPr id="0" name=""/>
        <dsp:cNvSpPr/>
      </dsp:nvSpPr>
      <dsp:spPr>
        <a:xfrm>
          <a:off x="6152429" y="2491067"/>
          <a:ext cx="1700089" cy="12942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Efficiency (pitting one predictor against another)</a:t>
          </a:r>
        </a:p>
      </dsp:txBody>
      <dsp:txXfrm>
        <a:off x="6152429" y="2491067"/>
        <a:ext cx="1700089" cy="129423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206A6-990A-9A48-95F6-BB2DEBF61D83}">
      <dsp:nvSpPr>
        <dsp:cNvPr id="0" name=""/>
        <dsp:cNvSpPr/>
      </dsp:nvSpPr>
      <dsp:spPr>
        <a:xfrm rot="10800000">
          <a:off x="900580" y="713365"/>
          <a:ext cx="6161832" cy="346887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87646"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dirty="0"/>
            <a:t>What do we emphasize when we examine variable-to-variable relationships?</a:t>
          </a:r>
        </a:p>
        <a:p>
          <a:pPr marL="228600" lvl="1" indent="-228600" algn="l" defTabSz="889000">
            <a:lnSpc>
              <a:spcPct val="90000"/>
            </a:lnSpc>
            <a:spcBef>
              <a:spcPct val="0"/>
            </a:spcBef>
            <a:spcAft>
              <a:spcPct val="15000"/>
            </a:spcAft>
            <a:buFont typeface="Zapf Dingbats"/>
            <a:buChar char="✦"/>
          </a:pPr>
          <a:r>
            <a:rPr lang="en-US" sz="2000" kern="1200" dirty="0"/>
            <a:t>Overlap in distributions (how related are two constructs),   </a:t>
          </a:r>
        </a:p>
        <a:p>
          <a:pPr marL="228600" lvl="1" indent="-228600" algn="l" defTabSz="889000">
            <a:lnSpc>
              <a:spcPct val="90000"/>
            </a:lnSpc>
            <a:spcBef>
              <a:spcPct val="0"/>
            </a:spcBef>
            <a:spcAft>
              <a:spcPct val="15000"/>
            </a:spcAft>
            <a:buFont typeface="Zapf Dingbats"/>
            <a:buChar char="✦"/>
          </a:pPr>
          <a:r>
            <a:rPr lang="en-US" sz="2000" kern="1200"/>
            <a:t>Prediction (variance accounted for in response), </a:t>
          </a:r>
        </a:p>
        <a:p>
          <a:pPr marL="228600" lvl="1" indent="-228600" algn="l" defTabSz="889000">
            <a:lnSpc>
              <a:spcPct val="90000"/>
            </a:lnSpc>
            <a:spcBef>
              <a:spcPct val="0"/>
            </a:spcBef>
            <a:spcAft>
              <a:spcPct val="15000"/>
            </a:spcAft>
            <a:buFont typeface="Zapf Dingbats"/>
            <a:buChar char="✦"/>
          </a:pPr>
          <a:r>
            <a:rPr lang="en-US" sz="2000" kern="1200" dirty="0"/>
            <a:t>Efficiency (pitting one predictor against another)</a:t>
          </a:r>
        </a:p>
      </dsp:txBody>
      <dsp:txXfrm rot="10800000">
        <a:off x="1767798" y="713365"/>
        <a:ext cx="5294614" cy="3468872"/>
      </dsp:txXfrm>
    </dsp:sp>
    <dsp:sp modelId="{0A3CBFC1-DE89-B448-9987-1210C920F2E1}">
      <dsp:nvSpPr>
        <dsp:cNvPr id="0" name=""/>
        <dsp:cNvSpPr/>
      </dsp:nvSpPr>
      <dsp:spPr>
        <a:xfrm>
          <a:off x="300193" y="1214564"/>
          <a:ext cx="2466473" cy="2466473"/>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C514C-0942-5B4D-A075-1C313661E8F4}">
      <dsp:nvSpPr>
        <dsp:cNvPr id="0" name=""/>
        <dsp:cNvSpPr/>
      </dsp:nvSpPr>
      <dsp:spPr>
        <a:xfrm>
          <a:off x="4572000" y="2989629"/>
          <a:ext cx="3921004" cy="275488"/>
        </a:xfrm>
        <a:custGeom>
          <a:avLst/>
          <a:gdLst/>
          <a:ahLst/>
          <a:cxnLst/>
          <a:rect l="0" t="0" r="0" b="0"/>
          <a:pathLst>
            <a:path>
              <a:moveTo>
                <a:pt x="0" y="0"/>
              </a:moveTo>
              <a:lnTo>
                <a:pt x="0" y="139387"/>
              </a:lnTo>
              <a:lnTo>
                <a:pt x="3921004" y="139387"/>
              </a:lnTo>
              <a:lnTo>
                <a:pt x="3921004" y="2754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4DD166-9AAF-6541-803A-3B80701F3E7F}">
      <dsp:nvSpPr>
        <dsp:cNvPr id="0" name=""/>
        <dsp:cNvSpPr/>
      </dsp:nvSpPr>
      <dsp:spPr>
        <a:xfrm>
          <a:off x="4572000" y="2989629"/>
          <a:ext cx="2352602" cy="272201"/>
        </a:xfrm>
        <a:custGeom>
          <a:avLst/>
          <a:gdLst/>
          <a:ahLst/>
          <a:cxnLst/>
          <a:rect l="0" t="0" r="0" b="0"/>
          <a:pathLst>
            <a:path>
              <a:moveTo>
                <a:pt x="0" y="0"/>
              </a:moveTo>
              <a:lnTo>
                <a:pt x="0" y="136100"/>
              </a:lnTo>
              <a:lnTo>
                <a:pt x="2352602" y="136100"/>
              </a:lnTo>
              <a:lnTo>
                <a:pt x="2352602" y="272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011234-6EFD-094E-9251-0DC29846DB70}">
      <dsp:nvSpPr>
        <dsp:cNvPr id="0" name=""/>
        <dsp:cNvSpPr/>
      </dsp:nvSpPr>
      <dsp:spPr>
        <a:xfrm>
          <a:off x="4572000" y="2989629"/>
          <a:ext cx="784200" cy="275488"/>
        </a:xfrm>
        <a:custGeom>
          <a:avLst/>
          <a:gdLst/>
          <a:ahLst/>
          <a:cxnLst/>
          <a:rect l="0" t="0" r="0" b="0"/>
          <a:pathLst>
            <a:path>
              <a:moveTo>
                <a:pt x="0" y="0"/>
              </a:moveTo>
              <a:lnTo>
                <a:pt x="0" y="139387"/>
              </a:lnTo>
              <a:lnTo>
                <a:pt x="784200" y="139387"/>
              </a:lnTo>
              <a:lnTo>
                <a:pt x="784200" y="2754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D5D1DF-DF3B-754D-9376-4584E6C5DFAB}">
      <dsp:nvSpPr>
        <dsp:cNvPr id="0" name=""/>
        <dsp:cNvSpPr/>
      </dsp:nvSpPr>
      <dsp:spPr>
        <a:xfrm>
          <a:off x="3787799" y="2989629"/>
          <a:ext cx="784200" cy="275488"/>
        </a:xfrm>
        <a:custGeom>
          <a:avLst/>
          <a:gdLst/>
          <a:ahLst/>
          <a:cxnLst/>
          <a:rect l="0" t="0" r="0" b="0"/>
          <a:pathLst>
            <a:path>
              <a:moveTo>
                <a:pt x="784200" y="0"/>
              </a:moveTo>
              <a:lnTo>
                <a:pt x="784200" y="139387"/>
              </a:lnTo>
              <a:lnTo>
                <a:pt x="0" y="139387"/>
              </a:lnTo>
              <a:lnTo>
                <a:pt x="0" y="2754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22F19F-B82A-A44B-8206-D963F3A0246F}">
      <dsp:nvSpPr>
        <dsp:cNvPr id="0" name=""/>
        <dsp:cNvSpPr/>
      </dsp:nvSpPr>
      <dsp:spPr>
        <a:xfrm>
          <a:off x="2219397" y="2989629"/>
          <a:ext cx="2352602" cy="275488"/>
        </a:xfrm>
        <a:custGeom>
          <a:avLst/>
          <a:gdLst/>
          <a:ahLst/>
          <a:cxnLst/>
          <a:rect l="0" t="0" r="0" b="0"/>
          <a:pathLst>
            <a:path>
              <a:moveTo>
                <a:pt x="2352602" y="0"/>
              </a:moveTo>
              <a:lnTo>
                <a:pt x="2352602" y="139387"/>
              </a:lnTo>
              <a:lnTo>
                <a:pt x="0" y="139387"/>
              </a:lnTo>
              <a:lnTo>
                <a:pt x="0" y="2754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AA81D-7CFB-7545-8AA7-D062FE9511C3}">
      <dsp:nvSpPr>
        <dsp:cNvPr id="0" name=""/>
        <dsp:cNvSpPr/>
      </dsp:nvSpPr>
      <dsp:spPr>
        <a:xfrm>
          <a:off x="650995" y="2989629"/>
          <a:ext cx="3921004" cy="275488"/>
        </a:xfrm>
        <a:custGeom>
          <a:avLst/>
          <a:gdLst/>
          <a:ahLst/>
          <a:cxnLst/>
          <a:rect l="0" t="0" r="0" b="0"/>
          <a:pathLst>
            <a:path>
              <a:moveTo>
                <a:pt x="3921004" y="0"/>
              </a:moveTo>
              <a:lnTo>
                <a:pt x="3921004" y="139387"/>
              </a:lnTo>
              <a:lnTo>
                <a:pt x="0" y="139387"/>
              </a:lnTo>
              <a:lnTo>
                <a:pt x="0" y="2754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A6E36D-8B99-8443-B172-74D03CB55681}">
      <dsp:nvSpPr>
        <dsp:cNvPr id="0" name=""/>
        <dsp:cNvSpPr/>
      </dsp:nvSpPr>
      <dsp:spPr>
        <a:xfrm>
          <a:off x="4012816" y="2258113"/>
          <a:ext cx="1118367" cy="73151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EC8273-58CA-3F49-96F2-E6BE126902E1}">
      <dsp:nvSpPr>
        <dsp:cNvPr id="0" name=""/>
        <dsp:cNvSpPr/>
      </dsp:nvSpPr>
      <dsp:spPr>
        <a:xfrm>
          <a:off x="4012816" y="2258113"/>
          <a:ext cx="1118367" cy="73151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CB0712-55DE-714A-B95C-51EDFC8C60DE}">
      <dsp:nvSpPr>
        <dsp:cNvPr id="0" name=""/>
        <dsp:cNvSpPr/>
      </dsp:nvSpPr>
      <dsp:spPr>
        <a:xfrm>
          <a:off x="3453632" y="2389786"/>
          <a:ext cx="2236735" cy="468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Common analytic frameworks?</a:t>
          </a:r>
        </a:p>
      </dsp:txBody>
      <dsp:txXfrm>
        <a:off x="3453632" y="2389786"/>
        <a:ext cx="2236735" cy="468170"/>
      </dsp:txXfrm>
    </dsp:sp>
    <dsp:sp modelId="{B15E40DA-DD95-AA47-AC56-D5CB4B662D20}">
      <dsp:nvSpPr>
        <dsp:cNvPr id="0" name=""/>
        <dsp:cNvSpPr/>
      </dsp:nvSpPr>
      <dsp:spPr>
        <a:xfrm>
          <a:off x="326945" y="3265118"/>
          <a:ext cx="648099" cy="64008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AD0854-3EE1-0444-B58D-207EBC0A4E81}">
      <dsp:nvSpPr>
        <dsp:cNvPr id="0" name=""/>
        <dsp:cNvSpPr/>
      </dsp:nvSpPr>
      <dsp:spPr>
        <a:xfrm>
          <a:off x="326945" y="3265118"/>
          <a:ext cx="648099" cy="64008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37CDFF-EBD2-BF47-A4F0-ABAC95FD9EF3}">
      <dsp:nvSpPr>
        <dsp:cNvPr id="0" name=""/>
        <dsp:cNvSpPr/>
      </dsp:nvSpPr>
      <dsp:spPr>
        <a:xfrm>
          <a:off x="2895" y="3380333"/>
          <a:ext cx="1296199" cy="409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Correlation</a:t>
          </a:r>
        </a:p>
      </dsp:txBody>
      <dsp:txXfrm>
        <a:off x="2895" y="3380333"/>
        <a:ext cx="1296199" cy="409653"/>
      </dsp:txXfrm>
    </dsp:sp>
    <dsp:sp modelId="{73CF5F62-C1DA-F44C-8C2F-7031D1AFF7D4}">
      <dsp:nvSpPr>
        <dsp:cNvPr id="0" name=""/>
        <dsp:cNvSpPr/>
      </dsp:nvSpPr>
      <dsp:spPr>
        <a:xfrm>
          <a:off x="1895347" y="3265118"/>
          <a:ext cx="648099" cy="64008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79944-B58C-5745-ABC8-1B2C9038E134}">
      <dsp:nvSpPr>
        <dsp:cNvPr id="0" name=""/>
        <dsp:cNvSpPr/>
      </dsp:nvSpPr>
      <dsp:spPr>
        <a:xfrm>
          <a:off x="1895347" y="3265118"/>
          <a:ext cx="648099" cy="64008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2B2301-FDD5-4148-9DC8-77EF73D285D7}">
      <dsp:nvSpPr>
        <dsp:cNvPr id="0" name=""/>
        <dsp:cNvSpPr/>
      </dsp:nvSpPr>
      <dsp:spPr>
        <a:xfrm>
          <a:off x="1571297" y="3380333"/>
          <a:ext cx="1296199" cy="409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Regression</a:t>
          </a:r>
        </a:p>
      </dsp:txBody>
      <dsp:txXfrm>
        <a:off x="1571297" y="3380333"/>
        <a:ext cx="1296199" cy="409653"/>
      </dsp:txXfrm>
    </dsp:sp>
    <dsp:sp modelId="{AF49DA03-894A-6E4C-94B5-33FE88A893A9}">
      <dsp:nvSpPr>
        <dsp:cNvPr id="0" name=""/>
        <dsp:cNvSpPr/>
      </dsp:nvSpPr>
      <dsp:spPr>
        <a:xfrm>
          <a:off x="3463749" y="3265118"/>
          <a:ext cx="648099" cy="64008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56E096-D049-E24E-B4BE-50629E6EB98F}">
      <dsp:nvSpPr>
        <dsp:cNvPr id="0" name=""/>
        <dsp:cNvSpPr/>
      </dsp:nvSpPr>
      <dsp:spPr>
        <a:xfrm>
          <a:off x="3463749" y="3265118"/>
          <a:ext cx="648099" cy="64008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0B13F9-81FC-4348-8398-26C8F34A5A58}">
      <dsp:nvSpPr>
        <dsp:cNvPr id="0" name=""/>
        <dsp:cNvSpPr/>
      </dsp:nvSpPr>
      <dsp:spPr>
        <a:xfrm>
          <a:off x="3139699" y="3380333"/>
          <a:ext cx="1296199" cy="409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ANOVA</a:t>
          </a:r>
        </a:p>
      </dsp:txBody>
      <dsp:txXfrm>
        <a:off x="3139699" y="3380333"/>
        <a:ext cx="1296199" cy="409653"/>
      </dsp:txXfrm>
    </dsp:sp>
    <dsp:sp modelId="{CE94BF91-E6E7-C34E-9EEA-DF96FD51C568}">
      <dsp:nvSpPr>
        <dsp:cNvPr id="0" name=""/>
        <dsp:cNvSpPr/>
      </dsp:nvSpPr>
      <dsp:spPr>
        <a:xfrm>
          <a:off x="5032150" y="3265118"/>
          <a:ext cx="648099" cy="64008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8018C-7E7C-4247-B925-BFBCEE15C372}">
      <dsp:nvSpPr>
        <dsp:cNvPr id="0" name=""/>
        <dsp:cNvSpPr/>
      </dsp:nvSpPr>
      <dsp:spPr>
        <a:xfrm>
          <a:off x="5032150" y="3265118"/>
          <a:ext cx="648099" cy="64008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709B4F-997A-A348-8807-47ABB6ABD899}">
      <dsp:nvSpPr>
        <dsp:cNvPr id="0" name=""/>
        <dsp:cNvSpPr/>
      </dsp:nvSpPr>
      <dsp:spPr>
        <a:xfrm>
          <a:off x="4708100" y="3380333"/>
          <a:ext cx="1296199" cy="409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Factor Analysis</a:t>
          </a:r>
        </a:p>
      </dsp:txBody>
      <dsp:txXfrm>
        <a:off x="4708100" y="3380333"/>
        <a:ext cx="1296199" cy="409653"/>
      </dsp:txXfrm>
    </dsp:sp>
    <dsp:sp modelId="{6A7B5D48-9C0B-D74B-A2F9-87D26FAD0FE1}">
      <dsp:nvSpPr>
        <dsp:cNvPr id="0" name=""/>
        <dsp:cNvSpPr/>
      </dsp:nvSpPr>
      <dsp:spPr>
        <a:xfrm>
          <a:off x="6600552" y="3261831"/>
          <a:ext cx="648099" cy="64809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55EE47-5895-1D44-A136-1BA06A432EEF}">
      <dsp:nvSpPr>
        <dsp:cNvPr id="0" name=""/>
        <dsp:cNvSpPr/>
      </dsp:nvSpPr>
      <dsp:spPr>
        <a:xfrm>
          <a:off x="6600552" y="3261831"/>
          <a:ext cx="648099" cy="64809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D444F2-C188-6840-AC03-B7FBA94BFC92}">
      <dsp:nvSpPr>
        <dsp:cNvPr id="0" name=""/>
        <dsp:cNvSpPr/>
      </dsp:nvSpPr>
      <dsp:spPr>
        <a:xfrm>
          <a:off x="6276502" y="3378489"/>
          <a:ext cx="1296199" cy="41478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Discriminant Function</a:t>
          </a:r>
        </a:p>
      </dsp:txBody>
      <dsp:txXfrm>
        <a:off x="6276502" y="3378489"/>
        <a:ext cx="1296199" cy="414783"/>
      </dsp:txXfrm>
    </dsp:sp>
    <dsp:sp modelId="{0A2491F3-93CC-D143-921C-2520F6014084}">
      <dsp:nvSpPr>
        <dsp:cNvPr id="0" name=""/>
        <dsp:cNvSpPr/>
      </dsp:nvSpPr>
      <dsp:spPr>
        <a:xfrm>
          <a:off x="8168954" y="3265118"/>
          <a:ext cx="648099" cy="64008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99CE33-6517-3844-AADC-D53CAF35D4F7}">
      <dsp:nvSpPr>
        <dsp:cNvPr id="0" name=""/>
        <dsp:cNvSpPr/>
      </dsp:nvSpPr>
      <dsp:spPr>
        <a:xfrm>
          <a:off x="8168954" y="3265118"/>
          <a:ext cx="648099" cy="64008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22880D-605D-6C4B-A88C-BCF358BA61E9}">
      <dsp:nvSpPr>
        <dsp:cNvPr id="0" name=""/>
        <dsp:cNvSpPr/>
      </dsp:nvSpPr>
      <dsp:spPr>
        <a:xfrm>
          <a:off x="7844904" y="3380333"/>
          <a:ext cx="1296199" cy="4096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SEM</a:t>
          </a:r>
        </a:p>
      </dsp:txBody>
      <dsp:txXfrm>
        <a:off x="7844904" y="3380333"/>
        <a:ext cx="1296199" cy="40965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8E53D-DDFB-7D47-A40E-F4900C49B173}">
      <dsp:nvSpPr>
        <dsp:cNvPr id="0" name=""/>
        <dsp:cNvSpPr/>
      </dsp:nvSpPr>
      <dsp:spPr>
        <a:xfrm>
          <a:off x="394248" y="1479356"/>
          <a:ext cx="2565593" cy="128279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The obtained coefficient holds for all members of the population</a:t>
          </a:r>
        </a:p>
      </dsp:txBody>
      <dsp:txXfrm>
        <a:off x="431820" y="1516928"/>
        <a:ext cx="2490449" cy="1207652"/>
      </dsp:txXfrm>
    </dsp:sp>
    <dsp:sp modelId="{B856ABD9-969F-774F-AA02-8DF460A85821}">
      <dsp:nvSpPr>
        <dsp:cNvPr id="0" name=""/>
        <dsp:cNvSpPr/>
      </dsp:nvSpPr>
      <dsp:spPr>
        <a:xfrm rot="18289469">
          <a:off x="2574431" y="1355927"/>
          <a:ext cx="1797060" cy="54438"/>
        </a:xfrm>
        <a:custGeom>
          <a:avLst/>
          <a:gdLst/>
          <a:ahLst/>
          <a:cxnLst/>
          <a:rect l="0" t="0" r="0" b="0"/>
          <a:pathLst>
            <a:path>
              <a:moveTo>
                <a:pt x="0" y="27219"/>
              </a:moveTo>
              <a:lnTo>
                <a:pt x="1797060" y="27219"/>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428034" y="1338220"/>
        <a:ext cx="89853" cy="89853"/>
      </dsp:txXfrm>
    </dsp:sp>
    <dsp:sp modelId="{0AA0B111-1257-2F4B-8D70-871C06C8B6F9}">
      <dsp:nvSpPr>
        <dsp:cNvPr id="0" name=""/>
        <dsp:cNvSpPr/>
      </dsp:nvSpPr>
      <dsp:spPr>
        <a:xfrm>
          <a:off x="3986080" y="4140"/>
          <a:ext cx="2565593" cy="12827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For a unit change in X there is a corresponding change in Y</a:t>
          </a:r>
        </a:p>
      </dsp:txBody>
      <dsp:txXfrm>
        <a:off x="4023652" y="41712"/>
        <a:ext cx="2490449" cy="1207652"/>
      </dsp:txXfrm>
    </dsp:sp>
    <dsp:sp modelId="{EDC424DC-A650-3D43-8A0A-4C376913D747}">
      <dsp:nvSpPr>
        <dsp:cNvPr id="0" name=""/>
        <dsp:cNvSpPr/>
      </dsp:nvSpPr>
      <dsp:spPr>
        <a:xfrm>
          <a:off x="2959842" y="2093535"/>
          <a:ext cx="1026237" cy="54438"/>
        </a:xfrm>
        <a:custGeom>
          <a:avLst/>
          <a:gdLst/>
          <a:ahLst/>
          <a:cxnLst/>
          <a:rect l="0" t="0" r="0" b="0"/>
          <a:pathLst>
            <a:path>
              <a:moveTo>
                <a:pt x="0" y="27219"/>
              </a:moveTo>
              <a:lnTo>
                <a:pt x="1026237" y="27219"/>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7305" y="2095099"/>
        <a:ext cx="51311" cy="51311"/>
      </dsp:txXfrm>
    </dsp:sp>
    <dsp:sp modelId="{FC307329-606D-4742-A0B0-ED87F773D959}">
      <dsp:nvSpPr>
        <dsp:cNvPr id="0" name=""/>
        <dsp:cNvSpPr/>
      </dsp:nvSpPr>
      <dsp:spPr>
        <a:xfrm>
          <a:off x="3986080" y="1479356"/>
          <a:ext cx="2565593" cy="12827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Stated differently, whatever the “effect” of X on Y (predictor on outcome) it holds for all members of the population</a:t>
          </a:r>
        </a:p>
      </dsp:txBody>
      <dsp:txXfrm>
        <a:off x="4023652" y="1516928"/>
        <a:ext cx="2490449" cy="1207652"/>
      </dsp:txXfrm>
    </dsp:sp>
    <dsp:sp modelId="{CF2920D4-6EA7-094B-B550-1F4D64032101}">
      <dsp:nvSpPr>
        <dsp:cNvPr id="0" name=""/>
        <dsp:cNvSpPr/>
      </dsp:nvSpPr>
      <dsp:spPr>
        <a:xfrm rot="3310531">
          <a:off x="2574431" y="2831143"/>
          <a:ext cx="1797060" cy="54438"/>
        </a:xfrm>
        <a:custGeom>
          <a:avLst/>
          <a:gdLst/>
          <a:ahLst/>
          <a:cxnLst/>
          <a:rect l="0" t="0" r="0" b="0"/>
          <a:pathLst>
            <a:path>
              <a:moveTo>
                <a:pt x="0" y="27219"/>
              </a:moveTo>
              <a:lnTo>
                <a:pt x="1797060" y="27219"/>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428034" y="2813436"/>
        <a:ext cx="89853" cy="89853"/>
      </dsp:txXfrm>
    </dsp:sp>
    <dsp:sp modelId="{01FC9EA5-EE4C-5841-B672-A256DAD3859D}">
      <dsp:nvSpPr>
        <dsp:cNvPr id="0" name=""/>
        <dsp:cNvSpPr/>
      </dsp:nvSpPr>
      <dsp:spPr>
        <a:xfrm>
          <a:off x="3986080" y="2954572"/>
          <a:ext cx="2565593" cy="12827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differences (straying from the mean) is treated as error</a:t>
          </a:r>
        </a:p>
      </dsp:txBody>
      <dsp:txXfrm>
        <a:off x="4023652" y="2992144"/>
        <a:ext cx="2490449" cy="120765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7AC28-3956-134A-9BDE-F7BB0487D8B3}">
      <dsp:nvSpPr>
        <dsp:cNvPr id="0" name=""/>
        <dsp:cNvSpPr/>
      </dsp:nvSpPr>
      <dsp:spPr>
        <a:xfrm>
          <a:off x="0" y="964"/>
          <a:ext cx="75525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F20635-38C1-C74E-970A-3517B474D75F}">
      <dsp:nvSpPr>
        <dsp:cNvPr id="0" name=""/>
        <dsp:cNvSpPr/>
      </dsp:nvSpPr>
      <dsp:spPr>
        <a:xfrm>
          <a:off x="0" y="964"/>
          <a:ext cx="1510507" cy="1972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Purpose?</a:t>
          </a:r>
        </a:p>
      </dsp:txBody>
      <dsp:txXfrm>
        <a:off x="0" y="964"/>
        <a:ext cx="1510507" cy="1972751"/>
      </dsp:txXfrm>
    </dsp:sp>
    <dsp:sp modelId="{B13C3B36-2F48-9543-8ECF-019B39F95662}">
      <dsp:nvSpPr>
        <dsp:cNvPr id="0" name=""/>
        <dsp:cNvSpPr/>
      </dsp:nvSpPr>
      <dsp:spPr>
        <a:xfrm>
          <a:off x="1623795" y="46815"/>
          <a:ext cx="2907726" cy="917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Elucidate typologies (mixtures or latent taxa)</a:t>
          </a:r>
        </a:p>
      </dsp:txBody>
      <dsp:txXfrm>
        <a:off x="1623795" y="46815"/>
        <a:ext cx="2907726" cy="917021"/>
      </dsp:txXfrm>
    </dsp:sp>
    <dsp:sp modelId="{2CEE3D69-189F-0644-8D15-525EC8D3A861}">
      <dsp:nvSpPr>
        <dsp:cNvPr id="0" name=""/>
        <dsp:cNvSpPr/>
      </dsp:nvSpPr>
      <dsp:spPr>
        <a:xfrm>
          <a:off x="4644810" y="46815"/>
          <a:ext cx="2907726" cy="30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LCA = Latent Class Analysis</a:t>
          </a:r>
        </a:p>
      </dsp:txBody>
      <dsp:txXfrm>
        <a:off x="4644810" y="46815"/>
        <a:ext cx="2907726" cy="305375"/>
      </dsp:txXfrm>
    </dsp:sp>
    <dsp:sp modelId="{012E4D0B-0764-A24D-BF58-4F4A074F02A8}">
      <dsp:nvSpPr>
        <dsp:cNvPr id="0" name=""/>
        <dsp:cNvSpPr/>
      </dsp:nvSpPr>
      <dsp:spPr>
        <a:xfrm>
          <a:off x="4531522" y="352190"/>
          <a:ext cx="2907726" cy="0"/>
        </a:xfrm>
        <a:prstGeom prst="line">
          <a:avLst/>
        </a:prstGeom>
        <a:solidFill>
          <a:schemeClr val="accent1">
            <a:hueOff val="0"/>
            <a:satOff val="0"/>
            <a:lumOff val="0"/>
            <a:alphaOff val="0"/>
          </a:schemeClr>
        </a:solidFill>
        <a:ln w="25400" cap="flat" cmpd="sng" algn="ctr">
          <a:solidFill>
            <a:srgbClr val="F5C2C2"/>
          </a:solidFill>
          <a:prstDash val="solid"/>
          <a:miter lim="800000"/>
        </a:ln>
        <a:effectLst/>
      </dsp:spPr>
      <dsp:style>
        <a:lnRef idx="2">
          <a:scrgbClr r="0" g="0" b="0"/>
        </a:lnRef>
        <a:fillRef idx="1">
          <a:scrgbClr r="0" g="0" b="0"/>
        </a:fillRef>
        <a:effectRef idx="0">
          <a:scrgbClr r="0" g="0" b="0"/>
        </a:effectRef>
        <a:fontRef idx="minor"/>
      </dsp:style>
    </dsp:sp>
    <dsp:sp modelId="{E8E123AF-7029-9043-9CE3-335427266A7B}">
      <dsp:nvSpPr>
        <dsp:cNvPr id="0" name=""/>
        <dsp:cNvSpPr/>
      </dsp:nvSpPr>
      <dsp:spPr>
        <a:xfrm>
          <a:off x="4644810" y="352190"/>
          <a:ext cx="2907726" cy="30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LTA = Latent Transition Analysis</a:t>
          </a:r>
        </a:p>
      </dsp:txBody>
      <dsp:txXfrm>
        <a:off x="4644810" y="352190"/>
        <a:ext cx="2907726" cy="305375"/>
      </dsp:txXfrm>
    </dsp:sp>
    <dsp:sp modelId="{AAD6605F-99C8-BA4E-A1BE-77F4FFC01ABE}">
      <dsp:nvSpPr>
        <dsp:cNvPr id="0" name=""/>
        <dsp:cNvSpPr/>
      </dsp:nvSpPr>
      <dsp:spPr>
        <a:xfrm>
          <a:off x="4531522" y="657565"/>
          <a:ext cx="2907726" cy="0"/>
        </a:xfrm>
        <a:prstGeom prst="line">
          <a:avLst/>
        </a:prstGeom>
        <a:solidFill>
          <a:schemeClr val="accent1">
            <a:hueOff val="0"/>
            <a:satOff val="0"/>
            <a:lumOff val="0"/>
            <a:alphaOff val="0"/>
          </a:schemeClr>
        </a:solidFill>
        <a:ln w="25400" cap="flat" cmpd="sng" algn="ctr">
          <a:solidFill>
            <a:srgbClr val="F5C2C2"/>
          </a:solidFill>
          <a:prstDash val="solid"/>
          <a:miter lim="800000"/>
        </a:ln>
        <a:effectLst/>
      </dsp:spPr>
      <dsp:style>
        <a:lnRef idx="2">
          <a:scrgbClr r="0" g="0" b="0"/>
        </a:lnRef>
        <a:fillRef idx="1">
          <a:scrgbClr r="0" g="0" b="0"/>
        </a:fillRef>
        <a:effectRef idx="0">
          <a:scrgbClr r="0" g="0" b="0"/>
        </a:effectRef>
        <a:fontRef idx="minor"/>
      </dsp:style>
    </dsp:sp>
    <dsp:sp modelId="{82B2E502-08B4-294A-86AC-4D3472331EBC}">
      <dsp:nvSpPr>
        <dsp:cNvPr id="0" name=""/>
        <dsp:cNvSpPr/>
      </dsp:nvSpPr>
      <dsp:spPr>
        <a:xfrm>
          <a:off x="4644810" y="657565"/>
          <a:ext cx="2907726" cy="30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GMM = Growth Mixture Models</a:t>
          </a:r>
        </a:p>
      </dsp:txBody>
      <dsp:txXfrm>
        <a:off x="4644810" y="657565"/>
        <a:ext cx="2907726" cy="305375"/>
      </dsp:txXfrm>
    </dsp:sp>
    <dsp:sp modelId="{35DCF36D-A12A-8B4E-A0C4-5041F50D2358}">
      <dsp:nvSpPr>
        <dsp:cNvPr id="0" name=""/>
        <dsp:cNvSpPr/>
      </dsp:nvSpPr>
      <dsp:spPr>
        <a:xfrm>
          <a:off x="1510507" y="963836"/>
          <a:ext cx="6042029" cy="0"/>
        </a:xfrm>
        <a:prstGeom prst="line">
          <a:avLst/>
        </a:prstGeom>
        <a:solidFill>
          <a:schemeClr val="accent1">
            <a:hueOff val="0"/>
            <a:satOff val="0"/>
            <a:lumOff val="0"/>
            <a:alphaOff val="0"/>
          </a:schemeClr>
        </a:solidFill>
        <a:ln w="25400" cap="flat" cmpd="sng" algn="ctr">
          <a:solidFill>
            <a:srgbClr val="F5C2C2"/>
          </a:solidFill>
          <a:prstDash val="solid"/>
          <a:miter lim="800000"/>
        </a:ln>
        <a:effectLst/>
      </dsp:spPr>
      <dsp:style>
        <a:lnRef idx="2">
          <a:scrgbClr r="0" g="0" b="0"/>
        </a:lnRef>
        <a:fillRef idx="1">
          <a:scrgbClr r="0" g="0" b="0"/>
        </a:fillRef>
        <a:effectRef idx="0">
          <a:scrgbClr r="0" g="0" b="0"/>
        </a:effectRef>
        <a:fontRef idx="minor"/>
      </dsp:style>
    </dsp:sp>
    <dsp:sp modelId="{52A27A0E-19D5-954B-AB23-659F3C29F41F}">
      <dsp:nvSpPr>
        <dsp:cNvPr id="0" name=""/>
        <dsp:cNvSpPr/>
      </dsp:nvSpPr>
      <dsp:spPr>
        <a:xfrm>
          <a:off x="1623795" y="1009687"/>
          <a:ext cx="2907726" cy="917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All use response patterns as the focus</a:t>
          </a:r>
          <a:endParaRPr lang="en-US" sz="2100" kern="1200"/>
        </a:p>
      </dsp:txBody>
      <dsp:txXfrm>
        <a:off x="1623795" y="1009687"/>
        <a:ext cx="2907726" cy="917021"/>
      </dsp:txXfrm>
    </dsp:sp>
    <dsp:sp modelId="{5D064552-ACE6-3D4F-9117-E49B0E32ADFC}">
      <dsp:nvSpPr>
        <dsp:cNvPr id="0" name=""/>
        <dsp:cNvSpPr/>
      </dsp:nvSpPr>
      <dsp:spPr>
        <a:xfrm>
          <a:off x="1510507" y="1926708"/>
          <a:ext cx="6042029" cy="0"/>
        </a:xfrm>
        <a:prstGeom prst="line">
          <a:avLst/>
        </a:prstGeom>
        <a:solidFill>
          <a:schemeClr val="accent1">
            <a:hueOff val="0"/>
            <a:satOff val="0"/>
            <a:lumOff val="0"/>
            <a:alphaOff val="0"/>
          </a:schemeClr>
        </a:solidFill>
        <a:ln w="25400" cap="flat" cmpd="sng" algn="ctr">
          <a:solidFill>
            <a:srgbClr val="F5C2C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68C37-3664-124D-977E-545D4BC80757}">
      <dsp:nvSpPr>
        <dsp:cNvPr id="0" name=""/>
        <dsp:cNvSpPr/>
      </dsp:nvSpPr>
      <dsp:spPr>
        <a:xfrm>
          <a:off x="3392709" y="2456802"/>
          <a:ext cx="2407729" cy="572930"/>
        </a:xfrm>
        <a:custGeom>
          <a:avLst/>
          <a:gdLst/>
          <a:ahLst/>
          <a:cxnLst/>
          <a:rect l="0" t="0" r="0" b="0"/>
          <a:pathLst>
            <a:path>
              <a:moveTo>
                <a:pt x="0" y="0"/>
              </a:moveTo>
              <a:lnTo>
                <a:pt x="0" y="390435"/>
              </a:lnTo>
              <a:lnTo>
                <a:pt x="2407729" y="390435"/>
              </a:lnTo>
              <a:lnTo>
                <a:pt x="2407729" y="5729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7B75D3-2527-5646-BA99-6BA9402747F9}">
      <dsp:nvSpPr>
        <dsp:cNvPr id="0" name=""/>
        <dsp:cNvSpPr/>
      </dsp:nvSpPr>
      <dsp:spPr>
        <a:xfrm>
          <a:off x="3346989" y="2456802"/>
          <a:ext cx="91440" cy="572930"/>
        </a:xfrm>
        <a:custGeom>
          <a:avLst/>
          <a:gdLst/>
          <a:ahLst/>
          <a:cxnLst/>
          <a:rect l="0" t="0" r="0" b="0"/>
          <a:pathLst>
            <a:path>
              <a:moveTo>
                <a:pt x="45720" y="0"/>
              </a:moveTo>
              <a:lnTo>
                <a:pt x="45720" y="5729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A8C79B-5DC5-8942-B90D-445DAE627CBE}">
      <dsp:nvSpPr>
        <dsp:cNvPr id="0" name=""/>
        <dsp:cNvSpPr/>
      </dsp:nvSpPr>
      <dsp:spPr>
        <a:xfrm>
          <a:off x="984980" y="2456802"/>
          <a:ext cx="2407729" cy="572930"/>
        </a:xfrm>
        <a:custGeom>
          <a:avLst/>
          <a:gdLst/>
          <a:ahLst/>
          <a:cxnLst/>
          <a:rect l="0" t="0" r="0" b="0"/>
          <a:pathLst>
            <a:path>
              <a:moveTo>
                <a:pt x="2407729" y="0"/>
              </a:moveTo>
              <a:lnTo>
                <a:pt x="2407729" y="390435"/>
              </a:lnTo>
              <a:lnTo>
                <a:pt x="0" y="390435"/>
              </a:lnTo>
              <a:lnTo>
                <a:pt x="0" y="5729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C023AB-8944-5C45-88FF-9D8218926A4E}">
      <dsp:nvSpPr>
        <dsp:cNvPr id="0" name=""/>
        <dsp:cNvSpPr/>
      </dsp:nvSpPr>
      <dsp:spPr>
        <a:xfrm>
          <a:off x="2407729" y="1205878"/>
          <a:ext cx="1969960" cy="12509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408FC-9D06-004B-9007-775679361466}">
      <dsp:nvSpPr>
        <dsp:cNvPr id="0" name=""/>
        <dsp:cNvSpPr/>
      </dsp:nvSpPr>
      <dsp:spPr>
        <a:xfrm>
          <a:off x="2626614" y="1413818"/>
          <a:ext cx="1969960" cy="12509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Pressing Question You Can Ask with Survey Data …</a:t>
          </a:r>
        </a:p>
      </dsp:txBody>
      <dsp:txXfrm>
        <a:off x="2663252" y="1450456"/>
        <a:ext cx="1896684" cy="1177648"/>
      </dsp:txXfrm>
    </dsp:sp>
    <dsp:sp modelId="{FCC93017-EBE3-5849-AF63-BE2CC74464C6}">
      <dsp:nvSpPr>
        <dsp:cNvPr id="0" name=""/>
        <dsp:cNvSpPr/>
      </dsp:nvSpPr>
      <dsp:spPr>
        <a:xfrm>
          <a:off x="0" y="3029733"/>
          <a:ext cx="1969960" cy="1737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2B9AB-2A48-9048-B29F-D4276E993322}">
      <dsp:nvSpPr>
        <dsp:cNvPr id="0" name=""/>
        <dsp:cNvSpPr/>
      </dsp:nvSpPr>
      <dsp:spPr>
        <a:xfrm>
          <a:off x="218884" y="3237673"/>
          <a:ext cx="1969960" cy="17373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Is there a single undifferentiated population or rather there is subgroup heterogeneity, which we term …  </a:t>
          </a:r>
        </a:p>
      </dsp:txBody>
      <dsp:txXfrm>
        <a:off x="269770" y="3288559"/>
        <a:ext cx="1868188" cy="1635587"/>
      </dsp:txXfrm>
    </dsp:sp>
    <dsp:sp modelId="{547A2235-2439-B04C-9A7F-51BBCD2699BE}">
      <dsp:nvSpPr>
        <dsp:cNvPr id="0" name=""/>
        <dsp:cNvSpPr/>
      </dsp:nvSpPr>
      <dsp:spPr>
        <a:xfrm>
          <a:off x="2407729" y="3029733"/>
          <a:ext cx="1969960" cy="1737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CE0FB-783D-5A44-96AF-1AA11F0D5A02}">
      <dsp:nvSpPr>
        <dsp:cNvPr id="0" name=""/>
        <dsp:cNvSpPr/>
      </dsp:nvSpPr>
      <dsp:spPr>
        <a:xfrm>
          <a:off x="2626614" y="3237673"/>
          <a:ext cx="1969960" cy="17373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“discrete, mutually exclusive classes (mixtures) that are qualitatively different from each other and that exist within the population”</a:t>
          </a:r>
        </a:p>
      </dsp:txBody>
      <dsp:txXfrm>
        <a:off x="2677500" y="3288559"/>
        <a:ext cx="1868188" cy="1635587"/>
      </dsp:txXfrm>
    </dsp:sp>
    <dsp:sp modelId="{0BA43F49-648D-F841-882C-732879458A9B}">
      <dsp:nvSpPr>
        <dsp:cNvPr id="0" name=""/>
        <dsp:cNvSpPr/>
      </dsp:nvSpPr>
      <dsp:spPr>
        <a:xfrm>
          <a:off x="4815458" y="3029733"/>
          <a:ext cx="1969960" cy="17373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B31AB-B833-DD43-A333-921936B26CFF}">
      <dsp:nvSpPr>
        <dsp:cNvPr id="0" name=""/>
        <dsp:cNvSpPr/>
      </dsp:nvSpPr>
      <dsp:spPr>
        <a:xfrm>
          <a:off x="5034343" y="3237673"/>
          <a:ext cx="1969960" cy="17373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Subgroup heterogeneity … another way to frame “individual differences” from a holistic perspective</a:t>
          </a:r>
        </a:p>
      </dsp:txBody>
      <dsp:txXfrm>
        <a:off x="5085229" y="3288559"/>
        <a:ext cx="1868188" cy="163558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8FB95-8035-4AEE-9282-D9B0E9F04D05}">
      <dsp:nvSpPr>
        <dsp:cNvPr id="0" name=""/>
        <dsp:cNvSpPr/>
      </dsp:nvSpPr>
      <dsp:spPr>
        <a:xfrm>
          <a:off x="1239352" y="699195"/>
          <a:ext cx="1058062" cy="1058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89927-E069-4DC5-9B7B-D8CDC68C18B8}">
      <dsp:nvSpPr>
        <dsp:cNvPr id="0" name=""/>
        <dsp:cNvSpPr/>
      </dsp:nvSpPr>
      <dsp:spPr>
        <a:xfrm>
          <a:off x="172804" y="1665247"/>
          <a:ext cx="3047431" cy="100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We have two manifest questions, each coded Yes/ No; therefore, we have 2</a:t>
          </a:r>
          <a:r>
            <a:rPr lang="en-US" sz="1600" kern="1200" baseline="30000" dirty="0"/>
            <a:t>2</a:t>
          </a:r>
          <a:r>
            <a:rPr lang="en-US" sz="1600" kern="1200" dirty="0"/>
            <a:t> or 4 response patterns:</a:t>
          </a:r>
        </a:p>
        <a:p>
          <a:pPr marL="0" lvl="0" indent="0" algn="ctr" defTabSz="711200">
            <a:lnSpc>
              <a:spcPct val="100000"/>
            </a:lnSpc>
            <a:spcBef>
              <a:spcPct val="0"/>
            </a:spcBef>
            <a:spcAft>
              <a:spcPct val="35000"/>
            </a:spcAft>
            <a:buNone/>
          </a:pPr>
          <a:r>
            <a:rPr lang="en-US" sz="1600" kern="1200" dirty="0"/>
            <a:t>YY, YN, NY, and NN</a:t>
          </a:r>
        </a:p>
      </dsp:txBody>
      <dsp:txXfrm>
        <a:off x="172804" y="1665247"/>
        <a:ext cx="3047431" cy="1002156"/>
      </dsp:txXfrm>
    </dsp:sp>
    <dsp:sp modelId="{CC8AE8D7-4CBE-41FD-BF46-44D076C9A5C4}">
      <dsp:nvSpPr>
        <dsp:cNvPr id="0" name=""/>
        <dsp:cNvSpPr/>
      </dsp:nvSpPr>
      <dsp:spPr>
        <a:xfrm>
          <a:off x="1219492" y="3506664"/>
          <a:ext cx="1058062" cy="1058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61A44-B6A5-4CE4-BE0D-A40F6597D432}">
      <dsp:nvSpPr>
        <dsp:cNvPr id="0" name=""/>
        <dsp:cNvSpPr/>
      </dsp:nvSpPr>
      <dsp:spPr>
        <a:xfrm>
          <a:off x="53924" y="4676964"/>
          <a:ext cx="3285190" cy="100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kern="1200" dirty="0"/>
            <a:t>If we have  8 questions, each coded Y/N we have 2</a:t>
          </a:r>
          <a:r>
            <a:rPr lang="en-US" sz="1600" b="0" kern="1200" baseline="30000" dirty="0"/>
            <a:t>8</a:t>
          </a:r>
          <a:r>
            <a:rPr lang="en-US" sz="1600" b="0" kern="1200" dirty="0"/>
            <a:t>  = 256 possible response patterns, making it a bit more difficult to “see” the different subgroups that might underlie the data</a:t>
          </a:r>
        </a:p>
      </dsp:txBody>
      <dsp:txXfrm>
        <a:off x="53924" y="4676964"/>
        <a:ext cx="3285190" cy="10021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F7274-D572-5749-8211-3313AD15BC82}">
      <dsp:nvSpPr>
        <dsp:cNvPr id="0" name=""/>
        <dsp:cNvSpPr/>
      </dsp:nvSpPr>
      <dsp:spPr>
        <a:xfrm>
          <a:off x="3356539" y="799873"/>
          <a:ext cx="615876" cy="91440"/>
        </a:xfrm>
        <a:custGeom>
          <a:avLst/>
          <a:gdLst/>
          <a:ahLst/>
          <a:cxnLst/>
          <a:rect l="0" t="0" r="0" b="0"/>
          <a:pathLst>
            <a:path>
              <a:moveTo>
                <a:pt x="0" y="45720"/>
              </a:moveTo>
              <a:lnTo>
                <a:pt x="615876" y="45720"/>
              </a:lnTo>
            </a:path>
          </a:pathLst>
        </a:custGeom>
        <a:noFill/>
        <a:ln w="9525" cap="flat" cmpd="sng" algn="ctr">
          <a:solidFill>
            <a:schemeClr val="accent6">
              <a:shade val="90000"/>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48315" y="842361"/>
        <a:ext cx="32323" cy="6464"/>
      </dsp:txXfrm>
    </dsp:sp>
    <dsp:sp modelId="{79CA11AB-D3D9-DB4D-8AE2-56BDA5B85C91}">
      <dsp:nvSpPr>
        <dsp:cNvPr id="0" name=""/>
        <dsp:cNvSpPr/>
      </dsp:nvSpPr>
      <dsp:spPr>
        <a:xfrm>
          <a:off x="547571" y="2363"/>
          <a:ext cx="2810767" cy="1686460"/>
        </a:xfrm>
        <a:prstGeom prst="rect">
          <a:avLst/>
        </a:prstGeom>
        <a:gradFill rotWithShape="0">
          <a:gsLst>
            <a:gs pos="0">
              <a:schemeClr val="accent6">
                <a:shade val="50000"/>
                <a:hueOff val="0"/>
                <a:satOff val="0"/>
                <a:lumOff val="0"/>
                <a:alphaOff val="0"/>
                <a:tint val="96000"/>
                <a:satMod val="100000"/>
                <a:lumMod val="104000"/>
              </a:schemeClr>
            </a:gs>
            <a:gs pos="78000">
              <a:schemeClr val="accent6">
                <a:shade val="50000"/>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730" tIns="144572" rIns="137730" bIns="144572" numCol="1" spcCol="1270" anchor="ctr" anchorCtr="0">
          <a:noAutofit/>
        </a:bodyPr>
        <a:lstStyle/>
        <a:p>
          <a:pPr marL="0" lvl="0" indent="0" algn="ctr" defTabSz="755650">
            <a:lnSpc>
              <a:spcPct val="90000"/>
            </a:lnSpc>
            <a:spcBef>
              <a:spcPct val="0"/>
            </a:spcBef>
            <a:spcAft>
              <a:spcPct val="35000"/>
            </a:spcAft>
            <a:buNone/>
          </a:pPr>
          <a:r>
            <a:rPr lang="en-US" sz="1700" kern="1200"/>
            <a:t>EFA and ESEM (exploratory structural equation modeling)</a:t>
          </a:r>
        </a:p>
      </dsp:txBody>
      <dsp:txXfrm>
        <a:off x="547571" y="2363"/>
        <a:ext cx="2810767" cy="1686460"/>
      </dsp:txXfrm>
    </dsp:sp>
    <dsp:sp modelId="{FA6FA886-59C5-844B-BFF4-42495CA1A24F}">
      <dsp:nvSpPr>
        <dsp:cNvPr id="0" name=""/>
        <dsp:cNvSpPr/>
      </dsp:nvSpPr>
      <dsp:spPr>
        <a:xfrm>
          <a:off x="6813783" y="799873"/>
          <a:ext cx="615876" cy="91440"/>
        </a:xfrm>
        <a:custGeom>
          <a:avLst/>
          <a:gdLst/>
          <a:ahLst/>
          <a:cxnLst/>
          <a:rect l="0" t="0" r="0" b="0"/>
          <a:pathLst>
            <a:path>
              <a:moveTo>
                <a:pt x="0" y="45720"/>
              </a:moveTo>
              <a:lnTo>
                <a:pt x="615876" y="45720"/>
              </a:lnTo>
            </a:path>
          </a:pathLst>
        </a:custGeom>
        <a:noFill/>
        <a:ln w="9525" cap="flat" cmpd="sng" algn="ctr">
          <a:solidFill>
            <a:schemeClr val="accent6">
              <a:shade val="90000"/>
              <a:hueOff val="173417"/>
              <a:satOff val="-1287"/>
              <a:lumOff val="1187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05560" y="842361"/>
        <a:ext cx="32323" cy="6464"/>
      </dsp:txXfrm>
    </dsp:sp>
    <dsp:sp modelId="{107BC3FE-18ED-FD45-91C4-4F3D0C697236}">
      <dsp:nvSpPr>
        <dsp:cNvPr id="0" name=""/>
        <dsp:cNvSpPr/>
      </dsp:nvSpPr>
      <dsp:spPr>
        <a:xfrm>
          <a:off x="4004816" y="2363"/>
          <a:ext cx="2810767" cy="1686460"/>
        </a:xfrm>
        <a:prstGeom prst="rect">
          <a:avLst/>
        </a:prstGeom>
        <a:gradFill rotWithShape="0">
          <a:gsLst>
            <a:gs pos="0">
              <a:schemeClr val="accent6">
                <a:shade val="50000"/>
                <a:hueOff val="138065"/>
                <a:satOff val="2289"/>
                <a:lumOff val="13648"/>
                <a:alphaOff val="0"/>
                <a:tint val="96000"/>
                <a:satMod val="100000"/>
                <a:lumMod val="104000"/>
              </a:schemeClr>
            </a:gs>
            <a:gs pos="78000">
              <a:schemeClr val="accent6">
                <a:shade val="50000"/>
                <a:hueOff val="138065"/>
                <a:satOff val="2289"/>
                <a:lumOff val="13648"/>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730" tIns="144572" rIns="137730" bIns="144572" numCol="1" spcCol="1270" anchor="ctr" anchorCtr="0">
          <a:noAutofit/>
        </a:bodyPr>
        <a:lstStyle/>
        <a:p>
          <a:pPr marL="0" lvl="0" indent="0" algn="ctr" defTabSz="755650">
            <a:lnSpc>
              <a:spcPct val="90000"/>
            </a:lnSpc>
            <a:spcBef>
              <a:spcPct val="0"/>
            </a:spcBef>
            <a:spcAft>
              <a:spcPct val="35000"/>
            </a:spcAft>
            <a:buNone/>
          </a:pPr>
          <a:r>
            <a:rPr lang="en-US" sz="1700" kern="1200"/>
            <a:t>Confirmatory Factor Analysis (simple structure)</a:t>
          </a:r>
        </a:p>
      </dsp:txBody>
      <dsp:txXfrm>
        <a:off x="4004816" y="2363"/>
        <a:ext cx="2810767" cy="1686460"/>
      </dsp:txXfrm>
    </dsp:sp>
    <dsp:sp modelId="{A869C9C9-A021-3B40-8301-CDB4E2D235B4}">
      <dsp:nvSpPr>
        <dsp:cNvPr id="0" name=""/>
        <dsp:cNvSpPr/>
      </dsp:nvSpPr>
      <dsp:spPr>
        <a:xfrm>
          <a:off x="1952955" y="1687024"/>
          <a:ext cx="6914489" cy="615876"/>
        </a:xfrm>
        <a:custGeom>
          <a:avLst/>
          <a:gdLst/>
          <a:ahLst/>
          <a:cxnLst/>
          <a:rect l="0" t="0" r="0" b="0"/>
          <a:pathLst>
            <a:path>
              <a:moveTo>
                <a:pt x="6914489" y="0"/>
              </a:moveTo>
              <a:lnTo>
                <a:pt x="6914489" y="325038"/>
              </a:lnTo>
              <a:lnTo>
                <a:pt x="0" y="325038"/>
              </a:lnTo>
              <a:lnTo>
                <a:pt x="0" y="615876"/>
              </a:lnTo>
            </a:path>
          </a:pathLst>
        </a:custGeom>
        <a:noFill/>
        <a:ln w="9525" cap="flat" cmpd="sng" algn="ctr">
          <a:solidFill>
            <a:schemeClr val="accent6">
              <a:shade val="90000"/>
              <a:hueOff val="346833"/>
              <a:satOff val="-2574"/>
              <a:lumOff val="23739"/>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36583" y="1991730"/>
        <a:ext cx="347232" cy="6464"/>
      </dsp:txXfrm>
    </dsp:sp>
    <dsp:sp modelId="{E894CA3F-664F-C941-A3FA-806C3C6A9E59}">
      <dsp:nvSpPr>
        <dsp:cNvPr id="0" name=""/>
        <dsp:cNvSpPr/>
      </dsp:nvSpPr>
      <dsp:spPr>
        <a:xfrm>
          <a:off x="7462060" y="2363"/>
          <a:ext cx="2810767" cy="1686460"/>
        </a:xfrm>
        <a:prstGeom prst="rect">
          <a:avLst/>
        </a:prstGeom>
        <a:gradFill rotWithShape="0">
          <a:gsLst>
            <a:gs pos="0">
              <a:schemeClr val="accent6">
                <a:shade val="50000"/>
                <a:hueOff val="276129"/>
                <a:satOff val="4579"/>
                <a:lumOff val="27295"/>
                <a:alphaOff val="0"/>
                <a:tint val="96000"/>
                <a:satMod val="100000"/>
                <a:lumMod val="104000"/>
              </a:schemeClr>
            </a:gs>
            <a:gs pos="78000">
              <a:schemeClr val="accent6">
                <a:shade val="50000"/>
                <a:hueOff val="276129"/>
                <a:satOff val="4579"/>
                <a:lumOff val="27295"/>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730" tIns="144572" rIns="137730" bIns="144572" numCol="1" spcCol="1270" anchor="ctr" anchorCtr="0">
          <a:noAutofit/>
        </a:bodyPr>
        <a:lstStyle/>
        <a:p>
          <a:pPr marL="0" lvl="0" indent="0" algn="ctr" defTabSz="755650">
            <a:lnSpc>
              <a:spcPct val="90000"/>
            </a:lnSpc>
            <a:spcBef>
              <a:spcPct val="0"/>
            </a:spcBef>
            <a:spcAft>
              <a:spcPct val="35000"/>
            </a:spcAft>
            <a:buNone/>
          </a:pPr>
          <a:r>
            <a:rPr lang="en-US" sz="1700" kern="1200"/>
            <a:t>Covariance analysis (multi-group)</a:t>
          </a:r>
        </a:p>
      </dsp:txBody>
      <dsp:txXfrm>
        <a:off x="7462060" y="2363"/>
        <a:ext cx="2810767" cy="1686460"/>
      </dsp:txXfrm>
    </dsp:sp>
    <dsp:sp modelId="{CF68371B-6961-B943-A4A8-8E6283112367}">
      <dsp:nvSpPr>
        <dsp:cNvPr id="0" name=""/>
        <dsp:cNvSpPr/>
      </dsp:nvSpPr>
      <dsp:spPr>
        <a:xfrm>
          <a:off x="3356539" y="3132811"/>
          <a:ext cx="615876" cy="91440"/>
        </a:xfrm>
        <a:custGeom>
          <a:avLst/>
          <a:gdLst/>
          <a:ahLst/>
          <a:cxnLst/>
          <a:rect l="0" t="0" r="0" b="0"/>
          <a:pathLst>
            <a:path>
              <a:moveTo>
                <a:pt x="0" y="45720"/>
              </a:moveTo>
              <a:lnTo>
                <a:pt x="615876" y="45720"/>
              </a:lnTo>
            </a:path>
          </a:pathLst>
        </a:custGeom>
        <a:noFill/>
        <a:ln w="9525" cap="flat" cmpd="sng" algn="ctr">
          <a:solidFill>
            <a:schemeClr val="accent6">
              <a:shade val="90000"/>
              <a:hueOff val="346833"/>
              <a:satOff val="-2574"/>
              <a:lumOff val="23739"/>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48315" y="3175298"/>
        <a:ext cx="32323" cy="6464"/>
      </dsp:txXfrm>
    </dsp:sp>
    <dsp:sp modelId="{4CC7AB8C-3653-9448-A5F1-6EC12693B66F}">
      <dsp:nvSpPr>
        <dsp:cNvPr id="0" name=""/>
        <dsp:cNvSpPr/>
      </dsp:nvSpPr>
      <dsp:spPr>
        <a:xfrm>
          <a:off x="547571" y="2335300"/>
          <a:ext cx="2810767" cy="1686460"/>
        </a:xfrm>
        <a:prstGeom prst="rect">
          <a:avLst/>
        </a:prstGeom>
        <a:gradFill rotWithShape="0">
          <a:gsLst>
            <a:gs pos="0">
              <a:schemeClr val="accent6">
                <a:shade val="50000"/>
                <a:hueOff val="414194"/>
                <a:satOff val="6868"/>
                <a:lumOff val="40943"/>
                <a:alphaOff val="0"/>
                <a:tint val="96000"/>
                <a:satMod val="100000"/>
                <a:lumMod val="104000"/>
              </a:schemeClr>
            </a:gs>
            <a:gs pos="37000">
              <a:srgbClr val="A8C0E2"/>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730" tIns="144572" rIns="137730" bIns="144572" numCol="1" spcCol="1270" anchor="ctr" anchorCtr="0">
          <a:noAutofit/>
        </a:bodyPr>
        <a:lstStyle/>
        <a:p>
          <a:pPr marL="0" lvl="0" indent="0" algn="ctr" defTabSz="755650">
            <a:lnSpc>
              <a:spcPct val="90000"/>
            </a:lnSpc>
            <a:spcBef>
              <a:spcPct val="0"/>
            </a:spcBef>
            <a:spcAft>
              <a:spcPct val="35000"/>
            </a:spcAft>
            <a:buNone/>
          </a:pPr>
          <a:r>
            <a:rPr lang="en-US" sz="1700" kern="1200"/>
            <a:t>Item Response Theory (2-PL IRT Model)</a:t>
          </a:r>
        </a:p>
      </dsp:txBody>
      <dsp:txXfrm>
        <a:off x="547571" y="2335300"/>
        <a:ext cx="2810767" cy="1686460"/>
      </dsp:txXfrm>
    </dsp:sp>
    <dsp:sp modelId="{E426AECE-0E84-0348-BCAC-7519DA02D708}">
      <dsp:nvSpPr>
        <dsp:cNvPr id="0" name=""/>
        <dsp:cNvSpPr/>
      </dsp:nvSpPr>
      <dsp:spPr>
        <a:xfrm>
          <a:off x="6813783" y="3132811"/>
          <a:ext cx="615876" cy="91440"/>
        </a:xfrm>
        <a:custGeom>
          <a:avLst/>
          <a:gdLst/>
          <a:ahLst/>
          <a:cxnLst/>
          <a:rect l="0" t="0" r="0" b="0"/>
          <a:pathLst>
            <a:path>
              <a:moveTo>
                <a:pt x="0" y="45720"/>
              </a:moveTo>
              <a:lnTo>
                <a:pt x="615876" y="45720"/>
              </a:lnTo>
            </a:path>
          </a:pathLst>
        </a:custGeom>
        <a:noFill/>
        <a:ln w="9525" cap="flat" cmpd="sng" algn="ctr">
          <a:solidFill>
            <a:schemeClr val="accent6">
              <a:shade val="90000"/>
              <a:hueOff val="173417"/>
              <a:satOff val="-1287"/>
              <a:lumOff val="1187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05560" y="3175298"/>
        <a:ext cx="32323" cy="6464"/>
      </dsp:txXfrm>
    </dsp:sp>
    <dsp:sp modelId="{F453DDEB-20E5-2644-BE83-F233555AF280}">
      <dsp:nvSpPr>
        <dsp:cNvPr id="0" name=""/>
        <dsp:cNvSpPr/>
      </dsp:nvSpPr>
      <dsp:spPr>
        <a:xfrm>
          <a:off x="4004816" y="2335300"/>
          <a:ext cx="2810767" cy="1686460"/>
        </a:xfrm>
        <a:prstGeom prst="rect">
          <a:avLst/>
        </a:prstGeom>
        <a:gradFill rotWithShape="0">
          <a:gsLst>
            <a:gs pos="0">
              <a:schemeClr val="accent6">
                <a:shade val="50000"/>
                <a:hueOff val="276129"/>
                <a:satOff val="4579"/>
                <a:lumOff val="27295"/>
                <a:alphaOff val="0"/>
                <a:tint val="96000"/>
                <a:satMod val="100000"/>
                <a:lumMod val="104000"/>
              </a:schemeClr>
            </a:gs>
            <a:gs pos="78000">
              <a:schemeClr val="accent6">
                <a:shade val="50000"/>
                <a:hueOff val="276129"/>
                <a:satOff val="4579"/>
                <a:lumOff val="27295"/>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730" tIns="144572" rIns="137730" bIns="144572" numCol="1" spcCol="1270" anchor="ctr" anchorCtr="0">
          <a:noAutofit/>
        </a:bodyPr>
        <a:lstStyle/>
        <a:p>
          <a:pPr marL="0" lvl="0" indent="0" algn="ctr" defTabSz="755650">
            <a:lnSpc>
              <a:spcPct val="90000"/>
            </a:lnSpc>
            <a:spcBef>
              <a:spcPct val="0"/>
            </a:spcBef>
            <a:spcAft>
              <a:spcPct val="35000"/>
            </a:spcAft>
            <a:buNone/>
          </a:pPr>
          <a:r>
            <a:rPr lang="en-US" sz="1700" kern="1200"/>
            <a:t>Validity (face, content, construct [concurrent, discriminant], factorial, criterion [predictive], structural)</a:t>
          </a:r>
        </a:p>
      </dsp:txBody>
      <dsp:txXfrm>
        <a:off x="4004816" y="2335300"/>
        <a:ext cx="2810767" cy="1686460"/>
      </dsp:txXfrm>
    </dsp:sp>
    <dsp:sp modelId="{824B7FFB-5FFC-A84C-BCF8-4BF880B52170}">
      <dsp:nvSpPr>
        <dsp:cNvPr id="0" name=""/>
        <dsp:cNvSpPr/>
      </dsp:nvSpPr>
      <dsp:spPr>
        <a:xfrm>
          <a:off x="7462060" y="2335300"/>
          <a:ext cx="2810767" cy="1686460"/>
        </a:xfrm>
        <a:prstGeom prst="rect">
          <a:avLst/>
        </a:prstGeom>
        <a:gradFill rotWithShape="0">
          <a:gsLst>
            <a:gs pos="0">
              <a:schemeClr val="accent6">
                <a:shade val="50000"/>
                <a:hueOff val="138065"/>
                <a:satOff val="2289"/>
                <a:lumOff val="13648"/>
                <a:alphaOff val="0"/>
                <a:tint val="96000"/>
                <a:satMod val="100000"/>
                <a:lumMod val="104000"/>
              </a:schemeClr>
            </a:gs>
            <a:gs pos="78000">
              <a:schemeClr val="accent6">
                <a:shade val="50000"/>
                <a:hueOff val="138065"/>
                <a:satOff val="2289"/>
                <a:lumOff val="13648"/>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730" tIns="144572" rIns="137730" bIns="144572" numCol="1" spcCol="1270" anchor="ctr" anchorCtr="0">
          <a:noAutofit/>
        </a:bodyPr>
        <a:lstStyle/>
        <a:p>
          <a:pPr marL="0" lvl="0" indent="0" algn="ctr" defTabSz="755650">
            <a:lnSpc>
              <a:spcPct val="90000"/>
            </a:lnSpc>
            <a:spcBef>
              <a:spcPct val="0"/>
            </a:spcBef>
            <a:spcAft>
              <a:spcPct val="35000"/>
            </a:spcAft>
            <a:buNone/>
          </a:pPr>
          <a:r>
            <a:rPr lang="en-US" sz="1700" kern="1200"/>
            <a:t>Measurement invariance</a:t>
          </a:r>
        </a:p>
      </dsp:txBody>
      <dsp:txXfrm>
        <a:off x="7462060" y="2335300"/>
        <a:ext cx="2810767" cy="168646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4A5CF-D055-F143-A88D-3A95501A064C}">
      <dsp:nvSpPr>
        <dsp:cNvPr id="0" name=""/>
        <dsp:cNvSpPr/>
      </dsp:nvSpPr>
      <dsp:spPr>
        <a:xfrm rot="5400000">
          <a:off x="416287" y="1309667"/>
          <a:ext cx="1252496" cy="2084125"/>
        </a:xfrm>
        <a:prstGeom prst="corner">
          <a:avLst>
            <a:gd name="adj1" fmla="val 16120"/>
            <a:gd name="adj2" fmla="val 16110"/>
          </a:avLst>
        </a:prstGeom>
        <a:solidFill>
          <a:schemeClr val="accent6">
            <a:alpha val="9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120FD3EE-9117-0643-8CE8-AD357915FB8C}">
      <dsp:nvSpPr>
        <dsp:cNvPr id="0" name=""/>
        <dsp:cNvSpPr/>
      </dsp:nvSpPr>
      <dsp:spPr>
        <a:xfrm>
          <a:off x="207214" y="1932371"/>
          <a:ext cx="1881560" cy="1649298"/>
        </a:xfrm>
        <a:prstGeom prst="rect">
          <a:avLst/>
        </a:prstGeom>
        <a:noFill/>
        <a:ln>
          <a:noFill/>
        </a:ln>
        <a:effectLst/>
        <a:scene3d>
          <a:camera prst="orthographicFront"/>
          <a:lightRig rig="threePt" dir="t"/>
        </a:scene3d>
        <a:sp3d>
          <a:bevelT w="165100" prst="coolSlant"/>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Classes are “mutually exclusive” and qualitatively different (not quantitatively different). </a:t>
          </a:r>
        </a:p>
      </dsp:txBody>
      <dsp:txXfrm>
        <a:off x="207214" y="1932371"/>
        <a:ext cx="1881560" cy="1649298"/>
      </dsp:txXfrm>
    </dsp:sp>
    <dsp:sp modelId="{9D936786-1828-AA49-84DB-D2E8CE1A36C6}">
      <dsp:nvSpPr>
        <dsp:cNvPr id="0" name=""/>
        <dsp:cNvSpPr/>
      </dsp:nvSpPr>
      <dsp:spPr>
        <a:xfrm>
          <a:off x="1733763" y="1156231"/>
          <a:ext cx="355011" cy="355011"/>
        </a:xfrm>
        <a:prstGeom prst="triangle">
          <a:avLst>
            <a:gd name="adj" fmla="val 100000"/>
          </a:avLst>
        </a:prstGeom>
        <a:solidFill>
          <a:schemeClr val="accent6">
            <a:alpha val="90000"/>
            <a:hueOff val="0"/>
            <a:satOff val="0"/>
            <a:lumOff val="0"/>
            <a:alphaOff val="-10000"/>
          </a:schemeClr>
        </a:solidFill>
        <a:ln w="12700" cap="flat" cmpd="sng" algn="ctr">
          <a:solidFill>
            <a:schemeClr val="accent6">
              <a:alpha val="90000"/>
              <a:hueOff val="0"/>
              <a:satOff val="0"/>
              <a:lumOff val="0"/>
              <a:alphaOff val="-1000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5C7C0045-CF0A-D745-B7E3-A3EEAC047733}">
      <dsp:nvSpPr>
        <dsp:cNvPr id="0" name=""/>
        <dsp:cNvSpPr/>
      </dsp:nvSpPr>
      <dsp:spPr>
        <a:xfrm rot="5400000">
          <a:off x="2719684" y="739689"/>
          <a:ext cx="1252496" cy="2084125"/>
        </a:xfrm>
        <a:prstGeom prst="corner">
          <a:avLst>
            <a:gd name="adj1" fmla="val 16120"/>
            <a:gd name="adj2" fmla="val 16110"/>
          </a:avLst>
        </a:prstGeom>
        <a:solidFill>
          <a:schemeClr val="accent6">
            <a:alpha val="90000"/>
            <a:hueOff val="0"/>
            <a:satOff val="0"/>
            <a:lumOff val="0"/>
            <a:alphaOff val="-20000"/>
          </a:schemeClr>
        </a:solidFill>
        <a:ln w="12700" cap="flat" cmpd="sng" algn="ctr">
          <a:solidFill>
            <a:schemeClr val="accent6">
              <a:alpha val="90000"/>
              <a:hueOff val="0"/>
              <a:satOff val="0"/>
              <a:lumOff val="0"/>
              <a:alphaOff val="-2000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0C932913-887C-4240-B275-F1A901685173}">
      <dsp:nvSpPr>
        <dsp:cNvPr id="0" name=""/>
        <dsp:cNvSpPr/>
      </dsp:nvSpPr>
      <dsp:spPr>
        <a:xfrm>
          <a:off x="2510612" y="1362393"/>
          <a:ext cx="1881560" cy="1649298"/>
        </a:xfrm>
        <a:prstGeom prst="rect">
          <a:avLst/>
        </a:prstGeom>
        <a:noFill/>
        <a:ln>
          <a:noFill/>
        </a:ln>
        <a:effectLst/>
        <a:scene3d>
          <a:camera prst="orthographicFront"/>
          <a:lightRig rig="threePt" dir="t"/>
        </a:scene3d>
        <a:sp3d>
          <a:bevelT w="165100" prst="coolSlant"/>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Membership in a class is based on an “estimate” using posterior probability distributions (most likely class) adding up to 1</a:t>
          </a:r>
        </a:p>
      </dsp:txBody>
      <dsp:txXfrm>
        <a:off x="2510612" y="1362393"/>
        <a:ext cx="1881560" cy="1649298"/>
      </dsp:txXfrm>
    </dsp:sp>
    <dsp:sp modelId="{DF2E0410-00EB-A448-A266-7926C95266E3}">
      <dsp:nvSpPr>
        <dsp:cNvPr id="0" name=""/>
        <dsp:cNvSpPr/>
      </dsp:nvSpPr>
      <dsp:spPr>
        <a:xfrm>
          <a:off x="4037161" y="586253"/>
          <a:ext cx="355011" cy="355011"/>
        </a:xfrm>
        <a:prstGeom prst="triangle">
          <a:avLst>
            <a:gd name="adj" fmla="val 100000"/>
          </a:avLst>
        </a:prstGeom>
        <a:solidFill>
          <a:schemeClr val="accent6">
            <a:alpha val="90000"/>
            <a:hueOff val="0"/>
            <a:satOff val="0"/>
            <a:lumOff val="0"/>
            <a:alphaOff val="-30000"/>
          </a:schemeClr>
        </a:solidFill>
        <a:ln w="12700" cap="flat" cmpd="sng" algn="ctr">
          <a:solidFill>
            <a:schemeClr val="accent6">
              <a:alpha val="90000"/>
              <a:hueOff val="0"/>
              <a:satOff val="0"/>
              <a:lumOff val="0"/>
              <a:alphaOff val="-3000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FF3F17AF-1B1E-7045-A7B7-E599BDE3907B}">
      <dsp:nvSpPr>
        <dsp:cNvPr id="0" name=""/>
        <dsp:cNvSpPr/>
      </dsp:nvSpPr>
      <dsp:spPr>
        <a:xfrm rot="5400000">
          <a:off x="5023082" y="169711"/>
          <a:ext cx="1252496" cy="2084125"/>
        </a:xfrm>
        <a:prstGeom prst="corner">
          <a:avLst>
            <a:gd name="adj1" fmla="val 16120"/>
            <a:gd name="adj2" fmla="val 16110"/>
          </a:avLst>
        </a:prstGeom>
        <a:solidFill>
          <a:schemeClr val="accent6">
            <a:alpha val="90000"/>
            <a:hueOff val="0"/>
            <a:satOff val="0"/>
            <a:lumOff val="0"/>
            <a:alphaOff val="-40000"/>
          </a:schemeClr>
        </a:solidFill>
        <a:ln w="12700" cap="flat" cmpd="sng" algn="ctr">
          <a:solidFill>
            <a:schemeClr val="accent6">
              <a:alpha val="90000"/>
              <a:hueOff val="0"/>
              <a:satOff val="0"/>
              <a:lumOff val="0"/>
              <a:alphaOff val="-4000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40C10FB0-8442-4E4A-9052-BDF73E43700F}">
      <dsp:nvSpPr>
        <dsp:cNvPr id="0" name=""/>
        <dsp:cNvSpPr/>
      </dsp:nvSpPr>
      <dsp:spPr>
        <a:xfrm>
          <a:off x="4813059" y="792415"/>
          <a:ext cx="1883460" cy="1649298"/>
        </a:xfrm>
        <a:prstGeom prst="rect">
          <a:avLst/>
        </a:prstGeom>
        <a:noFill/>
        <a:ln>
          <a:noFill/>
        </a:ln>
        <a:effectLst/>
        <a:scene3d>
          <a:camera prst="orthographicFront"/>
          <a:lightRig rig="threePt" dir="t"/>
        </a:scene3d>
        <a:sp3d>
          <a:bevelT w="165100" prst="coolSlant"/>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There is “uncertainty” in assigning a person to class membership, bringing into question how one can relate class membership to a distal outcome (e.g., alcohol consumption, depression, mask compliance)</a:t>
          </a:r>
        </a:p>
      </dsp:txBody>
      <dsp:txXfrm>
        <a:off x="4813059" y="792415"/>
        <a:ext cx="1883460" cy="164929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59A13-1AA6-704F-8C35-0E922C87FEDC}">
      <dsp:nvSpPr>
        <dsp:cNvPr id="0" name=""/>
        <dsp:cNvSpPr/>
      </dsp:nvSpPr>
      <dsp:spPr>
        <a:xfrm>
          <a:off x="139331" y="770921"/>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36A7C39A-0EB1-3C41-8F34-410F4A8D4657}">
      <dsp:nvSpPr>
        <dsp:cNvPr id="0" name=""/>
        <dsp:cNvSpPr/>
      </dsp:nvSpPr>
      <dsp:spPr>
        <a:xfrm>
          <a:off x="402046" y="770921"/>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kern="1200" dirty="0"/>
            <a:t>Coping, Resilience, Cognitive Flexibility </a:t>
          </a:r>
        </a:p>
      </dsp:txBody>
      <dsp:txXfrm>
        <a:off x="402046" y="770921"/>
        <a:ext cx="2803364" cy="525430"/>
      </dsp:txXfrm>
    </dsp:sp>
    <dsp:sp modelId="{46C4F4D4-61D9-C04B-8B5C-94CD16B20330}">
      <dsp:nvSpPr>
        <dsp:cNvPr id="0" name=""/>
        <dsp:cNvSpPr/>
      </dsp:nvSpPr>
      <dsp:spPr>
        <a:xfrm>
          <a:off x="139331" y="1296351"/>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D6B9B9A4-F465-B946-B6FE-CE9BC0C102EF}">
      <dsp:nvSpPr>
        <dsp:cNvPr id="0" name=""/>
        <dsp:cNvSpPr/>
      </dsp:nvSpPr>
      <dsp:spPr>
        <a:xfrm>
          <a:off x="402046" y="1296351"/>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kern="1200" dirty="0"/>
            <a:t>Ecstasy Use</a:t>
          </a:r>
        </a:p>
      </dsp:txBody>
      <dsp:txXfrm>
        <a:off x="402046" y="1296351"/>
        <a:ext cx="2803364" cy="525430"/>
      </dsp:txXfrm>
    </dsp:sp>
    <dsp:sp modelId="{1B5140A6-DC00-E546-AEF5-B01CEFA9E728}">
      <dsp:nvSpPr>
        <dsp:cNvPr id="0" name=""/>
        <dsp:cNvSpPr/>
      </dsp:nvSpPr>
      <dsp:spPr>
        <a:xfrm>
          <a:off x="139331" y="1821782"/>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026F7A75-6E8E-9B45-89E2-AEF31CD3D4F8}">
      <dsp:nvSpPr>
        <dsp:cNvPr id="0" name=""/>
        <dsp:cNvSpPr/>
      </dsp:nvSpPr>
      <dsp:spPr>
        <a:xfrm>
          <a:off x="402046" y="1821782"/>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kern="1200" dirty="0"/>
            <a:t>Peer Conformity</a:t>
          </a:r>
        </a:p>
      </dsp:txBody>
      <dsp:txXfrm>
        <a:off x="402046" y="1821782"/>
        <a:ext cx="2803364" cy="525430"/>
      </dsp:txXfrm>
    </dsp:sp>
    <dsp:sp modelId="{A6AFF9BF-6DC1-4E42-BE4D-53EC6B540175}">
      <dsp:nvSpPr>
        <dsp:cNvPr id="0" name=""/>
        <dsp:cNvSpPr/>
      </dsp:nvSpPr>
      <dsp:spPr>
        <a:xfrm>
          <a:off x="139331" y="2347213"/>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6C72FD5D-010F-8842-995D-0F3F2A97999F}">
      <dsp:nvSpPr>
        <dsp:cNvPr id="0" name=""/>
        <dsp:cNvSpPr/>
      </dsp:nvSpPr>
      <dsp:spPr>
        <a:xfrm>
          <a:off x="402046" y="2347213"/>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kern="1200" dirty="0"/>
            <a:t>Self-Management Skills</a:t>
          </a:r>
        </a:p>
      </dsp:txBody>
      <dsp:txXfrm>
        <a:off x="402046" y="2347213"/>
        <a:ext cx="2803364" cy="525430"/>
      </dsp:txXfrm>
    </dsp:sp>
    <dsp:sp modelId="{578699B1-8C27-B24F-914A-B9DB19403029}">
      <dsp:nvSpPr>
        <dsp:cNvPr id="0" name=""/>
        <dsp:cNvSpPr/>
      </dsp:nvSpPr>
      <dsp:spPr>
        <a:xfrm>
          <a:off x="139331" y="2872643"/>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62029327-3EA9-3E4C-A789-BB0918638A19}">
      <dsp:nvSpPr>
        <dsp:cNvPr id="0" name=""/>
        <dsp:cNvSpPr/>
      </dsp:nvSpPr>
      <dsp:spPr>
        <a:xfrm>
          <a:off x="402046" y="2872643"/>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kern="1200" dirty="0"/>
            <a:t>Motivations to Smoke Marijuana</a:t>
          </a:r>
        </a:p>
      </dsp:txBody>
      <dsp:txXfrm>
        <a:off x="402046" y="2872643"/>
        <a:ext cx="2803364" cy="525430"/>
      </dsp:txXfrm>
    </dsp:sp>
    <dsp:sp modelId="{EAC707BC-CD1B-EF46-9CA4-F5676C7A6891}">
      <dsp:nvSpPr>
        <dsp:cNvPr id="0" name=""/>
        <dsp:cNvSpPr/>
      </dsp:nvSpPr>
      <dsp:spPr>
        <a:xfrm>
          <a:off x="139331" y="3398074"/>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A0E65877-A6A6-6440-BD92-F5CBCE5EF8F4}">
      <dsp:nvSpPr>
        <dsp:cNvPr id="0" name=""/>
        <dsp:cNvSpPr/>
      </dsp:nvSpPr>
      <dsp:spPr>
        <a:xfrm>
          <a:off x="402046" y="3398074"/>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Frailty</a:t>
          </a:r>
        </a:p>
      </dsp:txBody>
      <dsp:txXfrm>
        <a:off x="402046" y="3398074"/>
        <a:ext cx="2803364" cy="525430"/>
      </dsp:txXfrm>
    </dsp:sp>
    <dsp:sp modelId="{4D8EE24A-4546-1545-B5FF-6CACC4B0DD13}">
      <dsp:nvSpPr>
        <dsp:cNvPr id="0" name=""/>
        <dsp:cNvSpPr/>
      </dsp:nvSpPr>
      <dsp:spPr>
        <a:xfrm>
          <a:off x="139331" y="3923504"/>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AD5BE6EF-35CD-544F-B47B-86001EDF8DAE}">
      <dsp:nvSpPr>
        <dsp:cNvPr id="0" name=""/>
        <dsp:cNvSpPr/>
      </dsp:nvSpPr>
      <dsp:spPr>
        <a:xfrm>
          <a:off x="402046" y="3923504"/>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Delinquency</a:t>
          </a:r>
        </a:p>
      </dsp:txBody>
      <dsp:txXfrm>
        <a:off x="402046" y="3923504"/>
        <a:ext cx="2803364" cy="525430"/>
      </dsp:txXfrm>
    </dsp:sp>
    <dsp:sp modelId="{5E1A3CA6-6AB4-7744-9B79-35071416700F}">
      <dsp:nvSpPr>
        <dsp:cNvPr id="0" name=""/>
        <dsp:cNvSpPr/>
      </dsp:nvSpPr>
      <dsp:spPr>
        <a:xfrm>
          <a:off x="139331" y="4448935"/>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93B36C8C-9FAC-4546-AB54-09C70DC1BCBD}">
      <dsp:nvSpPr>
        <dsp:cNvPr id="0" name=""/>
        <dsp:cNvSpPr/>
      </dsp:nvSpPr>
      <dsp:spPr>
        <a:xfrm>
          <a:off x="402046" y="4448935"/>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Intimate Partner Violence</a:t>
          </a:r>
        </a:p>
      </dsp:txBody>
      <dsp:txXfrm>
        <a:off x="402046" y="4448935"/>
        <a:ext cx="2803364" cy="525430"/>
      </dsp:txXfrm>
    </dsp:sp>
    <dsp:sp modelId="{9A3AD63B-D0AA-B940-A254-D236CECDEF4C}">
      <dsp:nvSpPr>
        <dsp:cNvPr id="0" name=""/>
        <dsp:cNvSpPr/>
      </dsp:nvSpPr>
      <dsp:spPr>
        <a:xfrm>
          <a:off x="139331" y="4974366"/>
          <a:ext cx="525430" cy="52543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482EF5E8-FF94-9745-9184-7AE4280B114F}">
      <dsp:nvSpPr>
        <dsp:cNvPr id="0" name=""/>
        <dsp:cNvSpPr/>
      </dsp:nvSpPr>
      <dsp:spPr>
        <a:xfrm>
          <a:off x="402046" y="4974366"/>
          <a:ext cx="2803364" cy="52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kern="1200"/>
            <a:t>Health Risk Behaviors</a:t>
          </a:r>
        </a:p>
      </dsp:txBody>
      <dsp:txXfrm>
        <a:off x="402046" y="4974366"/>
        <a:ext cx="2803364" cy="52543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7AEF6-A9A4-A743-975A-1991EFF16465}">
      <dsp:nvSpPr>
        <dsp:cNvPr id="0" name=""/>
        <dsp:cNvSpPr/>
      </dsp:nvSpPr>
      <dsp:spPr>
        <a:xfrm>
          <a:off x="2790" y="783021"/>
          <a:ext cx="3704969" cy="43587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84B9EB-0285-644D-B877-D0B8661320E2}">
      <dsp:nvSpPr>
        <dsp:cNvPr id="0" name=""/>
        <dsp:cNvSpPr/>
      </dsp:nvSpPr>
      <dsp:spPr>
        <a:xfrm>
          <a:off x="2790" y="946719"/>
          <a:ext cx="272180" cy="27218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F85ADA-1FC9-5A49-9732-87215EE7B757}">
      <dsp:nvSpPr>
        <dsp:cNvPr id="0" name=""/>
        <dsp:cNvSpPr/>
      </dsp:nvSpPr>
      <dsp:spPr>
        <a:xfrm>
          <a:off x="2790" y="0"/>
          <a:ext cx="3704969" cy="783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n-US" sz="2000" kern="1200" dirty="0"/>
            <a:t>Threshold = -1.237 </a:t>
          </a:r>
        </a:p>
      </dsp:txBody>
      <dsp:txXfrm>
        <a:off x="2790" y="0"/>
        <a:ext cx="3704969" cy="783021"/>
      </dsp:txXfrm>
    </dsp:sp>
    <dsp:sp modelId="{06B65750-4575-AC45-932C-27AB3BC77859}">
      <dsp:nvSpPr>
        <dsp:cNvPr id="0" name=""/>
        <dsp:cNvSpPr/>
      </dsp:nvSpPr>
      <dsp:spPr>
        <a:xfrm>
          <a:off x="2790" y="1647056"/>
          <a:ext cx="272173" cy="27217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29422C-0A60-C844-92F5-F3864C6CA178}">
      <dsp:nvSpPr>
        <dsp:cNvPr id="0" name=""/>
        <dsp:cNvSpPr/>
      </dsp:nvSpPr>
      <dsp:spPr>
        <a:xfrm>
          <a:off x="262138" y="1400032"/>
          <a:ext cx="3445621" cy="766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=1-(EXP(B5)/((1+EXP(B5))))</a:t>
          </a:r>
        </a:p>
      </dsp:txBody>
      <dsp:txXfrm>
        <a:off x="262138" y="1400032"/>
        <a:ext cx="3445621" cy="766222"/>
      </dsp:txXfrm>
    </dsp:sp>
    <dsp:sp modelId="{55E07448-454F-104E-9047-81C82A61499D}">
      <dsp:nvSpPr>
        <dsp:cNvPr id="0" name=""/>
        <dsp:cNvSpPr/>
      </dsp:nvSpPr>
      <dsp:spPr>
        <a:xfrm>
          <a:off x="2790" y="2391715"/>
          <a:ext cx="272173" cy="27217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218450-9998-CE4C-8E70-09B6B20E510F}">
      <dsp:nvSpPr>
        <dsp:cNvPr id="0" name=""/>
        <dsp:cNvSpPr/>
      </dsp:nvSpPr>
      <dsp:spPr>
        <a:xfrm>
          <a:off x="262138" y="2166255"/>
          <a:ext cx="3445621" cy="72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sym typeface="Symbol" pitchFamily="2" charset="2"/>
            </a:rPr>
            <a:t></a:t>
          </a:r>
          <a:r>
            <a:rPr lang="en-US" sz="1800" kern="1200" dirty="0"/>
            <a:t> = 0.859 ; Members of this class had a 85.9% probability of endorsing this item</a:t>
          </a:r>
        </a:p>
      </dsp:txBody>
      <dsp:txXfrm>
        <a:off x="262138" y="2166255"/>
        <a:ext cx="3445621" cy="723093"/>
      </dsp:txXfrm>
    </dsp:sp>
    <dsp:sp modelId="{3EBE3A4F-E72B-9740-B3B6-5553BC5A714F}">
      <dsp:nvSpPr>
        <dsp:cNvPr id="0" name=""/>
        <dsp:cNvSpPr/>
      </dsp:nvSpPr>
      <dsp:spPr>
        <a:xfrm>
          <a:off x="2790" y="3141220"/>
          <a:ext cx="272173" cy="27217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0580E-6789-5A4E-9077-6D12D49D7F66}">
      <dsp:nvSpPr>
        <dsp:cNvPr id="0" name=""/>
        <dsp:cNvSpPr/>
      </dsp:nvSpPr>
      <dsp:spPr>
        <a:xfrm>
          <a:off x="262138" y="2889349"/>
          <a:ext cx="3445621" cy="77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In general, &gt; .5 for a threshold (chance) is the benchmark</a:t>
          </a:r>
        </a:p>
      </dsp:txBody>
      <dsp:txXfrm>
        <a:off x="262138" y="2889349"/>
        <a:ext cx="3445621" cy="77591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7738B-9A90-574B-970A-3FED6894AABA}">
      <dsp:nvSpPr>
        <dsp:cNvPr id="0" name=""/>
        <dsp:cNvSpPr/>
      </dsp:nvSpPr>
      <dsp:spPr>
        <a:xfrm>
          <a:off x="1429019" y="561882"/>
          <a:ext cx="2294933" cy="139461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kern="1200" dirty="0"/>
            <a:t>= 0.238 ; Members of this class had=1-(EXP(B5)/((1+EXP(B5))))</a:t>
          </a:r>
        </a:p>
        <a:p>
          <a:pPr marL="57150" lvl="1" indent="0" algn="l" defTabSz="466725">
            <a:lnSpc>
              <a:spcPct val="90000"/>
            </a:lnSpc>
            <a:spcBef>
              <a:spcPct val="0"/>
            </a:spcBef>
            <a:spcAft>
              <a:spcPct val="15000"/>
            </a:spcAft>
            <a:buNone/>
          </a:pPr>
          <a:r>
            <a:rPr lang="en-US" sz="1400" kern="1200" dirty="0"/>
            <a:t> a 23.8% probability of endorsing this item</a:t>
          </a:r>
        </a:p>
      </dsp:txBody>
      <dsp:txXfrm>
        <a:off x="1796208" y="561882"/>
        <a:ext cx="1927743" cy="1394617"/>
      </dsp:txXfrm>
    </dsp:sp>
    <dsp:sp modelId="{7360F945-8362-3F4E-83E9-28F5C5E1E188}">
      <dsp:nvSpPr>
        <dsp:cNvPr id="0" name=""/>
        <dsp:cNvSpPr/>
      </dsp:nvSpPr>
      <dsp:spPr>
        <a:xfrm>
          <a:off x="1433487" y="1956500"/>
          <a:ext cx="2285995" cy="1394617"/>
        </a:xfrm>
        <a:prstGeom prst="rect">
          <a:avLst/>
        </a:prstGeom>
        <a:solidFill>
          <a:schemeClr val="accent2">
            <a:tint val="40000"/>
            <a:alpha val="90000"/>
            <a:hueOff val="-6465136"/>
            <a:satOff val="-719"/>
            <a:lumOff val="-436"/>
            <a:alphaOff val="0"/>
          </a:schemeClr>
        </a:solidFill>
        <a:ln w="6350" cap="flat" cmpd="sng" algn="ctr">
          <a:solidFill>
            <a:schemeClr val="accent2">
              <a:tint val="40000"/>
              <a:alpha val="90000"/>
              <a:hueOff val="-6465136"/>
              <a:satOff val="-719"/>
              <a:lumOff val="-43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Latent class separation = </a:t>
          </a:r>
        </a:p>
      </dsp:txBody>
      <dsp:txXfrm>
        <a:off x="1799247" y="1956500"/>
        <a:ext cx="1920236" cy="1394617"/>
      </dsp:txXfrm>
    </dsp:sp>
    <dsp:sp modelId="{6DA36429-EB90-9F4E-A115-D10CBE39ECA2}">
      <dsp:nvSpPr>
        <dsp:cNvPr id="0" name=""/>
        <dsp:cNvSpPr/>
      </dsp:nvSpPr>
      <dsp:spPr>
        <a:xfrm>
          <a:off x="1433487" y="3351117"/>
          <a:ext cx="2285995" cy="1394617"/>
        </a:xfrm>
        <a:prstGeom prst="rect">
          <a:avLst/>
        </a:prstGeom>
        <a:solidFill>
          <a:schemeClr val="accent2">
            <a:tint val="40000"/>
            <a:alpha val="90000"/>
            <a:hueOff val="-12930273"/>
            <a:satOff val="-1437"/>
            <a:lumOff val="-872"/>
            <a:alphaOff val="0"/>
          </a:schemeClr>
        </a:solidFill>
        <a:ln w="6350" cap="flat" cmpd="sng" algn="ctr">
          <a:solidFill>
            <a:schemeClr val="accent2">
              <a:tint val="40000"/>
              <a:alpha val="90000"/>
              <a:hueOff val="-12930273"/>
              <a:satOff val="-1437"/>
              <a:lumOff val="-87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well functioning indicators that help to distinguish class membership</a:t>
          </a:r>
        </a:p>
      </dsp:txBody>
      <dsp:txXfrm>
        <a:off x="1799247" y="3351117"/>
        <a:ext cx="1920236" cy="1394617"/>
      </dsp:txXfrm>
    </dsp:sp>
    <dsp:sp modelId="{441B5E7E-8024-3D4F-9076-9EF6690F818C}">
      <dsp:nvSpPr>
        <dsp:cNvPr id="0" name=""/>
        <dsp:cNvSpPr/>
      </dsp:nvSpPr>
      <dsp:spPr>
        <a:xfrm>
          <a:off x="1433487" y="4745735"/>
          <a:ext cx="2285995" cy="1394617"/>
        </a:xfrm>
        <a:prstGeom prst="rect">
          <a:avLst/>
        </a:prstGeom>
        <a:solidFill>
          <a:schemeClr val="accent2">
            <a:tint val="40000"/>
            <a:alpha val="90000"/>
            <a:hueOff val="-19395408"/>
            <a:satOff val="-2156"/>
            <a:lumOff val="-1308"/>
            <a:alphaOff val="0"/>
          </a:schemeClr>
        </a:solidFill>
        <a:ln w="6350" cap="flat" cmpd="sng" algn="ctr">
          <a:solidFill>
            <a:schemeClr val="accent2">
              <a:tint val="40000"/>
              <a:alpha val="90000"/>
              <a:hueOff val="-19395408"/>
              <a:satOff val="-2156"/>
              <a:lumOff val="-130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Good entropy (less chaos) = well fitting model (&gt;.80)</a:t>
          </a:r>
        </a:p>
      </dsp:txBody>
      <dsp:txXfrm>
        <a:off x="1799247" y="4745735"/>
        <a:ext cx="1920236" cy="1394617"/>
      </dsp:txXfrm>
    </dsp:sp>
    <dsp:sp modelId="{46210CF9-2AA6-C34B-88C3-C157BFED7432}">
      <dsp:nvSpPr>
        <dsp:cNvPr id="0" name=""/>
        <dsp:cNvSpPr/>
      </dsp:nvSpPr>
      <dsp:spPr>
        <a:xfrm>
          <a:off x="367797" y="3366"/>
          <a:ext cx="1393920" cy="139392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Threshold = 1.163 </a:t>
          </a:r>
        </a:p>
      </dsp:txBody>
      <dsp:txXfrm>
        <a:off x="571932" y="207501"/>
        <a:ext cx="985650" cy="98565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12BA8-025C-4F08-8492-D0B090602F2F}">
      <dsp:nvSpPr>
        <dsp:cNvPr id="0" name=""/>
        <dsp:cNvSpPr/>
      </dsp:nvSpPr>
      <dsp:spPr>
        <a:xfrm>
          <a:off x="1291" y="630824"/>
          <a:ext cx="573644" cy="573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C09C4-5B01-45E7-A26E-CD1E2863DBCE}">
      <dsp:nvSpPr>
        <dsp:cNvPr id="0" name=""/>
        <dsp:cNvSpPr/>
      </dsp:nvSpPr>
      <dsp:spPr>
        <a:xfrm>
          <a:off x="1291" y="1324079"/>
          <a:ext cx="1638984" cy="90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dirty="0"/>
            <a:t>Problem-focused coping:</a:t>
          </a:r>
          <a:endParaRPr lang="en-US" sz="1800" kern="1200" dirty="0"/>
        </a:p>
      </dsp:txBody>
      <dsp:txXfrm>
        <a:off x="1291" y="1324079"/>
        <a:ext cx="1638984" cy="906563"/>
      </dsp:txXfrm>
    </dsp:sp>
    <dsp:sp modelId="{0E50B24C-74BE-49DD-8614-2BCE409B85FC}">
      <dsp:nvSpPr>
        <dsp:cNvPr id="0" name=""/>
        <dsp:cNvSpPr/>
      </dsp:nvSpPr>
      <dsp:spPr>
        <a:xfrm>
          <a:off x="1291" y="2286275"/>
          <a:ext cx="1638984" cy="112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e.g., “</a:t>
          </a:r>
          <a:r>
            <a:rPr lang="en-US" sz="1600" i="1" kern="1200" dirty="0"/>
            <a:t>Think about choices that exist before I take any action</a:t>
          </a:r>
          <a:r>
            <a:rPr lang="en-US" sz="1600" kern="1200" dirty="0"/>
            <a:t>”</a:t>
          </a:r>
        </a:p>
      </dsp:txBody>
      <dsp:txXfrm>
        <a:off x="1291" y="2286275"/>
        <a:ext cx="1638984" cy="1126186"/>
      </dsp:txXfrm>
    </dsp:sp>
    <dsp:sp modelId="{D2B37F0D-53BB-407C-AD61-B41E68D43197}">
      <dsp:nvSpPr>
        <dsp:cNvPr id="0" name=""/>
        <dsp:cNvSpPr/>
      </dsp:nvSpPr>
      <dsp:spPr>
        <a:xfrm>
          <a:off x="1927097" y="630824"/>
          <a:ext cx="573644" cy="57364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0A4E3-B699-4397-818D-5DC0D4B102CD}">
      <dsp:nvSpPr>
        <dsp:cNvPr id="0" name=""/>
        <dsp:cNvSpPr/>
      </dsp:nvSpPr>
      <dsp:spPr>
        <a:xfrm>
          <a:off x="1927097" y="1324079"/>
          <a:ext cx="1638984" cy="90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dirty="0"/>
            <a:t>Emotion-focused coping</a:t>
          </a:r>
          <a:endParaRPr lang="en-US" sz="1800" kern="1200" dirty="0"/>
        </a:p>
      </dsp:txBody>
      <dsp:txXfrm>
        <a:off x="1927097" y="1324079"/>
        <a:ext cx="1638984" cy="906563"/>
      </dsp:txXfrm>
    </dsp:sp>
    <dsp:sp modelId="{722A6C4C-17E1-4C8F-9919-20B197A5ACF2}">
      <dsp:nvSpPr>
        <dsp:cNvPr id="0" name=""/>
        <dsp:cNvSpPr/>
      </dsp:nvSpPr>
      <dsp:spPr>
        <a:xfrm>
          <a:off x="1927097" y="2286275"/>
          <a:ext cx="1638984" cy="112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e.g., “</a:t>
          </a:r>
          <a:r>
            <a:rPr lang="en-US" sz="1700" i="1" kern="1200" dirty="0"/>
            <a:t>I get upset and let my emotions out”</a:t>
          </a:r>
          <a:endParaRPr lang="en-US" sz="1700" kern="1200" dirty="0"/>
        </a:p>
      </dsp:txBody>
      <dsp:txXfrm>
        <a:off x="1927097" y="2286275"/>
        <a:ext cx="1638984" cy="1126186"/>
      </dsp:txXfrm>
    </dsp:sp>
    <dsp:sp modelId="{2433D190-FEB8-4F83-9F3E-467B9E5AB0B9}">
      <dsp:nvSpPr>
        <dsp:cNvPr id="0" name=""/>
        <dsp:cNvSpPr/>
      </dsp:nvSpPr>
      <dsp:spPr>
        <a:xfrm>
          <a:off x="3852904" y="630824"/>
          <a:ext cx="573644" cy="573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8F34E0-37A2-487B-AD80-F1B65A38EB6F}">
      <dsp:nvSpPr>
        <dsp:cNvPr id="0" name=""/>
        <dsp:cNvSpPr/>
      </dsp:nvSpPr>
      <dsp:spPr>
        <a:xfrm>
          <a:off x="3852904" y="1324079"/>
          <a:ext cx="1638984" cy="90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Resilience</a:t>
          </a:r>
        </a:p>
      </dsp:txBody>
      <dsp:txXfrm>
        <a:off x="3852904" y="1324079"/>
        <a:ext cx="1638984" cy="906563"/>
      </dsp:txXfrm>
    </dsp:sp>
    <dsp:sp modelId="{DA469EFB-4A91-4A0B-B291-FC9443DD3D17}">
      <dsp:nvSpPr>
        <dsp:cNvPr id="0" name=""/>
        <dsp:cNvSpPr/>
      </dsp:nvSpPr>
      <dsp:spPr>
        <a:xfrm>
          <a:off x="3852904" y="2286275"/>
          <a:ext cx="1638984" cy="112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e.g., “</a:t>
          </a:r>
          <a:r>
            <a:rPr lang="en-US" sz="1700" i="1" kern="1200" dirty="0"/>
            <a:t>It does not take me long to recover from a stressful event”</a:t>
          </a:r>
          <a:endParaRPr lang="en-US" sz="1700" kern="1200" dirty="0"/>
        </a:p>
      </dsp:txBody>
      <dsp:txXfrm>
        <a:off x="3852904" y="2286275"/>
        <a:ext cx="1638984" cy="1126186"/>
      </dsp:txXfrm>
    </dsp:sp>
    <dsp:sp modelId="{D7525AB4-38BD-4DD2-9C95-E463F7366086}">
      <dsp:nvSpPr>
        <dsp:cNvPr id="0" name=""/>
        <dsp:cNvSpPr/>
      </dsp:nvSpPr>
      <dsp:spPr>
        <a:xfrm>
          <a:off x="5778711" y="630824"/>
          <a:ext cx="573644" cy="573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7AA5D-5C2B-47F7-981B-E46EF018A730}">
      <dsp:nvSpPr>
        <dsp:cNvPr id="0" name=""/>
        <dsp:cNvSpPr/>
      </dsp:nvSpPr>
      <dsp:spPr>
        <a:xfrm>
          <a:off x="5778711" y="1324079"/>
          <a:ext cx="1638984" cy="90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t>Cognitive Flexibility</a:t>
          </a:r>
          <a:endParaRPr lang="en-US" sz="2000" kern="1200" dirty="0"/>
        </a:p>
      </dsp:txBody>
      <dsp:txXfrm>
        <a:off x="5778711" y="1324079"/>
        <a:ext cx="1638984" cy="906563"/>
      </dsp:txXfrm>
    </dsp:sp>
    <dsp:sp modelId="{9B9568FF-0FE9-4EC6-8DC9-93E6924A960E}">
      <dsp:nvSpPr>
        <dsp:cNvPr id="0" name=""/>
        <dsp:cNvSpPr/>
      </dsp:nvSpPr>
      <dsp:spPr>
        <a:xfrm>
          <a:off x="5778711" y="2286275"/>
          <a:ext cx="1638984" cy="112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e.g</a:t>
          </a:r>
          <a:r>
            <a:rPr lang="en-US" sz="1700" i="1" kern="1200" dirty="0"/>
            <a:t>., “If I have failed to cope with stress, I think of other ways to cope”</a:t>
          </a:r>
          <a:endParaRPr lang="en-US" sz="1700" kern="1200" dirty="0"/>
        </a:p>
      </dsp:txBody>
      <dsp:txXfrm>
        <a:off x="5778711" y="2286275"/>
        <a:ext cx="1638984" cy="112618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28AFD-AF45-E548-AE0F-FB0CA69E1627}">
      <dsp:nvSpPr>
        <dsp:cNvPr id="0" name=""/>
        <dsp:cNvSpPr/>
      </dsp:nvSpPr>
      <dsp:spPr>
        <a:xfrm>
          <a:off x="761" y="1733797"/>
          <a:ext cx="1506213" cy="14911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Most important part of article</a:t>
          </a:r>
        </a:p>
      </dsp:txBody>
      <dsp:txXfrm>
        <a:off x="221341" y="1952169"/>
        <a:ext cx="1065053" cy="1054392"/>
      </dsp:txXfrm>
    </dsp:sp>
    <dsp:sp modelId="{2A7833F3-4C6C-7A4F-9DF9-ADBF893D79B5}">
      <dsp:nvSpPr>
        <dsp:cNvPr id="0" name=""/>
        <dsp:cNvSpPr/>
      </dsp:nvSpPr>
      <dsp:spPr>
        <a:xfrm rot="17002536">
          <a:off x="815720" y="1300503"/>
          <a:ext cx="1943136" cy="0"/>
        </a:xfrm>
        <a:custGeom>
          <a:avLst/>
          <a:gdLst/>
          <a:ahLst/>
          <a:cxnLst/>
          <a:rect l="0" t="0" r="0" b="0"/>
          <a:pathLst>
            <a:path>
              <a:moveTo>
                <a:pt x="0" y="0"/>
              </a:moveTo>
              <a:lnTo>
                <a:pt x="194313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FC42D5-4EA6-A346-B24F-8F56B816AA38}">
      <dsp:nvSpPr>
        <dsp:cNvPr id="0" name=""/>
        <dsp:cNvSpPr/>
      </dsp:nvSpPr>
      <dsp:spPr>
        <a:xfrm>
          <a:off x="2012045" y="355289"/>
          <a:ext cx="21865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9D425-D8CE-2241-9028-0A0A69C9BBC6}">
      <dsp:nvSpPr>
        <dsp:cNvPr id="0" name=""/>
        <dsp:cNvSpPr/>
      </dsp:nvSpPr>
      <dsp:spPr>
        <a:xfrm>
          <a:off x="2230696" y="1276"/>
          <a:ext cx="1550431" cy="7080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Objective clearly stated?</a:t>
          </a:r>
        </a:p>
      </dsp:txBody>
      <dsp:txXfrm>
        <a:off x="2230696" y="1276"/>
        <a:ext cx="1550431" cy="708025"/>
      </dsp:txXfrm>
    </dsp:sp>
    <dsp:sp modelId="{A1F30A2A-2D00-4143-B50B-0C31835B07DD}">
      <dsp:nvSpPr>
        <dsp:cNvPr id="0" name=""/>
        <dsp:cNvSpPr/>
      </dsp:nvSpPr>
      <dsp:spPr>
        <a:xfrm rot="17377804">
          <a:off x="1118263" y="1693457"/>
          <a:ext cx="1338051" cy="0"/>
        </a:xfrm>
        <a:custGeom>
          <a:avLst/>
          <a:gdLst/>
          <a:ahLst/>
          <a:cxnLst/>
          <a:rect l="0" t="0" r="0" b="0"/>
          <a:pathLst>
            <a:path>
              <a:moveTo>
                <a:pt x="0" y="0"/>
              </a:moveTo>
              <a:lnTo>
                <a:pt x="133805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FA1641-5BB9-A84D-86CC-D7197270FD4A}">
      <dsp:nvSpPr>
        <dsp:cNvPr id="0" name=""/>
        <dsp:cNvSpPr/>
      </dsp:nvSpPr>
      <dsp:spPr>
        <a:xfrm>
          <a:off x="2012045" y="1063315"/>
          <a:ext cx="21865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67A0CE-5611-F647-9F69-077B6AC8604C}">
      <dsp:nvSpPr>
        <dsp:cNvPr id="0" name=""/>
        <dsp:cNvSpPr/>
      </dsp:nvSpPr>
      <dsp:spPr>
        <a:xfrm>
          <a:off x="2230696" y="709302"/>
          <a:ext cx="1550431" cy="7080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Design carefully laid out?</a:t>
          </a:r>
        </a:p>
      </dsp:txBody>
      <dsp:txXfrm>
        <a:off x="2230696" y="709302"/>
        <a:ext cx="1550431" cy="708025"/>
      </dsp:txXfrm>
    </dsp:sp>
    <dsp:sp modelId="{3F67AFDA-8EE3-E64D-A33E-9A74C51ECD9D}">
      <dsp:nvSpPr>
        <dsp:cNvPr id="0" name=""/>
        <dsp:cNvSpPr/>
      </dsp:nvSpPr>
      <dsp:spPr>
        <a:xfrm rot="18330132">
          <a:off x="1400267" y="2086411"/>
          <a:ext cx="774042" cy="0"/>
        </a:xfrm>
        <a:custGeom>
          <a:avLst/>
          <a:gdLst/>
          <a:ahLst/>
          <a:cxnLst/>
          <a:rect l="0" t="0" r="0" b="0"/>
          <a:pathLst>
            <a:path>
              <a:moveTo>
                <a:pt x="0" y="0"/>
              </a:moveTo>
              <a:lnTo>
                <a:pt x="77404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DFCA02-2605-694E-9B8A-CB209B12766D}">
      <dsp:nvSpPr>
        <dsp:cNvPr id="0" name=""/>
        <dsp:cNvSpPr/>
      </dsp:nvSpPr>
      <dsp:spPr>
        <a:xfrm>
          <a:off x="2012045" y="1771340"/>
          <a:ext cx="21865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5315E5-B1A6-694B-AF5B-D9CB1464B434}">
      <dsp:nvSpPr>
        <dsp:cNvPr id="0" name=""/>
        <dsp:cNvSpPr/>
      </dsp:nvSpPr>
      <dsp:spPr>
        <a:xfrm>
          <a:off x="2230696" y="1417327"/>
          <a:ext cx="1550431" cy="7080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Study setting clearly described?</a:t>
          </a:r>
        </a:p>
      </dsp:txBody>
      <dsp:txXfrm>
        <a:off x="2230696" y="1417327"/>
        <a:ext cx="1550431" cy="708025"/>
      </dsp:txXfrm>
    </dsp:sp>
    <dsp:sp modelId="{B8838878-E729-374D-B172-743254DF70E8}">
      <dsp:nvSpPr>
        <dsp:cNvPr id="0" name=""/>
        <dsp:cNvSpPr/>
      </dsp:nvSpPr>
      <dsp:spPr>
        <a:xfrm>
          <a:off x="1562532" y="2479366"/>
          <a:ext cx="449512" cy="0"/>
        </a:xfrm>
        <a:custGeom>
          <a:avLst/>
          <a:gdLst/>
          <a:ahLst/>
          <a:cxnLst/>
          <a:rect l="0" t="0" r="0" b="0"/>
          <a:pathLst>
            <a:path>
              <a:moveTo>
                <a:pt x="0" y="0"/>
              </a:moveTo>
              <a:lnTo>
                <a:pt x="44951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338555-19A1-8847-B770-8530D1BE7059}">
      <dsp:nvSpPr>
        <dsp:cNvPr id="0" name=""/>
        <dsp:cNvSpPr/>
      </dsp:nvSpPr>
      <dsp:spPr>
        <a:xfrm>
          <a:off x="2012045" y="2479366"/>
          <a:ext cx="21865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70B495-B0AF-A440-9214-38D9F6541A6F}">
      <dsp:nvSpPr>
        <dsp:cNvPr id="0" name=""/>
        <dsp:cNvSpPr/>
      </dsp:nvSpPr>
      <dsp:spPr>
        <a:xfrm>
          <a:off x="2230696" y="2125353"/>
          <a:ext cx="1550431" cy="7080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Survey population described?</a:t>
          </a:r>
        </a:p>
      </dsp:txBody>
      <dsp:txXfrm>
        <a:off x="2230696" y="2125353"/>
        <a:ext cx="1550431" cy="708025"/>
      </dsp:txXfrm>
    </dsp:sp>
    <dsp:sp modelId="{2762884B-28B3-634C-825E-25A2881625BA}">
      <dsp:nvSpPr>
        <dsp:cNvPr id="0" name=""/>
        <dsp:cNvSpPr/>
      </dsp:nvSpPr>
      <dsp:spPr>
        <a:xfrm rot="3269868">
          <a:off x="1400267" y="2872320"/>
          <a:ext cx="774042" cy="0"/>
        </a:xfrm>
        <a:custGeom>
          <a:avLst/>
          <a:gdLst/>
          <a:ahLst/>
          <a:cxnLst/>
          <a:rect l="0" t="0" r="0" b="0"/>
          <a:pathLst>
            <a:path>
              <a:moveTo>
                <a:pt x="0" y="0"/>
              </a:moveTo>
              <a:lnTo>
                <a:pt x="77404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982A3C-96AC-E84B-BDCC-0B66B2316950}">
      <dsp:nvSpPr>
        <dsp:cNvPr id="0" name=""/>
        <dsp:cNvSpPr/>
      </dsp:nvSpPr>
      <dsp:spPr>
        <a:xfrm>
          <a:off x="2012045" y="3187391"/>
          <a:ext cx="21865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89CB5B-EA8B-AC48-9D9B-F68E83F473D2}">
      <dsp:nvSpPr>
        <dsp:cNvPr id="0" name=""/>
        <dsp:cNvSpPr/>
      </dsp:nvSpPr>
      <dsp:spPr>
        <a:xfrm>
          <a:off x="2230696" y="2833378"/>
          <a:ext cx="1550431" cy="7080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Response rate reported?</a:t>
          </a:r>
        </a:p>
      </dsp:txBody>
      <dsp:txXfrm>
        <a:off x="2230696" y="2833378"/>
        <a:ext cx="1550431" cy="708025"/>
      </dsp:txXfrm>
    </dsp:sp>
    <dsp:sp modelId="{E287CD57-7DC2-1644-9BF2-06F7E7164325}">
      <dsp:nvSpPr>
        <dsp:cNvPr id="0" name=""/>
        <dsp:cNvSpPr/>
      </dsp:nvSpPr>
      <dsp:spPr>
        <a:xfrm rot="4222196">
          <a:off x="1118263" y="3265274"/>
          <a:ext cx="1338051" cy="0"/>
        </a:xfrm>
        <a:custGeom>
          <a:avLst/>
          <a:gdLst/>
          <a:ahLst/>
          <a:cxnLst/>
          <a:rect l="0" t="0" r="0" b="0"/>
          <a:pathLst>
            <a:path>
              <a:moveTo>
                <a:pt x="0" y="0"/>
              </a:moveTo>
              <a:lnTo>
                <a:pt x="133805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128688-CA7A-CA47-9E2D-A04E1B38AA89}">
      <dsp:nvSpPr>
        <dsp:cNvPr id="0" name=""/>
        <dsp:cNvSpPr/>
      </dsp:nvSpPr>
      <dsp:spPr>
        <a:xfrm>
          <a:off x="2012045" y="3895416"/>
          <a:ext cx="21865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DBB189-3C77-5A4B-A1FC-920CAF7F8B3D}">
      <dsp:nvSpPr>
        <dsp:cNvPr id="0" name=""/>
        <dsp:cNvSpPr/>
      </dsp:nvSpPr>
      <dsp:spPr>
        <a:xfrm>
          <a:off x="2230696" y="3541404"/>
          <a:ext cx="1550431" cy="7080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Predictor (and Outcome) measures defined?</a:t>
          </a:r>
        </a:p>
      </dsp:txBody>
      <dsp:txXfrm>
        <a:off x="2230696" y="3541404"/>
        <a:ext cx="1550431" cy="708025"/>
      </dsp:txXfrm>
    </dsp:sp>
    <dsp:sp modelId="{BE52F00A-0DA0-FA41-904C-C9C25028A988}">
      <dsp:nvSpPr>
        <dsp:cNvPr id="0" name=""/>
        <dsp:cNvSpPr/>
      </dsp:nvSpPr>
      <dsp:spPr>
        <a:xfrm rot="4597464">
          <a:off x="815720" y="3658228"/>
          <a:ext cx="1943136" cy="0"/>
        </a:xfrm>
        <a:custGeom>
          <a:avLst/>
          <a:gdLst/>
          <a:ahLst/>
          <a:cxnLst/>
          <a:rect l="0" t="0" r="0" b="0"/>
          <a:pathLst>
            <a:path>
              <a:moveTo>
                <a:pt x="0" y="0"/>
              </a:moveTo>
              <a:lnTo>
                <a:pt x="194313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8E62D1-D26F-DE46-9176-5E8051C51028}">
      <dsp:nvSpPr>
        <dsp:cNvPr id="0" name=""/>
        <dsp:cNvSpPr/>
      </dsp:nvSpPr>
      <dsp:spPr>
        <a:xfrm>
          <a:off x="2012045" y="4603442"/>
          <a:ext cx="21865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A2570E-9737-934F-9721-5990D3D0CE3D}">
      <dsp:nvSpPr>
        <dsp:cNvPr id="0" name=""/>
        <dsp:cNvSpPr/>
      </dsp:nvSpPr>
      <dsp:spPr>
        <a:xfrm>
          <a:off x="2230696" y="4249429"/>
          <a:ext cx="1550431" cy="7080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Conclusions well stated?</a:t>
          </a:r>
        </a:p>
      </dsp:txBody>
      <dsp:txXfrm>
        <a:off x="2230696" y="4249429"/>
        <a:ext cx="1550431" cy="70802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2129-68E7-AC41-81DF-34AEDE8899C0}">
      <dsp:nvSpPr>
        <dsp:cNvPr id="0" name=""/>
        <dsp:cNvSpPr/>
      </dsp:nvSpPr>
      <dsp:spPr>
        <a:xfrm>
          <a:off x="0" y="257197"/>
          <a:ext cx="5686947" cy="403200"/>
        </a:xfrm>
        <a:prstGeom prst="rect">
          <a:avLst/>
        </a:prstGeom>
        <a:no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F650EEA0-5C23-614B-9DD2-43AC3214A797}">
      <dsp:nvSpPr>
        <dsp:cNvPr id="0" name=""/>
        <dsp:cNvSpPr/>
      </dsp:nvSpPr>
      <dsp:spPr>
        <a:xfrm>
          <a:off x="284347" y="21037"/>
          <a:ext cx="3980862" cy="4723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0467" tIns="0" rIns="150467" bIns="0" numCol="1" spcCol="1270" anchor="ctr" anchorCtr="0">
          <a:noAutofit/>
        </a:bodyPr>
        <a:lstStyle/>
        <a:p>
          <a:pPr marL="0" lvl="0" indent="0" algn="l" defTabSz="622300">
            <a:lnSpc>
              <a:spcPct val="90000"/>
            </a:lnSpc>
            <a:spcBef>
              <a:spcPct val="0"/>
            </a:spcBef>
            <a:spcAft>
              <a:spcPct val="35000"/>
            </a:spcAft>
            <a:buNone/>
          </a:pPr>
          <a:r>
            <a:rPr lang="en-US" sz="1400" b="1" kern="1200" dirty="0"/>
            <a:t>Problem clearly stated?</a:t>
          </a:r>
          <a:endParaRPr lang="en-US" sz="1400" kern="1200" dirty="0"/>
        </a:p>
      </dsp:txBody>
      <dsp:txXfrm>
        <a:off x="307404" y="44094"/>
        <a:ext cx="3934748" cy="426206"/>
      </dsp:txXfrm>
    </dsp:sp>
    <dsp:sp modelId="{CF8A37D2-AB41-D149-8858-AE2ED1D9BB15}">
      <dsp:nvSpPr>
        <dsp:cNvPr id="0" name=""/>
        <dsp:cNvSpPr/>
      </dsp:nvSpPr>
      <dsp:spPr>
        <a:xfrm>
          <a:off x="0" y="982957"/>
          <a:ext cx="5686947" cy="403200"/>
        </a:xfrm>
        <a:prstGeom prst="rect">
          <a:avLst/>
        </a:prstGeom>
        <a:no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70B9D314-4185-1149-804B-FAD9F119F333}">
      <dsp:nvSpPr>
        <dsp:cNvPr id="0" name=""/>
        <dsp:cNvSpPr/>
      </dsp:nvSpPr>
      <dsp:spPr>
        <a:xfrm>
          <a:off x="284347" y="746797"/>
          <a:ext cx="3980862" cy="4723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0467" tIns="0" rIns="150467" bIns="0" numCol="1" spcCol="1270" anchor="ctr" anchorCtr="0">
          <a:noAutofit/>
        </a:bodyPr>
        <a:lstStyle/>
        <a:p>
          <a:pPr marL="0" lvl="0" indent="0" algn="l" defTabSz="622300">
            <a:lnSpc>
              <a:spcPct val="90000"/>
            </a:lnSpc>
            <a:spcBef>
              <a:spcPct val="0"/>
            </a:spcBef>
            <a:spcAft>
              <a:spcPct val="35000"/>
            </a:spcAft>
            <a:buNone/>
          </a:pPr>
          <a:r>
            <a:rPr lang="en-US" sz="1400" b="1" kern="1200" dirty="0"/>
            <a:t>Relevant literature cited “and” critically appraised?</a:t>
          </a:r>
          <a:endParaRPr lang="en-US" sz="1400" kern="1200" dirty="0"/>
        </a:p>
      </dsp:txBody>
      <dsp:txXfrm>
        <a:off x="307404" y="769854"/>
        <a:ext cx="3934748" cy="426206"/>
      </dsp:txXfrm>
    </dsp:sp>
    <dsp:sp modelId="{871010A4-E273-C842-B2D6-7A72DB55CC75}">
      <dsp:nvSpPr>
        <dsp:cNvPr id="0" name=""/>
        <dsp:cNvSpPr/>
      </dsp:nvSpPr>
      <dsp:spPr>
        <a:xfrm>
          <a:off x="0" y="1708717"/>
          <a:ext cx="5686947" cy="403200"/>
        </a:xfrm>
        <a:prstGeom prst="rect">
          <a:avLst/>
        </a:prstGeom>
        <a:no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0A95CC62-F009-3348-BB31-80022AFA1123}">
      <dsp:nvSpPr>
        <dsp:cNvPr id="0" name=""/>
        <dsp:cNvSpPr/>
      </dsp:nvSpPr>
      <dsp:spPr>
        <a:xfrm>
          <a:off x="284347" y="1472557"/>
          <a:ext cx="3980862" cy="4723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0467" tIns="0" rIns="150467" bIns="0" numCol="1" spcCol="1270" anchor="ctr" anchorCtr="0">
          <a:noAutofit/>
        </a:bodyPr>
        <a:lstStyle/>
        <a:p>
          <a:pPr marL="0" lvl="0" indent="0" algn="l" defTabSz="622300">
            <a:lnSpc>
              <a:spcPct val="90000"/>
            </a:lnSpc>
            <a:spcBef>
              <a:spcPct val="0"/>
            </a:spcBef>
            <a:spcAft>
              <a:spcPct val="35000"/>
            </a:spcAft>
            <a:buNone/>
          </a:pPr>
          <a:r>
            <a:rPr lang="en-US" sz="1400" b="1" kern="1200" dirty="0"/>
            <a:t>Relevance of research question(s) stated clearly</a:t>
          </a:r>
          <a:endParaRPr lang="en-US" sz="1400" kern="1200" dirty="0"/>
        </a:p>
      </dsp:txBody>
      <dsp:txXfrm>
        <a:off x="307404" y="1495614"/>
        <a:ext cx="3934748" cy="426206"/>
      </dsp:txXfrm>
    </dsp:sp>
    <dsp:sp modelId="{CC6C353E-EBC6-B84B-B512-C12858156490}">
      <dsp:nvSpPr>
        <dsp:cNvPr id="0" name=""/>
        <dsp:cNvSpPr/>
      </dsp:nvSpPr>
      <dsp:spPr>
        <a:xfrm>
          <a:off x="0" y="2434477"/>
          <a:ext cx="5686947" cy="403200"/>
        </a:xfrm>
        <a:prstGeom prst="rect">
          <a:avLst/>
        </a:prstGeom>
        <a:no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B80A134D-65D3-3144-9300-D9C43CCAA162}">
      <dsp:nvSpPr>
        <dsp:cNvPr id="0" name=""/>
        <dsp:cNvSpPr/>
      </dsp:nvSpPr>
      <dsp:spPr>
        <a:xfrm>
          <a:off x="284347" y="2198317"/>
          <a:ext cx="3980862" cy="4723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0467" tIns="0" rIns="150467" bIns="0" numCol="1" spcCol="1270" anchor="ctr" anchorCtr="0">
          <a:noAutofit/>
        </a:bodyPr>
        <a:lstStyle/>
        <a:p>
          <a:pPr marL="0" lvl="0" indent="0" algn="l" defTabSz="622300">
            <a:lnSpc>
              <a:spcPct val="90000"/>
            </a:lnSpc>
            <a:spcBef>
              <a:spcPct val="0"/>
            </a:spcBef>
            <a:spcAft>
              <a:spcPct val="35000"/>
            </a:spcAft>
            <a:buNone/>
          </a:pPr>
          <a:r>
            <a:rPr lang="en-US" sz="1400" b="1" kern="1200" dirty="0"/>
            <a:t>Objective clearly stated?</a:t>
          </a:r>
          <a:endParaRPr lang="en-US" sz="1400" kern="1200" dirty="0"/>
        </a:p>
      </dsp:txBody>
      <dsp:txXfrm>
        <a:off x="307404" y="2221374"/>
        <a:ext cx="3934748" cy="426206"/>
      </dsp:txXfrm>
    </dsp:sp>
    <dsp:sp modelId="{C97BE71A-512E-854E-9757-9141832F6CCB}">
      <dsp:nvSpPr>
        <dsp:cNvPr id="0" name=""/>
        <dsp:cNvSpPr/>
      </dsp:nvSpPr>
      <dsp:spPr>
        <a:xfrm>
          <a:off x="0" y="3160237"/>
          <a:ext cx="5686947" cy="403200"/>
        </a:xfrm>
        <a:prstGeom prst="rect">
          <a:avLst/>
        </a:prstGeom>
        <a:no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A4799686-C64F-924A-AD0C-62972726E385}">
      <dsp:nvSpPr>
        <dsp:cNvPr id="0" name=""/>
        <dsp:cNvSpPr/>
      </dsp:nvSpPr>
      <dsp:spPr>
        <a:xfrm>
          <a:off x="284347" y="2924077"/>
          <a:ext cx="3980862" cy="47232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0467" tIns="0" rIns="150467" bIns="0" numCol="1" spcCol="1270" anchor="ctr" anchorCtr="0">
          <a:noAutofit/>
        </a:bodyPr>
        <a:lstStyle/>
        <a:p>
          <a:pPr marL="0" lvl="0" indent="0" algn="l" defTabSz="622300">
            <a:lnSpc>
              <a:spcPct val="90000"/>
            </a:lnSpc>
            <a:spcBef>
              <a:spcPct val="0"/>
            </a:spcBef>
            <a:spcAft>
              <a:spcPct val="35000"/>
            </a:spcAft>
            <a:buNone/>
          </a:pPr>
          <a:r>
            <a:rPr lang="en-US" sz="1400" b="1" kern="1200" dirty="0"/>
            <a:t>Does the study advance the science and how?</a:t>
          </a:r>
          <a:endParaRPr lang="en-US" sz="1400" kern="1200" dirty="0"/>
        </a:p>
      </dsp:txBody>
      <dsp:txXfrm>
        <a:off x="307404" y="2947134"/>
        <a:ext cx="3934748" cy="42620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872B5-1B62-4C14-9856-74545BCFB6A1}">
      <dsp:nvSpPr>
        <dsp:cNvPr id="0" name=""/>
        <dsp:cNvSpPr/>
      </dsp:nvSpPr>
      <dsp:spPr>
        <a:xfrm>
          <a:off x="1088" y="1501870"/>
          <a:ext cx="474862" cy="474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3EBAF2-5E8A-4953-9255-34146890F766}">
      <dsp:nvSpPr>
        <dsp:cNvPr id="0" name=""/>
        <dsp:cNvSpPr/>
      </dsp:nvSpPr>
      <dsp:spPr>
        <a:xfrm>
          <a:off x="100809" y="1601591"/>
          <a:ext cx="275420" cy="275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803B1E-04D7-4A4D-856E-F3ACB7083F8C}">
      <dsp:nvSpPr>
        <dsp:cNvPr id="0" name=""/>
        <dsp:cNvSpPr/>
      </dsp:nvSpPr>
      <dsp:spPr>
        <a:xfrm>
          <a:off x="577707" y="1501870"/>
          <a:ext cx="1119318" cy="47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Did you clearly describe the study design?</a:t>
          </a:r>
        </a:p>
      </dsp:txBody>
      <dsp:txXfrm>
        <a:off x="577707" y="1501870"/>
        <a:ext cx="1119318" cy="474862"/>
      </dsp:txXfrm>
    </dsp:sp>
    <dsp:sp modelId="{53EBE878-0610-4C72-98BF-203CD1A4862B}">
      <dsp:nvSpPr>
        <dsp:cNvPr id="0" name=""/>
        <dsp:cNvSpPr/>
      </dsp:nvSpPr>
      <dsp:spPr>
        <a:xfrm>
          <a:off x="1892058" y="1501870"/>
          <a:ext cx="474862" cy="474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619BF-AF61-4E9A-9604-1B0D929C9B30}">
      <dsp:nvSpPr>
        <dsp:cNvPr id="0" name=""/>
        <dsp:cNvSpPr/>
      </dsp:nvSpPr>
      <dsp:spPr>
        <a:xfrm>
          <a:off x="1991780" y="1601591"/>
          <a:ext cx="275420" cy="275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2D4003-C9E3-4CB0-8D3F-73287FC1FC5C}">
      <dsp:nvSpPr>
        <dsp:cNvPr id="0" name=""/>
        <dsp:cNvSpPr/>
      </dsp:nvSpPr>
      <dsp:spPr>
        <a:xfrm>
          <a:off x="2468677" y="1501870"/>
          <a:ext cx="1119318" cy="47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Study setting adequately described? </a:t>
          </a:r>
        </a:p>
      </dsp:txBody>
      <dsp:txXfrm>
        <a:off x="2468677" y="1501870"/>
        <a:ext cx="1119318" cy="474862"/>
      </dsp:txXfrm>
    </dsp:sp>
    <dsp:sp modelId="{A2E7828C-567C-4BBC-B054-DDBF92DDE54C}">
      <dsp:nvSpPr>
        <dsp:cNvPr id="0" name=""/>
        <dsp:cNvSpPr/>
      </dsp:nvSpPr>
      <dsp:spPr>
        <a:xfrm>
          <a:off x="1088" y="3068283"/>
          <a:ext cx="474862" cy="474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B9312B-14D6-4ECC-BFE2-12631511B1F8}">
      <dsp:nvSpPr>
        <dsp:cNvPr id="0" name=""/>
        <dsp:cNvSpPr/>
      </dsp:nvSpPr>
      <dsp:spPr>
        <a:xfrm>
          <a:off x="100809" y="3168004"/>
          <a:ext cx="275420" cy="275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33463-27AF-4BCD-8B69-E204136807EC}">
      <dsp:nvSpPr>
        <dsp:cNvPr id="0" name=""/>
        <dsp:cNvSpPr/>
      </dsp:nvSpPr>
      <dsp:spPr>
        <a:xfrm>
          <a:off x="577707" y="3068283"/>
          <a:ext cx="1119318" cy="47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Can other investigators “replicate” this study based on your description?</a:t>
          </a:r>
        </a:p>
      </dsp:txBody>
      <dsp:txXfrm>
        <a:off x="577707" y="3068283"/>
        <a:ext cx="1119318" cy="474862"/>
      </dsp:txXfrm>
    </dsp:sp>
    <dsp:sp modelId="{D58140C0-038A-4C82-90A6-4FC692D159D9}">
      <dsp:nvSpPr>
        <dsp:cNvPr id="0" name=""/>
        <dsp:cNvSpPr/>
      </dsp:nvSpPr>
      <dsp:spPr>
        <a:xfrm>
          <a:off x="1892058" y="3068283"/>
          <a:ext cx="474862" cy="474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09F52A-2C61-4369-91D2-F4F254D44E06}">
      <dsp:nvSpPr>
        <dsp:cNvPr id="0" name=""/>
        <dsp:cNvSpPr/>
      </dsp:nvSpPr>
      <dsp:spPr>
        <a:xfrm>
          <a:off x="1991780" y="3168004"/>
          <a:ext cx="275420" cy="275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540F3-6ED0-4BC2-8A2C-46C10CC93E53}">
      <dsp:nvSpPr>
        <dsp:cNvPr id="0" name=""/>
        <dsp:cNvSpPr/>
      </dsp:nvSpPr>
      <dsp:spPr>
        <a:xfrm>
          <a:off x="2468677" y="3068283"/>
          <a:ext cx="1119318" cy="47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Survey sample and its selection mechanism described?</a:t>
          </a:r>
        </a:p>
      </dsp:txBody>
      <dsp:txXfrm>
        <a:off x="2468677" y="3068283"/>
        <a:ext cx="1119318" cy="474862"/>
      </dsp:txXfrm>
    </dsp:sp>
    <dsp:sp modelId="{178A69B0-2DF4-41EC-87D5-83EDE3C1C823}">
      <dsp:nvSpPr>
        <dsp:cNvPr id="0" name=""/>
        <dsp:cNvSpPr/>
      </dsp:nvSpPr>
      <dsp:spPr>
        <a:xfrm>
          <a:off x="1088" y="4634696"/>
          <a:ext cx="474862" cy="474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58E821-1F03-47DC-8C10-CEEC93C12DB2}">
      <dsp:nvSpPr>
        <dsp:cNvPr id="0" name=""/>
        <dsp:cNvSpPr/>
      </dsp:nvSpPr>
      <dsp:spPr>
        <a:xfrm>
          <a:off x="100809" y="4734417"/>
          <a:ext cx="275420" cy="2754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7C425C-2060-411D-9E26-73E65C3A7067}">
      <dsp:nvSpPr>
        <dsp:cNvPr id="0" name=""/>
        <dsp:cNvSpPr/>
      </dsp:nvSpPr>
      <dsp:spPr>
        <a:xfrm>
          <a:off x="577707" y="4634696"/>
          <a:ext cx="1119318" cy="47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Questionnaire described adequately? Build and item selection?</a:t>
          </a:r>
        </a:p>
      </dsp:txBody>
      <dsp:txXfrm>
        <a:off x="577707" y="4634696"/>
        <a:ext cx="1119318" cy="474862"/>
      </dsp:txXfrm>
    </dsp:sp>
    <dsp:sp modelId="{19FAB11D-1537-424F-8D70-39CE323B95ED}">
      <dsp:nvSpPr>
        <dsp:cNvPr id="0" name=""/>
        <dsp:cNvSpPr/>
      </dsp:nvSpPr>
      <dsp:spPr>
        <a:xfrm>
          <a:off x="1892058" y="4634696"/>
          <a:ext cx="474862" cy="474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AA559C-1C84-443D-803E-12F2B7C8FC3F}">
      <dsp:nvSpPr>
        <dsp:cNvPr id="0" name=""/>
        <dsp:cNvSpPr/>
      </dsp:nvSpPr>
      <dsp:spPr>
        <a:xfrm>
          <a:off x="1991780" y="4734417"/>
          <a:ext cx="275420" cy="2754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0516F-7677-4EA1-9FC4-441185459A2E}">
      <dsp:nvSpPr>
        <dsp:cNvPr id="0" name=""/>
        <dsp:cNvSpPr/>
      </dsp:nvSpPr>
      <dsp:spPr>
        <a:xfrm>
          <a:off x="2468677" y="4634696"/>
          <a:ext cx="1119318" cy="47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Validity and reliability of scales described as well as sources?</a:t>
          </a:r>
        </a:p>
      </dsp:txBody>
      <dsp:txXfrm>
        <a:off x="2468677" y="4634696"/>
        <a:ext cx="1119318" cy="474862"/>
      </dsp:txXfrm>
    </dsp:sp>
    <dsp:sp modelId="{2A294CD6-92C1-47FF-8855-E8E071C7695B}">
      <dsp:nvSpPr>
        <dsp:cNvPr id="0" name=""/>
        <dsp:cNvSpPr/>
      </dsp:nvSpPr>
      <dsp:spPr>
        <a:xfrm>
          <a:off x="1088" y="6201108"/>
          <a:ext cx="474862" cy="474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B028C2-58A7-45D0-B1BA-4F3946AF0483}">
      <dsp:nvSpPr>
        <dsp:cNvPr id="0" name=""/>
        <dsp:cNvSpPr/>
      </dsp:nvSpPr>
      <dsp:spPr>
        <a:xfrm>
          <a:off x="100809" y="6300829"/>
          <a:ext cx="275420" cy="27542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F7C369-FEA8-49CC-9758-F04EE2FE6098}">
      <dsp:nvSpPr>
        <dsp:cNvPr id="0" name=""/>
        <dsp:cNvSpPr/>
      </dsp:nvSpPr>
      <dsp:spPr>
        <a:xfrm>
          <a:off x="577707" y="6201108"/>
          <a:ext cx="1119318" cy="47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Questionnaire administration described?</a:t>
          </a:r>
        </a:p>
      </dsp:txBody>
      <dsp:txXfrm>
        <a:off x="577707" y="6201108"/>
        <a:ext cx="1119318" cy="474862"/>
      </dsp:txXfrm>
    </dsp:sp>
    <dsp:sp modelId="{D0A52D95-4D3A-44AD-BEFD-D601B0ED8173}">
      <dsp:nvSpPr>
        <dsp:cNvPr id="0" name=""/>
        <dsp:cNvSpPr/>
      </dsp:nvSpPr>
      <dsp:spPr>
        <a:xfrm>
          <a:off x="1892058" y="6201108"/>
          <a:ext cx="474862" cy="474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9D3E44-CDDC-4D15-AFD0-887A1A4EF2B5}">
      <dsp:nvSpPr>
        <dsp:cNvPr id="0" name=""/>
        <dsp:cNvSpPr/>
      </dsp:nvSpPr>
      <dsp:spPr>
        <a:xfrm>
          <a:off x="1991780" y="6300829"/>
          <a:ext cx="275420" cy="27542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D880D-1B9F-418A-92B7-06CF0BB99F39}">
      <dsp:nvSpPr>
        <dsp:cNvPr id="0" name=""/>
        <dsp:cNvSpPr/>
      </dsp:nvSpPr>
      <dsp:spPr>
        <a:xfrm>
          <a:off x="2468677" y="6201108"/>
          <a:ext cx="1119318" cy="474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Statistical methods described in detail?</a:t>
          </a:r>
        </a:p>
      </dsp:txBody>
      <dsp:txXfrm>
        <a:off x="2468677" y="6201108"/>
        <a:ext cx="1119318" cy="47486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F3C04-B6B5-954E-A4CB-A2EF2666B217}">
      <dsp:nvSpPr>
        <dsp:cNvPr id="0" name=""/>
        <dsp:cNvSpPr/>
      </dsp:nvSpPr>
      <dsp:spPr>
        <a:xfrm>
          <a:off x="0" y="751"/>
          <a:ext cx="3157261"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CC3572-30C3-984C-BB34-00B09AF73557}">
      <dsp:nvSpPr>
        <dsp:cNvPr id="0" name=""/>
        <dsp:cNvSpPr/>
      </dsp:nvSpPr>
      <dsp:spPr>
        <a:xfrm>
          <a:off x="0" y="751"/>
          <a:ext cx="3157261" cy="1231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Did you describe the results in detail and in a way that ties back to your original research questions? </a:t>
          </a:r>
        </a:p>
      </dsp:txBody>
      <dsp:txXfrm>
        <a:off x="0" y="751"/>
        <a:ext cx="3157261" cy="1231551"/>
      </dsp:txXfrm>
    </dsp:sp>
    <dsp:sp modelId="{A8576F1E-85F5-2047-9EE0-17AAEB51A65C}">
      <dsp:nvSpPr>
        <dsp:cNvPr id="0" name=""/>
        <dsp:cNvSpPr/>
      </dsp:nvSpPr>
      <dsp:spPr>
        <a:xfrm>
          <a:off x="0" y="1232303"/>
          <a:ext cx="3157261" cy="0"/>
        </a:xfrm>
        <a:prstGeom prst="line">
          <a:avLst/>
        </a:prstGeom>
        <a:gradFill rotWithShape="0">
          <a:gsLst>
            <a:gs pos="0">
              <a:schemeClr val="accent2">
                <a:hueOff val="-4645788"/>
                <a:satOff val="75"/>
                <a:lumOff val="-2009"/>
                <a:alphaOff val="0"/>
                <a:satMod val="103000"/>
                <a:lumMod val="102000"/>
                <a:tint val="94000"/>
              </a:schemeClr>
            </a:gs>
            <a:gs pos="50000">
              <a:schemeClr val="accent2">
                <a:hueOff val="-4645788"/>
                <a:satOff val="75"/>
                <a:lumOff val="-2009"/>
                <a:alphaOff val="0"/>
                <a:satMod val="110000"/>
                <a:lumMod val="100000"/>
                <a:shade val="100000"/>
              </a:schemeClr>
            </a:gs>
            <a:gs pos="100000">
              <a:schemeClr val="accent2">
                <a:hueOff val="-4645788"/>
                <a:satOff val="75"/>
                <a:lumOff val="-2009"/>
                <a:alphaOff val="0"/>
                <a:lumMod val="99000"/>
                <a:satMod val="120000"/>
                <a:shade val="78000"/>
              </a:schemeClr>
            </a:gs>
          </a:gsLst>
          <a:lin ang="5400000" scaled="0"/>
        </a:gradFill>
        <a:ln w="6350" cap="flat" cmpd="sng" algn="ctr">
          <a:solidFill>
            <a:schemeClr val="accent2">
              <a:hueOff val="-4645788"/>
              <a:satOff val="75"/>
              <a:lumOff val="-20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B9A243F-49D7-6845-8158-83AE0A7632B6}">
      <dsp:nvSpPr>
        <dsp:cNvPr id="0" name=""/>
        <dsp:cNvSpPr/>
      </dsp:nvSpPr>
      <dsp:spPr>
        <a:xfrm>
          <a:off x="0" y="1232303"/>
          <a:ext cx="3157261" cy="1231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Did you account for all of the respondents and the sampling frame?</a:t>
          </a:r>
        </a:p>
      </dsp:txBody>
      <dsp:txXfrm>
        <a:off x="0" y="1232303"/>
        <a:ext cx="3157261" cy="1231551"/>
      </dsp:txXfrm>
    </dsp:sp>
    <dsp:sp modelId="{373D1962-E4B9-BC45-8BAD-2C3C23E1D0EA}">
      <dsp:nvSpPr>
        <dsp:cNvPr id="0" name=""/>
        <dsp:cNvSpPr/>
      </dsp:nvSpPr>
      <dsp:spPr>
        <a:xfrm>
          <a:off x="0" y="2463854"/>
          <a:ext cx="3157261" cy="0"/>
        </a:xfrm>
        <a:prstGeom prst="line">
          <a:avLst/>
        </a:prstGeom>
        <a:gradFill rotWithShape="0">
          <a:gsLst>
            <a:gs pos="0">
              <a:schemeClr val="accent2">
                <a:hueOff val="-9291576"/>
                <a:satOff val="150"/>
                <a:lumOff val="-4019"/>
                <a:alphaOff val="0"/>
                <a:satMod val="103000"/>
                <a:lumMod val="102000"/>
                <a:tint val="94000"/>
              </a:schemeClr>
            </a:gs>
            <a:gs pos="50000">
              <a:schemeClr val="accent2">
                <a:hueOff val="-9291576"/>
                <a:satOff val="150"/>
                <a:lumOff val="-4019"/>
                <a:alphaOff val="0"/>
                <a:satMod val="110000"/>
                <a:lumMod val="100000"/>
                <a:shade val="100000"/>
              </a:schemeClr>
            </a:gs>
            <a:gs pos="100000">
              <a:schemeClr val="accent2">
                <a:hueOff val="-9291576"/>
                <a:satOff val="150"/>
                <a:lumOff val="-4019"/>
                <a:alphaOff val="0"/>
                <a:lumMod val="99000"/>
                <a:satMod val="120000"/>
                <a:shade val="78000"/>
              </a:schemeClr>
            </a:gs>
          </a:gsLst>
          <a:lin ang="5400000" scaled="0"/>
        </a:gradFill>
        <a:ln w="6350" cap="flat" cmpd="sng" algn="ctr">
          <a:solidFill>
            <a:schemeClr val="accent2">
              <a:hueOff val="-9291576"/>
              <a:satOff val="150"/>
              <a:lumOff val="-401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85BE6A3-2359-2745-91D9-023AACC001A6}">
      <dsp:nvSpPr>
        <dsp:cNvPr id="0" name=""/>
        <dsp:cNvSpPr/>
      </dsp:nvSpPr>
      <dsp:spPr>
        <a:xfrm>
          <a:off x="0" y="2463854"/>
          <a:ext cx="3157261" cy="1231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Did you present the results in a clear and logical manner?</a:t>
          </a:r>
        </a:p>
      </dsp:txBody>
      <dsp:txXfrm>
        <a:off x="0" y="2463854"/>
        <a:ext cx="3157261" cy="1231551"/>
      </dsp:txXfrm>
    </dsp:sp>
    <dsp:sp modelId="{9CE4667E-B7E8-514A-B26B-BDACBC212589}">
      <dsp:nvSpPr>
        <dsp:cNvPr id="0" name=""/>
        <dsp:cNvSpPr/>
      </dsp:nvSpPr>
      <dsp:spPr>
        <a:xfrm>
          <a:off x="0" y="3695405"/>
          <a:ext cx="3157261" cy="0"/>
        </a:xfrm>
        <a:prstGeom prst="line">
          <a:avLst/>
        </a:prstGeom>
        <a:gradFill rotWithShape="0">
          <a:gsLst>
            <a:gs pos="0">
              <a:schemeClr val="accent2">
                <a:hueOff val="-13937364"/>
                <a:satOff val="224"/>
                <a:lumOff val="-6028"/>
                <a:alphaOff val="0"/>
                <a:satMod val="103000"/>
                <a:lumMod val="102000"/>
                <a:tint val="94000"/>
              </a:schemeClr>
            </a:gs>
            <a:gs pos="50000">
              <a:schemeClr val="accent2">
                <a:hueOff val="-13937364"/>
                <a:satOff val="224"/>
                <a:lumOff val="-6028"/>
                <a:alphaOff val="0"/>
                <a:satMod val="110000"/>
                <a:lumMod val="100000"/>
                <a:shade val="100000"/>
              </a:schemeClr>
            </a:gs>
            <a:gs pos="100000">
              <a:schemeClr val="accent2">
                <a:hueOff val="-13937364"/>
                <a:satOff val="224"/>
                <a:lumOff val="-6028"/>
                <a:alphaOff val="0"/>
                <a:lumMod val="99000"/>
                <a:satMod val="120000"/>
                <a:shade val="78000"/>
              </a:schemeClr>
            </a:gs>
          </a:gsLst>
          <a:lin ang="5400000" scaled="0"/>
        </a:gradFill>
        <a:ln w="6350" cap="flat" cmpd="sng" algn="ctr">
          <a:solidFill>
            <a:schemeClr val="accent2">
              <a:hueOff val="-13937364"/>
              <a:satOff val="224"/>
              <a:lumOff val="-60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73073C1-201E-9840-86D6-6FD5D9E356D7}">
      <dsp:nvSpPr>
        <dsp:cNvPr id="0" name=""/>
        <dsp:cNvSpPr/>
      </dsp:nvSpPr>
      <dsp:spPr>
        <a:xfrm>
          <a:off x="0" y="3695405"/>
          <a:ext cx="3157261" cy="1231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Did you provide tables and figures where a picture is worth a 1000 words?</a:t>
          </a:r>
        </a:p>
      </dsp:txBody>
      <dsp:txXfrm>
        <a:off x="0" y="3695405"/>
        <a:ext cx="3157261" cy="1231551"/>
      </dsp:txXfrm>
    </dsp:sp>
    <dsp:sp modelId="{FBB9ABDD-5E18-C549-8A2A-EF3AAADABE7A}">
      <dsp:nvSpPr>
        <dsp:cNvPr id="0" name=""/>
        <dsp:cNvSpPr/>
      </dsp:nvSpPr>
      <dsp:spPr>
        <a:xfrm>
          <a:off x="0" y="4926956"/>
          <a:ext cx="3157261" cy="0"/>
        </a:xfrm>
        <a:prstGeom prst="line">
          <a:avLst/>
        </a:prstGeom>
        <a:gradFill rotWithShape="0">
          <a:gsLst>
            <a:gs pos="0">
              <a:schemeClr val="accent2">
                <a:hueOff val="-18583152"/>
                <a:satOff val="299"/>
                <a:lumOff val="-8038"/>
                <a:alphaOff val="0"/>
                <a:satMod val="103000"/>
                <a:lumMod val="102000"/>
                <a:tint val="94000"/>
              </a:schemeClr>
            </a:gs>
            <a:gs pos="50000">
              <a:schemeClr val="accent2">
                <a:hueOff val="-18583152"/>
                <a:satOff val="299"/>
                <a:lumOff val="-8038"/>
                <a:alphaOff val="0"/>
                <a:satMod val="110000"/>
                <a:lumMod val="100000"/>
                <a:shade val="100000"/>
              </a:schemeClr>
            </a:gs>
            <a:gs pos="100000">
              <a:schemeClr val="accent2">
                <a:hueOff val="-18583152"/>
                <a:satOff val="299"/>
                <a:lumOff val="-8038"/>
                <a:alphaOff val="0"/>
                <a:lumMod val="99000"/>
                <a:satMod val="120000"/>
                <a:shade val="78000"/>
              </a:schemeClr>
            </a:gs>
          </a:gsLst>
          <a:lin ang="5400000" scaled="0"/>
        </a:gradFill>
        <a:ln w="6350" cap="flat" cmpd="sng" algn="ctr">
          <a:solidFill>
            <a:schemeClr val="accent2">
              <a:hueOff val="-18583152"/>
              <a:satOff val="299"/>
              <a:lumOff val="-803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A2E94BD-8991-4844-8D68-DCD16FF32DE2}">
      <dsp:nvSpPr>
        <dsp:cNvPr id="0" name=""/>
        <dsp:cNvSpPr/>
      </dsp:nvSpPr>
      <dsp:spPr>
        <a:xfrm>
          <a:off x="0" y="4926956"/>
          <a:ext cx="3157261" cy="1231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Did you check the consistency of numbers between the manuscript text and the tables or figures?</a:t>
          </a:r>
        </a:p>
      </dsp:txBody>
      <dsp:txXfrm>
        <a:off x="0" y="4926956"/>
        <a:ext cx="3157261" cy="123155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A745A-8C80-BB4A-A7CF-2E0E213700D4}">
      <dsp:nvSpPr>
        <dsp:cNvPr id="0" name=""/>
        <dsp:cNvSpPr/>
      </dsp:nvSpPr>
      <dsp:spPr>
        <a:xfrm>
          <a:off x="0" y="0"/>
          <a:ext cx="4341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ACE62B-EBD9-0C47-A26F-29CC214B612A}">
      <dsp:nvSpPr>
        <dsp:cNvPr id="0" name=""/>
        <dsp:cNvSpPr/>
      </dsp:nvSpPr>
      <dsp:spPr>
        <a:xfrm>
          <a:off x="0" y="0"/>
          <a:ext cx="4341232" cy="62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Toughest part of a paper to write … Why?</a:t>
          </a:r>
        </a:p>
      </dsp:txBody>
      <dsp:txXfrm>
        <a:off x="0" y="0"/>
        <a:ext cx="4341232" cy="628211"/>
      </dsp:txXfrm>
    </dsp:sp>
    <dsp:sp modelId="{E25E604F-0D29-3440-8E13-A429E5CB8DCF}">
      <dsp:nvSpPr>
        <dsp:cNvPr id="0" name=""/>
        <dsp:cNvSpPr/>
      </dsp:nvSpPr>
      <dsp:spPr>
        <a:xfrm>
          <a:off x="0" y="628211"/>
          <a:ext cx="4341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B3554-DA3F-5540-8BCF-CC7EAA0C488A}">
      <dsp:nvSpPr>
        <dsp:cNvPr id="0" name=""/>
        <dsp:cNvSpPr/>
      </dsp:nvSpPr>
      <dsp:spPr>
        <a:xfrm>
          <a:off x="0" y="628211"/>
          <a:ext cx="4341232" cy="62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Because the first paragraph sets the tone of how you will plough (plow?) through your discussion.</a:t>
          </a:r>
        </a:p>
      </dsp:txBody>
      <dsp:txXfrm>
        <a:off x="0" y="628211"/>
        <a:ext cx="4341232" cy="628211"/>
      </dsp:txXfrm>
    </dsp:sp>
    <dsp:sp modelId="{55E0E564-F148-4D42-B45A-02B484FB2A25}">
      <dsp:nvSpPr>
        <dsp:cNvPr id="0" name=""/>
        <dsp:cNvSpPr/>
      </dsp:nvSpPr>
      <dsp:spPr>
        <a:xfrm>
          <a:off x="0" y="1256423"/>
          <a:ext cx="4341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2D001-73A7-E34A-93AB-3026F96F02CE}">
      <dsp:nvSpPr>
        <dsp:cNvPr id="0" name=""/>
        <dsp:cNvSpPr/>
      </dsp:nvSpPr>
      <dsp:spPr>
        <a:xfrm>
          <a:off x="0" y="1256423"/>
          <a:ext cx="4341232" cy="62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Are you restating the obvious or taking the reader on a journey?</a:t>
          </a:r>
        </a:p>
      </dsp:txBody>
      <dsp:txXfrm>
        <a:off x="0" y="1256423"/>
        <a:ext cx="4341232" cy="628211"/>
      </dsp:txXfrm>
    </dsp:sp>
    <dsp:sp modelId="{241EF307-8BE9-8847-BABB-4D219319CFB6}">
      <dsp:nvSpPr>
        <dsp:cNvPr id="0" name=""/>
        <dsp:cNvSpPr/>
      </dsp:nvSpPr>
      <dsp:spPr>
        <a:xfrm>
          <a:off x="0" y="1884635"/>
          <a:ext cx="4341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15898E-51AF-214C-B3B9-F6F6ECBEB58C}">
      <dsp:nvSpPr>
        <dsp:cNvPr id="0" name=""/>
        <dsp:cNvSpPr/>
      </dsp:nvSpPr>
      <dsp:spPr>
        <a:xfrm>
          <a:off x="0" y="1884635"/>
          <a:ext cx="4341232" cy="62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Succinctly describe what you found …</a:t>
          </a:r>
        </a:p>
      </dsp:txBody>
      <dsp:txXfrm>
        <a:off x="0" y="1884635"/>
        <a:ext cx="4341232" cy="628211"/>
      </dsp:txXfrm>
    </dsp:sp>
    <dsp:sp modelId="{BD777615-5077-0A4A-BBC3-6633B3687035}">
      <dsp:nvSpPr>
        <dsp:cNvPr id="0" name=""/>
        <dsp:cNvSpPr/>
      </dsp:nvSpPr>
      <dsp:spPr>
        <a:xfrm>
          <a:off x="0" y="2512847"/>
          <a:ext cx="4341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60B76A-0EED-6741-80A4-F5BF43E8E8BD}">
      <dsp:nvSpPr>
        <dsp:cNvPr id="0" name=""/>
        <dsp:cNvSpPr/>
      </dsp:nvSpPr>
      <dsp:spPr>
        <a:xfrm>
          <a:off x="0" y="2512847"/>
          <a:ext cx="4341232" cy="62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Weave in a statement regarding implications …</a:t>
          </a:r>
        </a:p>
      </dsp:txBody>
      <dsp:txXfrm>
        <a:off x="0" y="2512847"/>
        <a:ext cx="4341232" cy="628211"/>
      </dsp:txXfrm>
    </dsp:sp>
    <dsp:sp modelId="{5C3210F9-3959-3E45-B3F4-C2BC41CA028D}">
      <dsp:nvSpPr>
        <dsp:cNvPr id="0" name=""/>
        <dsp:cNvSpPr/>
      </dsp:nvSpPr>
      <dsp:spPr>
        <a:xfrm>
          <a:off x="0" y="3141058"/>
          <a:ext cx="4341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BD1A07-FBC6-E443-9F7D-C4CA8C59570B}">
      <dsp:nvSpPr>
        <dsp:cNvPr id="0" name=""/>
        <dsp:cNvSpPr/>
      </dsp:nvSpPr>
      <dsp:spPr>
        <a:xfrm>
          <a:off x="0" y="3141058"/>
          <a:ext cx="4341232" cy="62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Consider alternative interpretations …</a:t>
          </a:r>
        </a:p>
      </dsp:txBody>
      <dsp:txXfrm>
        <a:off x="0" y="3141058"/>
        <a:ext cx="4341232" cy="628211"/>
      </dsp:txXfrm>
    </dsp:sp>
    <dsp:sp modelId="{E64A947E-EA85-7347-85A9-DB37D5F3F9E8}">
      <dsp:nvSpPr>
        <dsp:cNvPr id="0" name=""/>
        <dsp:cNvSpPr/>
      </dsp:nvSpPr>
      <dsp:spPr>
        <a:xfrm>
          <a:off x="0" y="3769270"/>
          <a:ext cx="4341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FE0D9C-A437-A44E-A0AF-286E847752EF}">
      <dsp:nvSpPr>
        <dsp:cNvPr id="0" name=""/>
        <dsp:cNvSpPr/>
      </dsp:nvSpPr>
      <dsp:spPr>
        <a:xfrm>
          <a:off x="0" y="3769270"/>
          <a:ext cx="4341232" cy="62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Address any study limitations, but not as weaknesses …</a:t>
          </a:r>
        </a:p>
      </dsp:txBody>
      <dsp:txXfrm>
        <a:off x="0" y="3769270"/>
        <a:ext cx="4341232" cy="628211"/>
      </dsp:txXfrm>
    </dsp:sp>
    <dsp:sp modelId="{508C27D9-3C3E-D744-B7BD-82CC798DDA0F}">
      <dsp:nvSpPr>
        <dsp:cNvPr id="0" name=""/>
        <dsp:cNvSpPr/>
      </dsp:nvSpPr>
      <dsp:spPr>
        <a:xfrm>
          <a:off x="0" y="4397482"/>
          <a:ext cx="4341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CE40E5-7014-BD48-8D3D-5C6EECBF89DB}">
      <dsp:nvSpPr>
        <dsp:cNvPr id="0" name=""/>
        <dsp:cNvSpPr/>
      </dsp:nvSpPr>
      <dsp:spPr>
        <a:xfrm>
          <a:off x="0" y="4397482"/>
          <a:ext cx="4341232" cy="62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Draw appropriate conclusions, don’t “wander”</a:t>
          </a:r>
        </a:p>
      </dsp:txBody>
      <dsp:txXfrm>
        <a:off x="0" y="4397482"/>
        <a:ext cx="4341232" cy="6282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FC39C-C2A1-A646-9712-75C7B0A13C71}">
      <dsp:nvSpPr>
        <dsp:cNvPr id="0" name=""/>
        <dsp:cNvSpPr/>
      </dsp:nvSpPr>
      <dsp:spPr>
        <a:xfrm>
          <a:off x="0" y="56245"/>
          <a:ext cx="7890641" cy="623610"/>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Edinburgh Postnatal Depression Scale (EPDS)</a:t>
          </a:r>
          <a:endParaRPr lang="en-US" sz="2600" kern="1200"/>
        </a:p>
      </dsp:txBody>
      <dsp:txXfrm>
        <a:off x="30442" y="86687"/>
        <a:ext cx="7829757" cy="562726"/>
      </dsp:txXfrm>
    </dsp:sp>
    <dsp:sp modelId="{789994A9-F3A6-A94A-8988-6B36659C047B}">
      <dsp:nvSpPr>
        <dsp:cNvPr id="0" name=""/>
        <dsp:cNvSpPr/>
      </dsp:nvSpPr>
      <dsp:spPr>
        <a:xfrm>
          <a:off x="0" y="754736"/>
          <a:ext cx="7890641" cy="623610"/>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Schizotypal Personality Questionnaire (SPQ)</a:t>
          </a:r>
          <a:endParaRPr lang="en-US" sz="2600" kern="1200" dirty="0"/>
        </a:p>
      </dsp:txBody>
      <dsp:txXfrm>
        <a:off x="30442" y="785178"/>
        <a:ext cx="7829757" cy="562726"/>
      </dsp:txXfrm>
    </dsp:sp>
    <dsp:sp modelId="{003D69A8-BC31-AB45-99E7-7A6D63592B96}">
      <dsp:nvSpPr>
        <dsp:cNvPr id="0" name=""/>
        <dsp:cNvSpPr/>
      </dsp:nvSpPr>
      <dsp:spPr>
        <a:xfrm>
          <a:off x="0" y="1453226"/>
          <a:ext cx="7890641" cy="623610"/>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Jefferson Scale of Physician Empathy (JSPE)</a:t>
          </a:r>
          <a:endParaRPr lang="en-US" sz="2600" kern="1200"/>
        </a:p>
      </dsp:txBody>
      <dsp:txXfrm>
        <a:off x="30442" y="1483668"/>
        <a:ext cx="7829757" cy="562726"/>
      </dsp:txXfrm>
    </dsp:sp>
    <dsp:sp modelId="{AD14C9D6-9E0C-B04B-8054-6FE20764390A}">
      <dsp:nvSpPr>
        <dsp:cNvPr id="0" name=""/>
        <dsp:cNvSpPr/>
      </dsp:nvSpPr>
      <dsp:spPr>
        <a:xfrm>
          <a:off x="0" y="2151716"/>
          <a:ext cx="7890641" cy="623610"/>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Illness Intrusiveness Rating Scale (IIRS)</a:t>
          </a:r>
          <a:endParaRPr lang="en-US" sz="2600" kern="1200"/>
        </a:p>
      </dsp:txBody>
      <dsp:txXfrm>
        <a:off x="30442" y="2182158"/>
        <a:ext cx="7829757" cy="562726"/>
      </dsp:txXfrm>
    </dsp:sp>
    <dsp:sp modelId="{A1B0F1AF-213E-CD45-AFD2-C99335A9B78B}">
      <dsp:nvSpPr>
        <dsp:cNvPr id="0" name=""/>
        <dsp:cNvSpPr/>
      </dsp:nvSpPr>
      <dsp:spPr>
        <a:xfrm>
          <a:off x="0" y="2850206"/>
          <a:ext cx="7890641" cy="623610"/>
        </a:xfrm>
        <a:prstGeom prst="round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WHO QoL-BREF</a:t>
          </a:r>
          <a:endParaRPr lang="en-US" sz="2600" kern="1200"/>
        </a:p>
      </dsp:txBody>
      <dsp:txXfrm>
        <a:off x="30442" y="2880648"/>
        <a:ext cx="7829757" cy="5627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FEB10-462C-334D-A692-C0EB503EF151}">
      <dsp:nvSpPr>
        <dsp:cNvPr id="0" name=""/>
        <dsp:cNvSpPr/>
      </dsp:nvSpPr>
      <dsp:spPr>
        <a:xfrm>
          <a:off x="3698" y="463465"/>
          <a:ext cx="2002408" cy="1201444"/>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Depression</a:t>
          </a:r>
          <a:endParaRPr lang="en-US" sz="1800" kern="1200"/>
        </a:p>
      </dsp:txBody>
      <dsp:txXfrm>
        <a:off x="3698" y="463465"/>
        <a:ext cx="2002408" cy="1201444"/>
      </dsp:txXfrm>
    </dsp:sp>
    <dsp:sp modelId="{C759CEF1-99F5-8341-A177-41E30260DB5D}">
      <dsp:nvSpPr>
        <dsp:cNvPr id="0" name=""/>
        <dsp:cNvSpPr/>
      </dsp:nvSpPr>
      <dsp:spPr>
        <a:xfrm>
          <a:off x="2206347" y="463465"/>
          <a:ext cx="2002408" cy="1201444"/>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Cognitive Efficacy</a:t>
          </a:r>
          <a:endParaRPr lang="en-US" sz="1800" kern="1200"/>
        </a:p>
      </dsp:txBody>
      <dsp:txXfrm>
        <a:off x="2206347" y="463465"/>
        <a:ext cx="2002408" cy="1201444"/>
      </dsp:txXfrm>
    </dsp:sp>
    <dsp:sp modelId="{1C6FBB27-5A6A-134E-9B7C-8E77B67689C8}">
      <dsp:nvSpPr>
        <dsp:cNvPr id="0" name=""/>
        <dsp:cNvSpPr/>
      </dsp:nvSpPr>
      <dsp:spPr>
        <a:xfrm>
          <a:off x="4408995" y="463465"/>
          <a:ext cx="2002408" cy="1201444"/>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Sexual Risk-Taking</a:t>
          </a:r>
          <a:endParaRPr lang="en-US" sz="1800" kern="1200"/>
        </a:p>
      </dsp:txBody>
      <dsp:txXfrm>
        <a:off x="4408995" y="463465"/>
        <a:ext cx="2002408" cy="1201444"/>
      </dsp:txXfrm>
    </dsp:sp>
    <dsp:sp modelId="{2C0C3F87-9360-2141-8FC2-49865B75FB8E}">
      <dsp:nvSpPr>
        <dsp:cNvPr id="0" name=""/>
        <dsp:cNvSpPr/>
      </dsp:nvSpPr>
      <dsp:spPr>
        <a:xfrm>
          <a:off x="6611644" y="463465"/>
          <a:ext cx="2002408" cy="1201444"/>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Self-Management</a:t>
          </a:r>
          <a:endParaRPr lang="en-US" sz="1800" kern="1200" dirty="0"/>
        </a:p>
      </dsp:txBody>
      <dsp:txXfrm>
        <a:off x="6611644" y="463465"/>
        <a:ext cx="2002408" cy="1201444"/>
      </dsp:txXfrm>
    </dsp:sp>
    <dsp:sp modelId="{299CBC2C-D2B9-5640-A8CE-D456972F9AE0}">
      <dsp:nvSpPr>
        <dsp:cNvPr id="0" name=""/>
        <dsp:cNvSpPr/>
      </dsp:nvSpPr>
      <dsp:spPr>
        <a:xfrm>
          <a:off x="8814293" y="463465"/>
          <a:ext cx="2002408" cy="1201444"/>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Aptitude in Medicine</a:t>
          </a:r>
          <a:endParaRPr lang="en-US" sz="1800" kern="1200"/>
        </a:p>
      </dsp:txBody>
      <dsp:txXfrm>
        <a:off x="8814293" y="463465"/>
        <a:ext cx="2002408" cy="1201444"/>
      </dsp:txXfrm>
    </dsp:sp>
    <dsp:sp modelId="{6A3B2B13-51C2-0D4D-B5FB-4AC110F6BF62}">
      <dsp:nvSpPr>
        <dsp:cNvPr id="0" name=""/>
        <dsp:cNvSpPr/>
      </dsp:nvSpPr>
      <dsp:spPr>
        <a:xfrm>
          <a:off x="1105022" y="1865151"/>
          <a:ext cx="2002408" cy="1201444"/>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Patient Communication Skills</a:t>
          </a:r>
          <a:endParaRPr lang="en-US" sz="1800" kern="1200"/>
        </a:p>
      </dsp:txBody>
      <dsp:txXfrm>
        <a:off x="1105022" y="1865151"/>
        <a:ext cx="2002408" cy="1201444"/>
      </dsp:txXfrm>
    </dsp:sp>
    <dsp:sp modelId="{795A14E7-F0B4-E542-B3C8-77C8F9387349}">
      <dsp:nvSpPr>
        <dsp:cNvPr id="0" name=""/>
        <dsp:cNvSpPr/>
      </dsp:nvSpPr>
      <dsp:spPr>
        <a:xfrm>
          <a:off x="3307671" y="1865151"/>
          <a:ext cx="2002408" cy="1201444"/>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Resilience (cognitive reserve)</a:t>
          </a:r>
          <a:endParaRPr lang="en-US" sz="1800" kern="1200" dirty="0"/>
        </a:p>
      </dsp:txBody>
      <dsp:txXfrm>
        <a:off x="3307671" y="1865151"/>
        <a:ext cx="2002408" cy="1201444"/>
      </dsp:txXfrm>
    </dsp:sp>
    <dsp:sp modelId="{5A1F6CDF-99B3-1049-91A7-38DC8785AE89}">
      <dsp:nvSpPr>
        <dsp:cNvPr id="0" name=""/>
        <dsp:cNvSpPr/>
      </dsp:nvSpPr>
      <dsp:spPr>
        <a:xfrm>
          <a:off x="5510320" y="1865151"/>
          <a:ext cx="2002408" cy="1201444"/>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Drug-Related Problems (or Problem Behavior)</a:t>
          </a:r>
          <a:endParaRPr lang="en-US" sz="1800" kern="1200"/>
        </a:p>
      </dsp:txBody>
      <dsp:txXfrm>
        <a:off x="5510320" y="1865151"/>
        <a:ext cx="2002408" cy="1201444"/>
      </dsp:txXfrm>
    </dsp:sp>
    <dsp:sp modelId="{3BC46860-0FC8-3549-A912-0110DC533B41}">
      <dsp:nvSpPr>
        <dsp:cNvPr id="0" name=""/>
        <dsp:cNvSpPr/>
      </dsp:nvSpPr>
      <dsp:spPr>
        <a:xfrm>
          <a:off x="7712969" y="1865151"/>
          <a:ext cx="2002408" cy="1201444"/>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Quality of Life (or Well-Being)</a:t>
          </a:r>
          <a:endParaRPr lang="en-US" sz="1800" kern="1200"/>
        </a:p>
      </dsp:txBody>
      <dsp:txXfrm>
        <a:off x="7712969" y="1865151"/>
        <a:ext cx="2002408" cy="12014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E57BE-36F9-1241-96C9-5F2E64C145FC}">
      <dsp:nvSpPr>
        <dsp:cNvPr id="0" name=""/>
        <dsp:cNvSpPr/>
      </dsp:nvSpPr>
      <dsp:spPr>
        <a:xfrm>
          <a:off x="147067" y="1922544"/>
          <a:ext cx="2201032" cy="72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Jefferson Scale of Physician Empathy (JSPE)</a:t>
          </a:r>
          <a:endParaRPr lang="en-US" sz="1800" kern="1200" dirty="0"/>
        </a:p>
      </dsp:txBody>
      <dsp:txXfrm>
        <a:off x="147067" y="1922544"/>
        <a:ext cx="2201032" cy="725340"/>
      </dsp:txXfrm>
    </dsp:sp>
    <dsp:sp modelId="{FFAA8B1D-30BD-AF4D-B08E-A6BF16DA73E8}">
      <dsp:nvSpPr>
        <dsp:cNvPr id="0" name=""/>
        <dsp:cNvSpPr/>
      </dsp:nvSpPr>
      <dsp:spPr>
        <a:xfrm>
          <a:off x="144566" y="1701941"/>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5E08022-4719-BE42-9F29-2AC743FCE9EE}">
      <dsp:nvSpPr>
        <dsp:cNvPr id="0" name=""/>
        <dsp:cNvSpPr/>
      </dsp:nvSpPr>
      <dsp:spPr>
        <a:xfrm>
          <a:off x="267123" y="1456826"/>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C939102-21F4-9548-A749-7B74B3545F52}">
      <dsp:nvSpPr>
        <dsp:cNvPr id="0" name=""/>
        <dsp:cNvSpPr/>
      </dsp:nvSpPr>
      <dsp:spPr>
        <a:xfrm>
          <a:off x="561261" y="1505849"/>
          <a:ext cx="275129" cy="275129"/>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FD4C1E9-439A-EA4A-878D-03FF9143E4FF}">
      <dsp:nvSpPr>
        <dsp:cNvPr id="0" name=""/>
        <dsp:cNvSpPr/>
      </dsp:nvSpPr>
      <dsp:spPr>
        <a:xfrm>
          <a:off x="806376" y="1236222"/>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D9220DA-C90B-0B43-B578-7C1661A599BC}">
      <dsp:nvSpPr>
        <dsp:cNvPr id="0" name=""/>
        <dsp:cNvSpPr/>
      </dsp:nvSpPr>
      <dsp:spPr>
        <a:xfrm>
          <a:off x="1125026" y="1138176"/>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30478DB-1D50-3849-83B8-B588A827F8AC}">
      <dsp:nvSpPr>
        <dsp:cNvPr id="0" name=""/>
        <dsp:cNvSpPr/>
      </dsp:nvSpPr>
      <dsp:spPr>
        <a:xfrm>
          <a:off x="1517210" y="1309757"/>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D51AF45-86A3-024A-8D61-66EE864BD26F}">
      <dsp:nvSpPr>
        <dsp:cNvPr id="0" name=""/>
        <dsp:cNvSpPr/>
      </dsp:nvSpPr>
      <dsp:spPr>
        <a:xfrm>
          <a:off x="1762324" y="1432314"/>
          <a:ext cx="275129" cy="275129"/>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FBC7FB5-A0F4-2441-88D3-E2D4D481CFD5}">
      <dsp:nvSpPr>
        <dsp:cNvPr id="0" name=""/>
        <dsp:cNvSpPr/>
      </dsp:nvSpPr>
      <dsp:spPr>
        <a:xfrm>
          <a:off x="2105485" y="1701941"/>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2C67B0-9719-F443-ACEF-80A264C98A4B}">
      <dsp:nvSpPr>
        <dsp:cNvPr id="0" name=""/>
        <dsp:cNvSpPr/>
      </dsp:nvSpPr>
      <dsp:spPr>
        <a:xfrm>
          <a:off x="2252554" y="1971567"/>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9E7E776-575F-6F4D-8DED-3FEFFC49B072}">
      <dsp:nvSpPr>
        <dsp:cNvPr id="0" name=""/>
        <dsp:cNvSpPr/>
      </dsp:nvSpPr>
      <dsp:spPr>
        <a:xfrm>
          <a:off x="977957" y="1456826"/>
          <a:ext cx="450211" cy="450211"/>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44D1790-68BB-0C43-83A5-AAAC4B0C3002}">
      <dsp:nvSpPr>
        <dsp:cNvPr id="0" name=""/>
        <dsp:cNvSpPr/>
      </dsp:nvSpPr>
      <dsp:spPr>
        <a:xfrm>
          <a:off x="22008" y="2388262"/>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A280E3F-FC7C-2747-B292-08611D1CE961}">
      <dsp:nvSpPr>
        <dsp:cNvPr id="0" name=""/>
        <dsp:cNvSpPr/>
      </dsp:nvSpPr>
      <dsp:spPr>
        <a:xfrm>
          <a:off x="169077" y="2608866"/>
          <a:ext cx="275129" cy="275129"/>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7F995F-0E56-B24D-973F-929068A1D765}">
      <dsp:nvSpPr>
        <dsp:cNvPr id="0" name=""/>
        <dsp:cNvSpPr/>
      </dsp:nvSpPr>
      <dsp:spPr>
        <a:xfrm>
          <a:off x="536750" y="2804958"/>
          <a:ext cx="400187" cy="400187"/>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B000FF9-806E-7A43-8A03-2F09EDFE6D9A}">
      <dsp:nvSpPr>
        <dsp:cNvPr id="0" name=""/>
        <dsp:cNvSpPr/>
      </dsp:nvSpPr>
      <dsp:spPr>
        <a:xfrm>
          <a:off x="1051491" y="3123607"/>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DC6C6CE-8045-1D48-A89A-B3D64979D3E5}">
      <dsp:nvSpPr>
        <dsp:cNvPr id="0" name=""/>
        <dsp:cNvSpPr/>
      </dsp:nvSpPr>
      <dsp:spPr>
        <a:xfrm>
          <a:off x="1149537" y="2804958"/>
          <a:ext cx="275129" cy="275129"/>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166A08-D9CF-CA4B-A266-A49215B21355}">
      <dsp:nvSpPr>
        <dsp:cNvPr id="0" name=""/>
        <dsp:cNvSpPr/>
      </dsp:nvSpPr>
      <dsp:spPr>
        <a:xfrm>
          <a:off x="1394652" y="3148119"/>
          <a:ext cx="175082" cy="175082"/>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4493085-E958-2C48-9950-2B98C1E26B99}">
      <dsp:nvSpPr>
        <dsp:cNvPr id="0" name=""/>
        <dsp:cNvSpPr/>
      </dsp:nvSpPr>
      <dsp:spPr>
        <a:xfrm>
          <a:off x="1615256" y="2755935"/>
          <a:ext cx="400187" cy="400187"/>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C49BD8A-C1F1-9449-ABEA-C5D8A321F116}">
      <dsp:nvSpPr>
        <dsp:cNvPr id="0" name=""/>
        <dsp:cNvSpPr/>
      </dsp:nvSpPr>
      <dsp:spPr>
        <a:xfrm>
          <a:off x="2154508" y="2657889"/>
          <a:ext cx="275129" cy="275129"/>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9F54C0A-7F42-7A42-8420-CF8E96C58FE3}">
      <dsp:nvSpPr>
        <dsp:cNvPr id="0" name=""/>
        <dsp:cNvSpPr/>
      </dsp:nvSpPr>
      <dsp:spPr>
        <a:xfrm>
          <a:off x="2429637" y="1505441"/>
          <a:ext cx="808014" cy="1542588"/>
        </a:xfrm>
        <a:prstGeom prst="chevron">
          <a:avLst>
            <a:gd name="adj" fmla="val 62310"/>
          </a:avLst>
        </a:prstGeom>
        <a:gradFill rotWithShape="0">
          <a:gsLst>
            <a:gs pos="0">
              <a:schemeClr val="accent1">
                <a:tint val="60000"/>
                <a:hueOff val="0"/>
                <a:satOff val="0"/>
                <a:lumOff val="0"/>
                <a:alphaOff val="0"/>
                <a:tint val="96000"/>
                <a:satMod val="100000"/>
                <a:lumMod val="104000"/>
              </a:schemeClr>
            </a:gs>
            <a:gs pos="78000">
              <a:schemeClr val="accent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62538D9-F016-AE46-ACAE-F87A0D884920}">
      <dsp:nvSpPr>
        <dsp:cNvPr id="0" name=""/>
        <dsp:cNvSpPr/>
      </dsp:nvSpPr>
      <dsp:spPr>
        <a:xfrm>
          <a:off x="3237652" y="1506190"/>
          <a:ext cx="2203676" cy="154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Widely used measure of “empathy”</a:t>
          </a:r>
          <a:endParaRPr lang="en-US" sz="2000" kern="1200" dirty="0"/>
        </a:p>
      </dsp:txBody>
      <dsp:txXfrm>
        <a:off x="3237652" y="1506190"/>
        <a:ext cx="2203676" cy="1542573"/>
      </dsp:txXfrm>
    </dsp:sp>
    <dsp:sp modelId="{EB77C3B6-8785-8F4A-9A9E-05E0A037FA81}">
      <dsp:nvSpPr>
        <dsp:cNvPr id="0" name=""/>
        <dsp:cNvSpPr/>
      </dsp:nvSpPr>
      <dsp:spPr>
        <a:xfrm>
          <a:off x="5441329" y="1505441"/>
          <a:ext cx="808014" cy="1542588"/>
        </a:xfrm>
        <a:prstGeom prst="chevron">
          <a:avLst>
            <a:gd name="adj" fmla="val 62310"/>
          </a:avLst>
        </a:prstGeom>
        <a:gradFill rotWithShape="0">
          <a:gsLst>
            <a:gs pos="0">
              <a:schemeClr val="accent1">
                <a:tint val="60000"/>
                <a:hueOff val="0"/>
                <a:satOff val="0"/>
                <a:lumOff val="0"/>
                <a:alphaOff val="0"/>
                <a:tint val="96000"/>
                <a:satMod val="100000"/>
                <a:lumMod val="104000"/>
              </a:schemeClr>
            </a:gs>
            <a:gs pos="78000">
              <a:schemeClr val="accent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FF20B11-514B-3E4C-B265-F177CC8EF3C0}">
      <dsp:nvSpPr>
        <dsp:cNvPr id="0" name=""/>
        <dsp:cNvSpPr/>
      </dsp:nvSpPr>
      <dsp:spPr>
        <a:xfrm>
          <a:off x="6249344" y="1506190"/>
          <a:ext cx="2203676" cy="154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Applications to assess “doctor-patient” relationship and patient care</a:t>
          </a:r>
          <a:endParaRPr lang="en-US" sz="1800" kern="1200" dirty="0"/>
        </a:p>
      </dsp:txBody>
      <dsp:txXfrm>
        <a:off x="6249344" y="1506190"/>
        <a:ext cx="2203676" cy="1542573"/>
      </dsp:txXfrm>
    </dsp:sp>
    <dsp:sp modelId="{3E878A1B-EE62-3545-8490-5711D3B65C60}">
      <dsp:nvSpPr>
        <dsp:cNvPr id="0" name=""/>
        <dsp:cNvSpPr/>
      </dsp:nvSpPr>
      <dsp:spPr>
        <a:xfrm>
          <a:off x="8453021" y="1505441"/>
          <a:ext cx="808014" cy="1542588"/>
        </a:xfrm>
        <a:prstGeom prst="chevron">
          <a:avLst>
            <a:gd name="adj" fmla="val 62310"/>
          </a:avLst>
        </a:prstGeom>
        <a:gradFill rotWithShape="0">
          <a:gsLst>
            <a:gs pos="0">
              <a:schemeClr val="accent1">
                <a:tint val="60000"/>
                <a:hueOff val="0"/>
                <a:satOff val="0"/>
                <a:lumOff val="0"/>
                <a:alphaOff val="0"/>
                <a:tint val="96000"/>
                <a:satMod val="100000"/>
                <a:lumMod val="104000"/>
              </a:schemeClr>
            </a:gs>
            <a:gs pos="78000">
              <a:schemeClr val="accent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18FB43F-A49B-DD4A-9639-4255728996D5}">
      <dsp:nvSpPr>
        <dsp:cNvPr id="0" name=""/>
        <dsp:cNvSpPr/>
      </dsp:nvSpPr>
      <dsp:spPr>
        <a:xfrm>
          <a:off x="9279905" y="1377958"/>
          <a:ext cx="2011680" cy="1873125"/>
        </a:xfrm>
        <a:prstGeom prst="ellipse">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Is sensitive to assess change in educational interventions</a:t>
          </a:r>
          <a:endParaRPr lang="en-US" sz="1800" kern="1200" dirty="0"/>
        </a:p>
      </dsp:txBody>
      <dsp:txXfrm>
        <a:off x="9574509" y="1652271"/>
        <a:ext cx="1422472" cy="13244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8B3F5-89C7-1B44-B2EE-4E468E046B76}">
      <dsp:nvSpPr>
        <dsp:cNvPr id="0" name=""/>
        <dsp:cNvSpPr/>
      </dsp:nvSpPr>
      <dsp:spPr>
        <a:xfrm>
          <a:off x="352305" y="1316"/>
          <a:ext cx="1914996" cy="1531997"/>
        </a:xfrm>
        <a:prstGeom prst="rect">
          <a:avLst/>
        </a:prstGeom>
        <a:solidFill>
          <a:srgbClr val="A8C0E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C144BC-DB13-134B-A483-2D2803ADF472}">
      <dsp:nvSpPr>
        <dsp:cNvPr id="0" name=""/>
        <dsp:cNvSpPr/>
      </dsp:nvSpPr>
      <dsp:spPr>
        <a:xfrm>
          <a:off x="524655" y="1380113"/>
          <a:ext cx="1704346" cy="536198"/>
        </a:xfrm>
        <a:prstGeom prst="wedgeRectCallout">
          <a:avLst>
            <a:gd name="adj1" fmla="val 20250"/>
            <a:gd name="adj2" fmla="val -607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Multidimensional (20-item scale)</a:t>
          </a:r>
          <a:endParaRPr lang="en-US" sz="1400" kern="1200" dirty="0"/>
        </a:p>
      </dsp:txBody>
      <dsp:txXfrm>
        <a:off x="524655" y="1380113"/>
        <a:ext cx="1704346" cy="536198"/>
      </dsp:txXfrm>
    </dsp:sp>
    <dsp:sp modelId="{F3B42696-8296-0B4F-BDA3-ECE9DF7CDC2B}">
      <dsp:nvSpPr>
        <dsp:cNvPr id="0" name=""/>
        <dsp:cNvSpPr/>
      </dsp:nvSpPr>
      <dsp:spPr>
        <a:xfrm>
          <a:off x="2458801" y="1316"/>
          <a:ext cx="1914996" cy="1531997"/>
        </a:xfrm>
        <a:prstGeom prst="rect">
          <a:avLst/>
        </a:prstGeom>
        <a:solidFill>
          <a:srgbClr val="B8F6B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D70765-815A-B644-9548-AD94A27BE247}">
      <dsp:nvSpPr>
        <dsp:cNvPr id="0" name=""/>
        <dsp:cNvSpPr/>
      </dsp:nvSpPr>
      <dsp:spPr>
        <a:xfrm>
          <a:off x="2631151" y="1380113"/>
          <a:ext cx="1704346" cy="536198"/>
        </a:xfrm>
        <a:prstGeom prst="wedgeRectCallout">
          <a:avLst>
            <a:gd name="adj1" fmla="val 20250"/>
            <a:gd name="adj2" fmla="val -60700"/>
          </a:avLst>
        </a:prstGeom>
        <a:solidFill>
          <a:schemeClr val="accent5">
            <a:hueOff val="465509"/>
            <a:satOff val="1551"/>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Perspective taking</a:t>
          </a:r>
          <a:endParaRPr lang="en-US" sz="1600" kern="1200" dirty="0"/>
        </a:p>
      </dsp:txBody>
      <dsp:txXfrm>
        <a:off x="2631151" y="1380113"/>
        <a:ext cx="1704346" cy="536198"/>
      </dsp:txXfrm>
    </dsp:sp>
    <dsp:sp modelId="{B3DF40C1-E9D0-4045-BA5B-E2FD3311E8C9}">
      <dsp:nvSpPr>
        <dsp:cNvPr id="0" name=""/>
        <dsp:cNvSpPr/>
      </dsp:nvSpPr>
      <dsp:spPr>
        <a:xfrm>
          <a:off x="4565297" y="1316"/>
          <a:ext cx="1914996" cy="1531997"/>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0CE3C-F0B2-A941-B5FA-E2733050B967}">
      <dsp:nvSpPr>
        <dsp:cNvPr id="0" name=""/>
        <dsp:cNvSpPr/>
      </dsp:nvSpPr>
      <dsp:spPr>
        <a:xfrm>
          <a:off x="4737647" y="1380113"/>
          <a:ext cx="1704346" cy="536198"/>
        </a:xfrm>
        <a:prstGeom prst="wedgeRectCallout">
          <a:avLst>
            <a:gd name="adj1" fmla="val 20250"/>
            <a:gd name="adj2" fmla="val -60700"/>
          </a:avLst>
        </a:prstGeom>
        <a:solidFill>
          <a:schemeClr val="accent5">
            <a:hueOff val="931018"/>
            <a:satOff val="3102"/>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Compassionate care</a:t>
          </a:r>
          <a:endParaRPr lang="en-US" sz="1600" kern="1200" dirty="0"/>
        </a:p>
      </dsp:txBody>
      <dsp:txXfrm>
        <a:off x="4737647" y="1380113"/>
        <a:ext cx="1704346" cy="536198"/>
      </dsp:txXfrm>
    </dsp:sp>
    <dsp:sp modelId="{59AFB9AE-0172-BE44-AAC9-3E104C5EB66B}">
      <dsp:nvSpPr>
        <dsp:cNvPr id="0" name=""/>
        <dsp:cNvSpPr/>
      </dsp:nvSpPr>
      <dsp:spPr>
        <a:xfrm>
          <a:off x="352305" y="2107812"/>
          <a:ext cx="1914996" cy="1531997"/>
        </a:xfrm>
        <a:prstGeom prst="rect">
          <a:avLst/>
        </a:prstGeom>
        <a:solidFill>
          <a:srgbClr val="F0F6B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30C35C-70DF-5944-BAD2-75A849EEB8DC}">
      <dsp:nvSpPr>
        <dsp:cNvPr id="0" name=""/>
        <dsp:cNvSpPr/>
      </dsp:nvSpPr>
      <dsp:spPr>
        <a:xfrm>
          <a:off x="524655" y="3486609"/>
          <a:ext cx="1704346" cy="536198"/>
        </a:xfrm>
        <a:prstGeom prst="wedgeRectCallout">
          <a:avLst>
            <a:gd name="adj1" fmla="val 20250"/>
            <a:gd name="adj2" fmla="val -60700"/>
          </a:avLst>
        </a:prstGeom>
        <a:solidFill>
          <a:schemeClr val="accent5">
            <a:hueOff val="1396527"/>
            <a:satOff val="4653"/>
            <a:lumOff val="5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Ability to stand in patient’s shoes</a:t>
          </a:r>
          <a:endParaRPr lang="en-US" sz="1400" kern="1200" dirty="0"/>
        </a:p>
      </dsp:txBody>
      <dsp:txXfrm>
        <a:off x="524655" y="3486609"/>
        <a:ext cx="1704346" cy="536198"/>
      </dsp:txXfrm>
    </dsp:sp>
    <dsp:sp modelId="{9D0129F4-D2A0-C548-B535-611D6258B598}">
      <dsp:nvSpPr>
        <dsp:cNvPr id="0" name=""/>
        <dsp:cNvSpPr/>
      </dsp:nvSpPr>
      <dsp:spPr>
        <a:xfrm>
          <a:off x="2458801" y="2107812"/>
          <a:ext cx="1914996" cy="1531997"/>
        </a:xfrm>
        <a:prstGeom prst="rect">
          <a:avLst/>
        </a:prstGeom>
        <a:solidFill>
          <a:srgbClr val="F6BE9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C25BE3-8495-EB4C-9C3C-F3DA6E10C0C8}">
      <dsp:nvSpPr>
        <dsp:cNvPr id="0" name=""/>
        <dsp:cNvSpPr/>
      </dsp:nvSpPr>
      <dsp:spPr>
        <a:xfrm>
          <a:off x="2631151" y="3486609"/>
          <a:ext cx="1704346" cy="536198"/>
        </a:xfrm>
        <a:prstGeom prst="wedgeRectCallout">
          <a:avLst>
            <a:gd name="adj1" fmla="val 20250"/>
            <a:gd name="adj2" fmla="val -60700"/>
          </a:avLst>
        </a:prstGeom>
        <a:solidFill>
          <a:schemeClr val="accent5">
            <a:hueOff val="1862036"/>
            <a:satOff val="6204"/>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Only examined using EFA (PC analysis)</a:t>
          </a:r>
          <a:endParaRPr lang="en-US" sz="1200" kern="1200" dirty="0"/>
        </a:p>
      </dsp:txBody>
      <dsp:txXfrm>
        <a:off x="2631151" y="3486609"/>
        <a:ext cx="1704346" cy="536198"/>
      </dsp:txXfrm>
    </dsp:sp>
    <dsp:sp modelId="{349CDD97-3B53-524C-99C2-D48714CC7B98}">
      <dsp:nvSpPr>
        <dsp:cNvPr id="0" name=""/>
        <dsp:cNvSpPr/>
      </dsp:nvSpPr>
      <dsp:spPr>
        <a:xfrm>
          <a:off x="4565297" y="2107812"/>
          <a:ext cx="1914996" cy="1531997"/>
        </a:xfrm>
        <a:prstGeom prst="rect">
          <a:avLst/>
        </a:prstGeom>
        <a:solidFill>
          <a:srgbClr val="B8ABF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A9A4EA-73EC-ED4D-B92B-25EFC14B41C8}">
      <dsp:nvSpPr>
        <dsp:cNvPr id="0" name=""/>
        <dsp:cNvSpPr/>
      </dsp:nvSpPr>
      <dsp:spPr>
        <a:xfrm>
          <a:off x="4737647" y="3486609"/>
          <a:ext cx="1704346" cy="536198"/>
        </a:xfrm>
        <a:prstGeom prst="wedgeRectCallout">
          <a:avLst>
            <a:gd name="adj1" fmla="val 20250"/>
            <a:gd name="adj2" fmla="val -60700"/>
          </a:avLst>
        </a:prstGeom>
        <a:solidFill>
          <a:schemeClr val="accent5">
            <a:hueOff val="2327545"/>
            <a:satOff val="7755"/>
            <a:lumOff val="88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Data-driven approach with no inferential fit indices</a:t>
          </a:r>
          <a:endParaRPr lang="en-US" sz="1200" kern="1200" dirty="0"/>
        </a:p>
      </dsp:txBody>
      <dsp:txXfrm>
        <a:off x="4737647" y="3486609"/>
        <a:ext cx="1704346" cy="5361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CB45A-4DE5-224E-A614-2E5452F4AA7B}">
      <dsp:nvSpPr>
        <dsp:cNvPr id="0" name=""/>
        <dsp:cNvSpPr/>
      </dsp:nvSpPr>
      <dsp:spPr>
        <a:xfrm>
          <a:off x="2554781" y="848198"/>
          <a:ext cx="2418944" cy="1689712"/>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DCC8A49-4D2E-3F49-A6DE-FD0171FCE060}">
      <dsp:nvSpPr>
        <dsp:cNvPr id="0" name=""/>
        <dsp:cNvSpPr/>
      </dsp:nvSpPr>
      <dsp:spPr>
        <a:xfrm>
          <a:off x="2791833" y="1073397"/>
          <a:ext cx="2418944" cy="16897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CFA = theory model driven approach, matching sample data to hypothetical model</a:t>
          </a:r>
          <a:endParaRPr lang="en-US" sz="1800" kern="1200" dirty="0"/>
        </a:p>
      </dsp:txBody>
      <dsp:txXfrm>
        <a:off x="2841323" y="1122887"/>
        <a:ext cx="2319964" cy="1590732"/>
      </dsp:txXfrm>
    </dsp:sp>
    <dsp:sp modelId="{780662F1-D407-384A-BB15-ABEAA78E417C}">
      <dsp:nvSpPr>
        <dsp:cNvPr id="0" name=""/>
        <dsp:cNvSpPr/>
      </dsp:nvSpPr>
      <dsp:spPr>
        <a:xfrm>
          <a:off x="5447829" y="848198"/>
          <a:ext cx="2403775" cy="1689712"/>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35EBD5E-C676-CA44-9644-24FCB79A64D3}">
      <dsp:nvSpPr>
        <dsp:cNvPr id="0" name=""/>
        <dsp:cNvSpPr/>
      </dsp:nvSpPr>
      <dsp:spPr>
        <a:xfrm>
          <a:off x="5684881" y="1073397"/>
          <a:ext cx="2403775" cy="16897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Based on variance-covariance matrix</a:t>
          </a:r>
          <a:endParaRPr lang="en-US" sz="1800" kern="1200" dirty="0"/>
        </a:p>
      </dsp:txBody>
      <dsp:txXfrm>
        <a:off x="5734371" y="1122887"/>
        <a:ext cx="2304795" cy="1590732"/>
      </dsp:txXfrm>
    </dsp:sp>
    <dsp:sp modelId="{E169FE02-6D1C-2845-88C6-66FB2C661E85}">
      <dsp:nvSpPr>
        <dsp:cNvPr id="0" name=""/>
        <dsp:cNvSpPr/>
      </dsp:nvSpPr>
      <dsp:spPr>
        <a:xfrm>
          <a:off x="3236966" y="3041350"/>
          <a:ext cx="2468526" cy="1689712"/>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8D0E2B2-58A1-6D49-98A3-14537D02CEE7}">
      <dsp:nvSpPr>
        <dsp:cNvPr id="0" name=""/>
        <dsp:cNvSpPr/>
      </dsp:nvSpPr>
      <dsp:spPr>
        <a:xfrm>
          <a:off x="3474018" y="3266549"/>
          <a:ext cx="2468526" cy="16897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Inferential fit indices</a:t>
          </a:r>
          <a:endParaRPr lang="en-US" sz="1800" kern="1200" dirty="0"/>
        </a:p>
      </dsp:txBody>
      <dsp:txXfrm>
        <a:off x="3523508" y="3316039"/>
        <a:ext cx="2369546" cy="1590732"/>
      </dsp:txXfrm>
    </dsp:sp>
    <dsp:sp modelId="{A050A715-8CBB-3A46-BF4B-B6706B591EC0}">
      <dsp:nvSpPr>
        <dsp:cNvPr id="0" name=""/>
        <dsp:cNvSpPr/>
      </dsp:nvSpPr>
      <dsp:spPr>
        <a:xfrm>
          <a:off x="6179596" y="3041350"/>
          <a:ext cx="2447725" cy="1689712"/>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376F1A9-A7C1-ED45-A26D-4589375E2A4A}">
      <dsp:nvSpPr>
        <dsp:cNvPr id="0" name=""/>
        <dsp:cNvSpPr/>
      </dsp:nvSpPr>
      <dsp:spPr>
        <a:xfrm>
          <a:off x="6416648" y="3266549"/>
          <a:ext cx="2447725" cy="16897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How well does the sample data fit the hypothetical model?</a:t>
          </a:r>
          <a:endParaRPr lang="en-US" sz="1800" kern="1200" dirty="0"/>
        </a:p>
      </dsp:txBody>
      <dsp:txXfrm>
        <a:off x="6466138" y="3316039"/>
        <a:ext cx="2348745" cy="15907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8CBCD-604D-C44D-A787-1FC74B67A413}">
      <dsp:nvSpPr>
        <dsp:cNvPr id="0" name=""/>
        <dsp:cNvSpPr/>
      </dsp:nvSpPr>
      <dsp:spPr>
        <a:xfrm>
          <a:off x="0" y="50862"/>
          <a:ext cx="3548787" cy="7160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Response scales and their distributions</a:t>
          </a:r>
        </a:p>
      </dsp:txBody>
      <dsp:txXfrm>
        <a:off x="34954" y="85816"/>
        <a:ext cx="3478879" cy="646132"/>
      </dsp:txXfrm>
    </dsp:sp>
    <dsp:sp modelId="{57B57944-8B8E-424D-B4A1-A1ECF6C7D15A}">
      <dsp:nvSpPr>
        <dsp:cNvPr id="0" name=""/>
        <dsp:cNvSpPr/>
      </dsp:nvSpPr>
      <dsp:spPr>
        <a:xfrm>
          <a:off x="0" y="815862"/>
          <a:ext cx="3548787" cy="7160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Distributions of variables suitable for analyses?</a:t>
          </a:r>
        </a:p>
      </dsp:txBody>
      <dsp:txXfrm>
        <a:off x="34954" y="850816"/>
        <a:ext cx="3478879" cy="646132"/>
      </dsp:txXfrm>
    </dsp:sp>
    <dsp:sp modelId="{651B451A-4DC7-A241-80D9-83D3B55987D3}">
      <dsp:nvSpPr>
        <dsp:cNvPr id="0" name=""/>
        <dsp:cNvSpPr/>
      </dsp:nvSpPr>
      <dsp:spPr>
        <a:xfrm>
          <a:off x="0" y="1580862"/>
          <a:ext cx="3548787" cy="7160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Conceptualization of underlying constructs</a:t>
          </a:r>
        </a:p>
      </dsp:txBody>
      <dsp:txXfrm>
        <a:off x="34954" y="1615816"/>
        <a:ext cx="3478879" cy="646132"/>
      </dsp:txXfrm>
    </dsp:sp>
    <dsp:sp modelId="{88409174-2066-E64A-8043-BF747B18A751}">
      <dsp:nvSpPr>
        <dsp:cNvPr id="0" name=""/>
        <dsp:cNvSpPr/>
      </dsp:nvSpPr>
      <dsp:spPr>
        <a:xfrm>
          <a:off x="0" y="2345862"/>
          <a:ext cx="3548787" cy="7160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Hypothetical … (latent variables)</a:t>
          </a:r>
        </a:p>
      </dsp:txBody>
      <dsp:txXfrm>
        <a:off x="34954" y="2380816"/>
        <a:ext cx="3478879" cy="646132"/>
      </dsp:txXfrm>
    </dsp:sp>
    <dsp:sp modelId="{464BCBDC-0174-D640-838B-10C775580165}">
      <dsp:nvSpPr>
        <dsp:cNvPr id="0" name=""/>
        <dsp:cNvSpPr/>
      </dsp:nvSpPr>
      <dsp:spPr>
        <a:xfrm>
          <a:off x="0" y="3110862"/>
          <a:ext cx="3548787" cy="7160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Latent Classes</a:t>
          </a:r>
        </a:p>
      </dsp:txBody>
      <dsp:txXfrm>
        <a:off x="34954" y="3145816"/>
        <a:ext cx="3478879" cy="64613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C3EE2-D8C1-044F-99E3-C759B49E9B15}" type="datetimeFigureOut">
              <a:rPr lang="en-US" smtClean="0"/>
              <a:t>8/23/2021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A37C9-3BE7-094D-8E5D-96787DC386FA}" type="slidenum">
              <a:rPr lang="en-US" smtClean="0"/>
              <a:t>‹#›</a:t>
            </a:fld>
            <a:endParaRPr lang="en-US"/>
          </a:p>
        </p:txBody>
      </p:sp>
    </p:spTree>
    <p:extLst>
      <p:ext uri="{BB962C8B-B14F-4D97-AF65-F5344CB8AC3E}">
        <p14:creationId xmlns:p14="http://schemas.microsoft.com/office/powerpoint/2010/main" val="3917786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August 23,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109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August 23,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98159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August 23,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55743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a:defRPr/>
            </a:pPr>
            <a:endParaRPr lang="en-US" altLang="en-US"/>
          </a:p>
        </p:txBody>
      </p:sp>
      <p:sp>
        <p:nvSpPr>
          <p:cNvPr id="5" name="Footer Placeholder 4"/>
          <p:cNvSpPr>
            <a:spLocks noGrp="1"/>
          </p:cNvSpPr>
          <p:nvPr>
            <p:ph type="ftr" sz="quarter" idx="11"/>
          </p:nvPr>
        </p:nvSpPr>
        <p:spPr>
          <a:xfrm>
            <a:off x="1371600" y="4323845"/>
            <a:ext cx="6400800" cy="365125"/>
          </a:xfrm>
        </p:spPr>
        <p:txBody>
          <a:bodyPr/>
          <a:lstStyle/>
          <a:p>
            <a:pPr>
              <a:defRPr/>
            </a:pPr>
            <a:endParaRPr lang="en-US" altLang="en-US"/>
          </a:p>
        </p:txBody>
      </p:sp>
      <p:sp>
        <p:nvSpPr>
          <p:cNvPr id="6" name="Slide Number Placeholder 5"/>
          <p:cNvSpPr>
            <a:spLocks noGrp="1"/>
          </p:cNvSpPr>
          <p:nvPr>
            <p:ph type="sldNum" sz="quarter" idx="12"/>
          </p:nvPr>
        </p:nvSpPr>
        <p:spPr>
          <a:xfrm>
            <a:off x="8077200" y="1430866"/>
            <a:ext cx="2743200" cy="365125"/>
          </a:xfrm>
        </p:spPr>
        <p:txBody>
          <a:bodyPr/>
          <a:lstStyle/>
          <a:p>
            <a:pPr>
              <a:defRPr/>
            </a:pPr>
            <a:fld id="{48FEBCFC-E98F-C94E-A0CE-707FCA4A52FE}" type="slidenum">
              <a:rPr lang="en-US" altLang="en-US" smtClean="0"/>
              <a:pPr>
                <a:defRPr/>
              </a:pPr>
              <a:t>‹#›</a:t>
            </a:fld>
            <a:endParaRPr lang="en-US" altLang="en-US"/>
          </a:p>
        </p:txBody>
      </p:sp>
    </p:spTree>
    <p:extLst>
      <p:ext uri="{BB962C8B-B14F-4D97-AF65-F5344CB8AC3E}">
        <p14:creationId xmlns:p14="http://schemas.microsoft.com/office/powerpoint/2010/main" val="1343397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E51E4AC-AB1D-D342-B8E9-C30CFA4445E6}" type="slidenum">
              <a:rPr lang="en-US" altLang="en-US" smtClean="0"/>
              <a:pPr>
                <a:defRPr/>
              </a:pPr>
              <a:t>‹#›</a:t>
            </a:fld>
            <a:endParaRPr lang="en-US" altLang="en-US"/>
          </a:p>
        </p:txBody>
      </p:sp>
    </p:spTree>
    <p:extLst>
      <p:ext uri="{BB962C8B-B14F-4D97-AF65-F5344CB8AC3E}">
        <p14:creationId xmlns:p14="http://schemas.microsoft.com/office/powerpoint/2010/main" val="2349989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5" name="Footer Placeholder 4"/>
          <p:cNvSpPr>
            <a:spLocks noGrp="1"/>
          </p:cNvSpPr>
          <p:nvPr>
            <p:ph type="ftr" sz="quarter" idx="11"/>
          </p:nvPr>
        </p:nvSpPr>
        <p:spPr>
          <a:xfrm>
            <a:off x="685800" y="381001"/>
            <a:ext cx="6991492" cy="364065"/>
          </a:xfrm>
        </p:spPr>
        <p:txBody>
          <a:bodyPr/>
          <a:lstStyle/>
          <a:p>
            <a:pPr>
              <a:defRPr/>
            </a:pPr>
            <a:endParaRPr lang="en-US" alt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8CA484A0-B015-E84A-A85B-24168B747A52}" type="slidenum">
              <a:rPr lang="en-US" altLang="en-US" smtClean="0"/>
              <a:pPr>
                <a:defRPr/>
              </a:pPr>
              <a:t>‹#›</a:t>
            </a:fld>
            <a:endParaRPr lang="en-US" altLang="en-US"/>
          </a:p>
        </p:txBody>
      </p:sp>
    </p:spTree>
    <p:extLst>
      <p:ext uri="{BB962C8B-B14F-4D97-AF65-F5344CB8AC3E}">
        <p14:creationId xmlns:p14="http://schemas.microsoft.com/office/powerpoint/2010/main" val="2404715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3C82F8-3C37-7846-81EC-FC6B8B216E4B}" type="slidenum">
              <a:rPr lang="en-US" altLang="en-US" smtClean="0"/>
              <a:pPr>
                <a:defRPr/>
              </a:pPr>
              <a:t>‹#›</a:t>
            </a:fld>
            <a:endParaRPr lang="en-US" altLang="en-US"/>
          </a:p>
        </p:txBody>
      </p:sp>
    </p:spTree>
    <p:extLst>
      <p:ext uri="{BB962C8B-B14F-4D97-AF65-F5344CB8AC3E}">
        <p14:creationId xmlns:p14="http://schemas.microsoft.com/office/powerpoint/2010/main" val="1943277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B912FE12-8323-0041-82A4-FD3008D95DC5}" type="slidenum">
              <a:rPr lang="en-US" altLang="en-US" smtClean="0"/>
              <a:pPr>
                <a:defRPr/>
              </a:pPr>
              <a:t>‹#›</a:t>
            </a:fld>
            <a:endParaRPr lang="en-US" altLang="en-US"/>
          </a:p>
        </p:txBody>
      </p:sp>
    </p:spTree>
    <p:extLst>
      <p:ext uri="{BB962C8B-B14F-4D97-AF65-F5344CB8AC3E}">
        <p14:creationId xmlns:p14="http://schemas.microsoft.com/office/powerpoint/2010/main" val="91393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DDD351F-69A4-0446-A5DC-8E6164D8CE24}" type="slidenum">
              <a:rPr lang="en-US" altLang="en-US" smtClean="0"/>
              <a:pPr>
                <a:defRPr/>
              </a:pPr>
              <a:t>‹#›</a:t>
            </a:fld>
            <a:endParaRPr lang="en-US" altLang="en-US"/>
          </a:p>
        </p:txBody>
      </p:sp>
    </p:spTree>
    <p:extLst>
      <p:ext uri="{BB962C8B-B14F-4D97-AF65-F5344CB8AC3E}">
        <p14:creationId xmlns:p14="http://schemas.microsoft.com/office/powerpoint/2010/main" val="474774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C4AEE472-5677-6341-8B83-20FF2B8519D4}" type="slidenum">
              <a:rPr lang="en-US" altLang="en-US" smtClean="0"/>
              <a:pPr>
                <a:defRPr/>
              </a:pPr>
              <a:t>‹#›</a:t>
            </a:fld>
            <a:endParaRPr lang="en-US" altLang="en-US"/>
          </a:p>
        </p:txBody>
      </p:sp>
    </p:spTree>
    <p:extLst>
      <p:ext uri="{BB962C8B-B14F-4D97-AF65-F5344CB8AC3E}">
        <p14:creationId xmlns:p14="http://schemas.microsoft.com/office/powerpoint/2010/main" val="754036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C3DCA34-BA27-2546-BA26-E0AF35BF58FD}" type="slidenum">
              <a:rPr lang="en-US" altLang="en-US" smtClean="0"/>
              <a:pPr>
                <a:defRPr/>
              </a:pPr>
              <a:t>‹#›</a:t>
            </a:fld>
            <a:endParaRPr lang="en-US" altLang="en-US"/>
          </a:p>
        </p:txBody>
      </p:sp>
    </p:spTree>
    <p:extLst>
      <p:ext uri="{BB962C8B-B14F-4D97-AF65-F5344CB8AC3E}">
        <p14:creationId xmlns:p14="http://schemas.microsoft.com/office/powerpoint/2010/main" val="2486066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August 23,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557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FC8A2A2-A738-454A-B5E1-93F78631B6B1}" type="slidenum">
              <a:rPr lang="en-US" altLang="en-US" smtClean="0"/>
              <a:pPr>
                <a:defRPr/>
              </a:pPr>
              <a:t>‹#›</a:t>
            </a:fld>
            <a:endParaRPr lang="en-US" altLang="en-US"/>
          </a:p>
        </p:txBody>
      </p:sp>
    </p:spTree>
    <p:extLst>
      <p:ext uri="{BB962C8B-B14F-4D97-AF65-F5344CB8AC3E}">
        <p14:creationId xmlns:p14="http://schemas.microsoft.com/office/powerpoint/2010/main" val="3387756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2534756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1938044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21A8CBED-1A10-F242-84BC-F528ABD56DF1}" type="slidenum">
              <a:rPr lang="en-US" altLang="en-US" smtClean="0"/>
              <a:pPr>
                <a:defRPr/>
              </a:pPr>
              <a:t>‹#›</a:t>
            </a:fld>
            <a:endParaRPr lang="en-US"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7217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8883"/>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4191891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2750490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269591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82E3167-8E41-654E-82B0-F1425F41850C}" type="slidenum">
              <a:rPr lang="en-US" altLang="en-US" smtClean="0"/>
              <a:pPr>
                <a:defRPr/>
              </a:pPr>
              <a:t>‹#›</a:t>
            </a:fld>
            <a:endParaRPr lang="en-US" altLang="en-US"/>
          </a:p>
        </p:txBody>
      </p:sp>
    </p:spTree>
    <p:extLst>
      <p:ext uri="{BB962C8B-B14F-4D97-AF65-F5344CB8AC3E}">
        <p14:creationId xmlns:p14="http://schemas.microsoft.com/office/powerpoint/2010/main" val="2221117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a:defRPr/>
            </a:pPr>
            <a:endParaRPr lang="en-US" altLang="en-US"/>
          </a:p>
        </p:txBody>
      </p:sp>
      <p:sp>
        <p:nvSpPr>
          <p:cNvPr id="5" name="Footer Placeholder 4"/>
          <p:cNvSpPr>
            <a:spLocks noGrp="1"/>
          </p:cNvSpPr>
          <p:nvPr>
            <p:ph type="ftr" sz="quarter" idx="11"/>
          </p:nvPr>
        </p:nvSpPr>
        <p:spPr>
          <a:xfrm>
            <a:off x="685800" y="381000"/>
            <a:ext cx="6991492" cy="365125"/>
          </a:xfrm>
        </p:spPr>
        <p:txBody>
          <a:bodyPr/>
          <a:lstStyle/>
          <a:p>
            <a:pPr>
              <a:defRPr/>
            </a:pPr>
            <a:endParaRPr lang="en-US" alt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22CCD440-8E0B-4149-B5C0-9ED37DDED877}" type="slidenum">
              <a:rPr lang="en-US" altLang="en-US" smtClean="0"/>
              <a:pPr>
                <a:defRPr/>
              </a:pPr>
              <a:t>‹#›</a:t>
            </a:fld>
            <a:endParaRPr lang="en-US" altLang="en-US"/>
          </a:p>
        </p:txBody>
      </p:sp>
    </p:spTree>
    <p:extLst>
      <p:ext uri="{BB962C8B-B14F-4D97-AF65-F5344CB8AC3E}">
        <p14:creationId xmlns:p14="http://schemas.microsoft.com/office/powerpoint/2010/main" val="3844791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b="1">
                <a:latin typeface="Arial" panose="020B0604020202020204" pitchFamily="34" charset="0"/>
                <a:cs typeface="+mn-cs"/>
              </a:defRPr>
            </a:lvl1pPr>
          </a:lstStyle>
          <a:p>
            <a:pPr>
              <a:defRPr/>
            </a:pPr>
            <a:endParaRPr lang="en-US" altLang="en-US"/>
          </a:p>
        </p:txBody>
      </p:sp>
      <p:sp>
        <p:nvSpPr>
          <p:cNvPr id="6" name="Rectangle 41"/>
          <p:cNvSpPr>
            <a:spLocks noGrp="1" noChangeArrowheads="1"/>
          </p:cNvSpPr>
          <p:nvPr>
            <p:ph type="ftr" sz="quarter" idx="11"/>
          </p:nvPr>
        </p:nvSpPr>
        <p:spPr/>
        <p:txBody>
          <a:bodyPr/>
          <a:lstStyle>
            <a:lvl1pPr>
              <a:defRPr b="1">
                <a:latin typeface="Arial" panose="020B0604020202020204" pitchFamily="34" charset="0"/>
                <a:cs typeface="+mn-cs"/>
              </a:defRPr>
            </a:lvl1pPr>
          </a:lstStyle>
          <a:p>
            <a:pPr>
              <a:defRPr/>
            </a:pPr>
            <a:endParaRPr lang="en-US" altLang="en-US"/>
          </a:p>
        </p:txBody>
      </p:sp>
      <p:sp>
        <p:nvSpPr>
          <p:cNvPr id="7" name="Rectangle 42"/>
          <p:cNvSpPr>
            <a:spLocks noGrp="1" noChangeArrowheads="1"/>
          </p:cNvSpPr>
          <p:nvPr>
            <p:ph type="sldNum" sz="quarter" idx="12"/>
          </p:nvPr>
        </p:nvSpPr>
        <p:spPr/>
        <p:txBody>
          <a:bodyPr/>
          <a:lstStyle>
            <a:lvl1pPr>
              <a:defRPr b="1">
                <a:latin typeface="Arial" panose="020B0604020202020204" pitchFamily="34" charset="0"/>
                <a:cs typeface="+mn-cs"/>
              </a:defRPr>
            </a:lvl1pPr>
          </a:lstStyle>
          <a:p>
            <a:pPr>
              <a:defRPr/>
            </a:pPr>
            <a:fld id="{F8A1AD23-6284-994D-9D71-30BF57B97C2E}" type="slidenum">
              <a:rPr lang="en-US" altLang="en-US"/>
              <a:pPr>
                <a:defRPr/>
              </a:pPr>
              <a:t>‹#›</a:t>
            </a:fld>
            <a:endParaRPr lang="en-US" altLang="en-US"/>
          </a:p>
        </p:txBody>
      </p:sp>
    </p:spTree>
    <p:extLst>
      <p:ext uri="{BB962C8B-B14F-4D97-AF65-F5344CB8AC3E}">
        <p14:creationId xmlns:p14="http://schemas.microsoft.com/office/powerpoint/2010/main" val="215865164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August 23,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2806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August 23,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3969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August 23,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489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August 23,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77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August 23,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33399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August 23,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829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August 23,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64845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Monday, August 23,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408080138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8/23/2021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4977231"/>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5.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image" Target="../media/image16.jpeg"/><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diagramColors" Target="../diagrams/colors7.xml"/><Relationship Id="rId11" Type="http://schemas.openxmlformats.org/officeDocument/2006/relationships/image" Target="../media/image20.svg"/><Relationship Id="rId5" Type="http://schemas.openxmlformats.org/officeDocument/2006/relationships/diagramQuickStyle" Target="../diagrams/quickStyle7.xml"/><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6.svg"/><Relationship Id="rId4" Type="http://schemas.openxmlformats.org/officeDocument/2006/relationships/diagramLayout" Target="../diagrams/layout7.xml"/><Relationship Id="rId9" Type="http://schemas.openxmlformats.org/officeDocument/2006/relationships/image" Target="../media/image18.sv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7.jpe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diagramColors" Target="../diagrams/colors1.xml"/><Relationship Id="rId11" Type="http://schemas.openxmlformats.org/officeDocument/2006/relationships/image" Target="../media/image6.svg"/><Relationship Id="rId5" Type="http://schemas.openxmlformats.org/officeDocument/2006/relationships/diagramQuickStyle" Target="../diagrams/quickStyle1.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3.xml.rels><?xml version="1.0" encoding="UTF-8" standalone="yes"?>
<Relationships xmlns="http://schemas.openxmlformats.org/package/2006/relationships"><Relationship Id="rId2" Type="http://schemas.openxmlformats.org/officeDocument/2006/relationships/hyperlink" Target="https://www.aamc.org/).%20D"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7.xml"/><Relationship Id="rId13" Type="http://schemas.openxmlformats.org/officeDocument/2006/relationships/diagramLayout" Target="../diagrams/layout18.xml"/><Relationship Id="rId18" Type="http://schemas.openxmlformats.org/officeDocument/2006/relationships/image" Target="../media/image64.svg"/><Relationship Id="rId3" Type="http://schemas.openxmlformats.org/officeDocument/2006/relationships/diagramLayout" Target="../diagrams/layout16.xml"/><Relationship Id="rId7" Type="http://schemas.openxmlformats.org/officeDocument/2006/relationships/diagramData" Target="../diagrams/data17.xml"/><Relationship Id="rId12" Type="http://schemas.openxmlformats.org/officeDocument/2006/relationships/diagramData" Target="../diagrams/data18.xml"/><Relationship Id="rId17" Type="http://schemas.openxmlformats.org/officeDocument/2006/relationships/image" Target="../media/image63.png"/><Relationship Id="rId2" Type="http://schemas.openxmlformats.org/officeDocument/2006/relationships/diagramData" Target="../diagrams/data16.xml"/><Relationship Id="rId16" Type="http://schemas.microsoft.com/office/2007/relationships/diagramDrawing" Target="../diagrams/drawing18.xml"/><Relationship Id="rId1" Type="http://schemas.openxmlformats.org/officeDocument/2006/relationships/slideLayout" Target="../slideLayouts/slideLayout4.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5" Type="http://schemas.openxmlformats.org/officeDocument/2006/relationships/diagramColors" Target="../diagrams/colors18.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 Id="rId1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65.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66.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68.jp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1.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70.svg"/><Relationship Id="rId7" Type="http://schemas.openxmlformats.org/officeDocument/2006/relationships/diagramColors" Target="../diagrams/colors23.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71.jpg"/><Relationship Id="rId1" Type="http://schemas.openxmlformats.org/officeDocument/2006/relationships/slideLayout" Target="../slideLayouts/slideLayout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73.jp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diagramLayout" Target="../diagrams/layout28.xml"/><Relationship Id="rId7" Type="http://schemas.openxmlformats.org/officeDocument/2006/relationships/image" Target="../media/image75.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80.sv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87.jpe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90.jp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99.jp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103.jpg"/><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120.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122.jpg"/><Relationship Id="rId2" Type="http://schemas.openxmlformats.org/officeDocument/2006/relationships/diagramData" Target="../diagrams/data39.xml"/><Relationship Id="rId1" Type="http://schemas.openxmlformats.org/officeDocument/2006/relationships/slideLayout" Target="../slideLayouts/slideLayout1.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73" name="Picture 72">
            <a:extLst>
              <a:ext uri="{FF2B5EF4-FFF2-40B4-BE49-F238E27FC236}">
                <a16:creationId xmlns:a16="http://schemas.microsoft.com/office/drawing/2014/main" id="{A995140B-9736-47E4-9A7D-ABB32F3AAA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75" name="Rectangle 74">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7" name="Picture 76">
            <a:extLst>
              <a:ext uri="{FF2B5EF4-FFF2-40B4-BE49-F238E27FC236}">
                <a16:creationId xmlns:a16="http://schemas.microsoft.com/office/drawing/2014/main" id="{3C51B9DA-B0CC-480A-8EA5-4D5C3E0515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28002" name="Rectangle 2"/>
          <p:cNvSpPr>
            <a:spLocks noGrp="1" noChangeArrowheads="1"/>
          </p:cNvSpPr>
          <p:nvPr>
            <p:ph type="title"/>
          </p:nvPr>
        </p:nvSpPr>
        <p:spPr>
          <a:xfrm>
            <a:off x="1804704" y="833385"/>
            <a:ext cx="6170943" cy="4329641"/>
          </a:xfrm>
        </p:spPr>
        <p:txBody>
          <a:bodyPr vert="horz" lIns="91440" tIns="45720" rIns="91440" bIns="45720" rtlCol="0" anchor="ctr">
            <a:normAutofit/>
          </a:bodyPr>
          <a:lstStyle/>
          <a:p>
            <a:pPr algn="l"/>
            <a:r>
              <a:rPr lang="en-US" sz="5400" dirty="0"/>
              <a:t>Part II</a:t>
            </a:r>
          </a:p>
        </p:txBody>
      </p:sp>
      <p:sp>
        <p:nvSpPr>
          <p:cNvPr id="7" name="Rectangle 3"/>
          <p:cNvSpPr>
            <a:spLocks noGrp="1" noChangeArrowheads="1"/>
          </p:cNvSpPr>
          <p:nvPr>
            <p:ph type="body" sz="half" idx="1"/>
          </p:nvPr>
        </p:nvSpPr>
        <p:spPr>
          <a:xfrm>
            <a:off x="3899406" y="849482"/>
            <a:ext cx="4890175" cy="4329641"/>
          </a:xfrm>
        </p:spPr>
        <p:txBody>
          <a:bodyPr vert="horz" lIns="91440" tIns="45720" rIns="91440" bIns="45720" rtlCol="0" anchor="ctr">
            <a:normAutofit/>
          </a:bodyPr>
          <a:lstStyle/>
          <a:p>
            <a:pPr marL="0" indent="0" algn="r" fontAlgn="base">
              <a:spcAft>
                <a:spcPct val="0"/>
              </a:spcAft>
              <a:buNone/>
              <a:defRPr/>
            </a:pPr>
            <a:r>
              <a:rPr lang="en-US" sz="2800" b="1" dirty="0">
                <a:effectLst>
                  <a:outerShdw blurRad="38100" dist="38100" dir="2700000" algn="tl">
                    <a:srgbClr val="000000"/>
                  </a:outerShdw>
                </a:effectLst>
              </a:rPr>
              <a:t>Data Management</a:t>
            </a:r>
          </a:p>
        </p:txBody>
      </p:sp>
      <p:cxnSp>
        <p:nvCxnSpPr>
          <p:cNvPr id="79" name="Straight Connector 78">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9218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p:cTn id="7" dur="2000" fill="hold"/>
                                        <p:tgtEl>
                                          <p:spTgt spid="128002"/>
                                        </p:tgtEl>
                                        <p:attrNameLst>
                                          <p:attrName>ppt_w</p:attrName>
                                        </p:attrNameLst>
                                      </p:cBhvr>
                                      <p:tavLst>
                                        <p:tav tm="0">
                                          <p:val>
                                            <p:fltVal val="0"/>
                                          </p:val>
                                        </p:tav>
                                        <p:tav tm="100000">
                                          <p:val>
                                            <p:strVal val="#ppt_w"/>
                                          </p:val>
                                        </p:tav>
                                      </p:tavLst>
                                    </p:anim>
                                    <p:anim calcmode="lin" valueType="num">
                                      <p:cBhvr>
                                        <p:cTn id="8" dur="2000" fill="hold"/>
                                        <p:tgtEl>
                                          <p:spTgt spid="128002"/>
                                        </p:tgtEl>
                                        <p:attrNameLst>
                                          <p:attrName>ppt_h</p:attrName>
                                        </p:attrNameLst>
                                      </p:cBhvr>
                                      <p:tavLst>
                                        <p:tav tm="0">
                                          <p:val>
                                            <p:fltVal val="0"/>
                                          </p:val>
                                        </p:tav>
                                        <p:tav tm="100000">
                                          <p:val>
                                            <p:strVal val="#ppt_h"/>
                                          </p:val>
                                        </p:tav>
                                      </p:tavLst>
                                    </p:anim>
                                    <p:animEffect transition="in" filter="fade">
                                      <p:cBhvr>
                                        <p:cTn id="9" dur="2000"/>
                                        <p:tgtEl>
                                          <p:spTgt spid="128002"/>
                                        </p:tgtEl>
                                      </p:cBhvr>
                                    </p:animEffect>
                                  </p:childTnLst>
                                </p:cTn>
                              </p:par>
                            </p:childTnLst>
                          </p:cTn>
                        </p:par>
                        <p:par>
                          <p:cTn id="10" fill="hold">
                            <p:stCondLst>
                              <p:cond delay="2000"/>
                            </p:stCondLst>
                            <p:childTnLst>
                              <p:par>
                                <p:cTn id="11" presetID="23" presetClass="entr" presetSubtype="16"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2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FE7D5-9B24-E546-BA8B-5432450EB177}"/>
              </a:ext>
            </a:extLst>
          </p:cNvPr>
          <p:cNvSpPr>
            <a:spLocks noGrp="1"/>
          </p:cNvSpPr>
          <p:nvPr>
            <p:ph type="title"/>
          </p:nvPr>
        </p:nvSpPr>
        <p:spPr>
          <a:xfrm>
            <a:off x="619760" y="106231"/>
            <a:ext cx="6832600" cy="1820733"/>
          </a:xfrm>
        </p:spPr>
        <p:txBody>
          <a:bodyPr>
            <a:normAutofit/>
          </a:bodyPr>
          <a:lstStyle/>
          <a:p>
            <a:br>
              <a:rPr lang="en-US" sz="3600" b="1" dirty="0"/>
            </a:br>
            <a:r>
              <a:rPr lang="en-US" sz="3600" b="1" dirty="0">
                <a:effectLst>
                  <a:outerShdw blurRad="38100" dist="38100" dir="2700000" algn="tl">
                    <a:srgbClr val="000000"/>
                  </a:outerShdw>
                </a:effectLst>
                <a:ea typeface="Arial" charset="0"/>
                <a:cs typeface="Arial" charset="0"/>
              </a:rPr>
              <a:t>CFA Model of JSPE</a:t>
            </a:r>
            <a:br>
              <a:rPr lang="en-US" sz="3600" b="1" dirty="0">
                <a:effectLst>
                  <a:outerShdw blurRad="38100" dist="38100" dir="2700000" algn="tl">
                    <a:srgbClr val="000000"/>
                  </a:outerShdw>
                </a:effectLst>
                <a:ea typeface="Arial" charset="0"/>
                <a:cs typeface="Arial" charset="0"/>
              </a:rPr>
            </a:br>
            <a:endParaRPr lang="en-US" sz="3600" dirty="0"/>
          </a:p>
        </p:txBody>
      </p:sp>
      <p:pic>
        <p:nvPicPr>
          <p:cNvPr id="5" name="Picture 4" descr="White puzzle with one red piece">
            <a:extLst>
              <a:ext uri="{FF2B5EF4-FFF2-40B4-BE49-F238E27FC236}">
                <a16:creationId xmlns:a16="http://schemas.microsoft.com/office/drawing/2014/main" id="{EFE9123E-D297-4516-ACF2-41662FD3AD59}"/>
              </a:ext>
            </a:extLst>
          </p:cNvPr>
          <p:cNvPicPr>
            <a:picLocks noChangeAspect="1"/>
          </p:cNvPicPr>
          <p:nvPr/>
        </p:nvPicPr>
        <p:blipFill rotWithShape="1">
          <a:blip r:embed="rId2"/>
          <a:srcRect l="32012" r="30522" b="-2"/>
          <a:stretch/>
        </p:blipFill>
        <p:spPr>
          <a:xfrm>
            <a:off x="7861238" y="746125"/>
            <a:ext cx="3644962" cy="5472559"/>
          </a:xfrm>
          <a:prstGeom prst="rect">
            <a:avLst/>
          </a:prstGeom>
        </p:spPr>
      </p:pic>
      <p:graphicFrame>
        <p:nvGraphicFramePr>
          <p:cNvPr id="4" name="Content Placeholder 3">
            <a:extLst>
              <a:ext uri="{FF2B5EF4-FFF2-40B4-BE49-F238E27FC236}">
                <a16:creationId xmlns:a16="http://schemas.microsoft.com/office/drawing/2014/main" id="{90026532-1797-854F-AA29-EEEF827EAECD}"/>
              </a:ext>
            </a:extLst>
          </p:cNvPr>
          <p:cNvGraphicFramePr>
            <a:graphicFrameLocks noGrp="1"/>
          </p:cNvGraphicFramePr>
          <p:nvPr>
            <p:ph idx="1"/>
            <p:extLst>
              <p:ext uri="{D42A27DB-BD31-4B8C-83A1-F6EECF244321}">
                <p14:modId xmlns:p14="http://schemas.microsoft.com/office/powerpoint/2010/main" val="4041304190"/>
              </p:ext>
            </p:extLst>
          </p:nvPr>
        </p:nvGraphicFramePr>
        <p:xfrm>
          <a:off x="619760" y="2194560"/>
          <a:ext cx="68326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Pyramid Shape with solid fill">
            <a:extLst>
              <a:ext uri="{FF2B5EF4-FFF2-40B4-BE49-F238E27FC236}">
                <a16:creationId xmlns:a16="http://schemas.microsoft.com/office/drawing/2014/main" id="{3F2A6E97-39B1-394C-91B8-8653235C75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9593" y="2439296"/>
            <a:ext cx="914400" cy="914400"/>
          </a:xfrm>
          <a:prstGeom prst="rect">
            <a:avLst/>
          </a:prstGeom>
        </p:spPr>
      </p:pic>
      <p:pic>
        <p:nvPicPr>
          <p:cNvPr id="10" name="Graphic 9" descr="Telescope with solid fill">
            <a:extLst>
              <a:ext uri="{FF2B5EF4-FFF2-40B4-BE49-F238E27FC236}">
                <a16:creationId xmlns:a16="http://schemas.microsoft.com/office/drawing/2014/main" id="{CC2AF402-6A47-C445-8F88-E5409A8659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78860" y="2439296"/>
            <a:ext cx="914400" cy="914400"/>
          </a:xfrm>
          <a:prstGeom prst="rect">
            <a:avLst/>
          </a:prstGeom>
        </p:spPr>
      </p:pic>
      <p:pic>
        <p:nvPicPr>
          <p:cNvPr id="12" name="Graphic 11" descr="Care with solid fill">
            <a:extLst>
              <a:ext uri="{FF2B5EF4-FFF2-40B4-BE49-F238E27FC236}">
                <a16:creationId xmlns:a16="http://schemas.microsoft.com/office/drawing/2014/main" id="{4CB6CC24-A4C1-7149-80C8-D7F9251B9E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38800" y="2439296"/>
            <a:ext cx="914400" cy="914400"/>
          </a:xfrm>
          <a:prstGeom prst="rect">
            <a:avLst/>
          </a:prstGeom>
        </p:spPr>
      </p:pic>
      <p:pic>
        <p:nvPicPr>
          <p:cNvPr id="14" name="Graphic 13" descr="Inpatient outline">
            <a:extLst>
              <a:ext uri="{FF2B5EF4-FFF2-40B4-BE49-F238E27FC236}">
                <a16:creationId xmlns:a16="http://schemas.microsoft.com/office/drawing/2014/main" id="{1B1B79CF-861C-394F-ACBD-86077EB6EA0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49593" y="4574689"/>
            <a:ext cx="914400" cy="914400"/>
          </a:xfrm>
          <a:prstGeom prst="rect">
            <a:avLst/>
          </a:prstGeom>
        </p:spPr>
      </p:pic>
      <p:pic>
        <p:nvPicPr>
          <p:cNvPr id="18" name="Graphic 17" descr="Magnifying glass with solid fill">
            <a:extLst>
              <a:ext uri="{FF2B5EF4-FFF2-40B4-BE49-F238E27FC236}">
                <a16:creationId xmlns:a16="http://schemas.microsoft.com/office/drawing/2014/main" id="{37D55B45-30F5-C24B-AD24-13313A24674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36576" y="4531658"/>
            <a:ext cx="914400" cy="914400"/>
          </a:xfrm>
          <a:prstGeom prst="rect">
            <a:avLst/>
          </a:prstGeom>
        </p:spPr>
      </p:pic>
      <p:pic>
        <p:nvPicPr>
          <p:cNvPr id="22" name="Graphic 21" descr="Bar chart with solid fill">
            <a:extLst>
              <a:ext uri="{FF2B5EF4-FFF2-40B4-BE49-F238E27FC236}">
                <a16:creationId xmlns:a16="http://schemas.microsoft.com/office/drawing/2014/main" id="{C790788F-39B9-5C44-882D-EC78D7712D3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78245" y="4531658"/>
            <a:ext cx="914400" cy="914400"/>
          </a:xfrm>
          <a:prstGeom prst="rect">
            <a:avLst/>
          </a:prstGeom>
        </p:spPr>
      </p:pic>
    </p:spTree>
    <p:extLst>
      <p:ext uri="{BB962C8B-B14F-4D97-AF65-F5344CB8AC3E}">
        <p14:creationId xmlns:p14="http://schemas.microsoft.com/office/powerpoint/2010/main" val="294416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F0C2-3510-ED49-8934-683F3533E2A8}"/>
              </a:ext>
            </a:extLst>
          </p:cNvPr>
          <p:cNvSpPr>
            <a:spLocks noGrp="1"/>
          </p:cNvSpPr>
          <p:nvPr>
            <p:ph type="title"/>
          </p:nvPr>
        </p:nvSpPr>
        <p:spPr>
          <a:xfrm>
            <a:off x="1983743" y="-365760"/>
            <a:ext cx="8610600" cy="2423161"/>
          </a:xfrm>
        </p:spPr>
        <p:txBody>
          <a:bodyPr>
            <a:normAutofit/>
          </a:bodyPr>
          <a:lstStyle/>
          <a:p>
            <a:br>
              <a:rPr lang="en-US" b="1" dirty="0"/>
            </a:br>
            <a:r>
              <a:rPr lang="en-US" b="1" dirty="0">
                <a:effectLst>
                  <a:outerShdw blurRad="38100" dist="38100" dir="2700000" algn="tl">
                    <a:srgbClr val="000000"/>
                  </a:outerShdw>
                </a:effectLst>
                <a:ea typeface="Arial" charset="0"/>
                <a:cs typeface="Arial" charset="0"/>
              </a:rPr>
              <a:t>CFA Model of JSPE</a:t>
            </a:r>
            <a:br>
              <a:rPr lang="en-US" b="1" dirty="0">
                <a:effectLst>
                  <a:outerShdw blurRad="38100" dist="38100" dir="2700000" algn="tl">
                    <a:srgbClr val="000000"/>
                  </a:outerShdw>
                </a:effectLst>
                <a:ea typeface="Arial" charset="0"/>
                <a:cs typeface="Arial" charset="0"/>
              </a:rPr>
            </a:br>
            <a:endParaRPr lang="en-US" dirty="0"/>
          </a:p>
        </p:txBody>
      </p:sp>
      <p:graphicFrame>
        <p:nvGraphicFramePr>
          <p:cNvPr id="5" name="Content Placeholder 2">
            <a:extLst>
              <a:ext uri="{FF2B5EF4-FFF2-40B4-BE49-F238E27FC236}">
                <a16:creationId xmlns:a16="http://schemas.microsoft.com/office/drawing/2014/main" id="{00D9B312-4524-4BD3-944F-F487808BBEA7}"/>
              </a:ext>
            </a:extLst>
          </p:cNvPr>
          <p:cNvGraphicFramePr>
            <a:graphicFrameLocks noGrp="1"/>
          </p:cNvGraphicFramePr>
          <p:nvPr>
            <p:ph idx="1"/>
            <p:extLst>
              <p:ext uri="{D42A27DB-BD31-4B8C-83A1-F6EECF244321}">
                <p14:modId xmlns:p14="http://schemas.microsoft.com/office/powerpoint/2010/main" val="2108659968"/>
              </p:ext>
            </p:extLst>
          </p:nvPr>
        </p:nvGraphicFramePr>
        <p:xfrm>
          <a:off x="2163714" y="1110330"/>
          <a:ext cx="11409683" cy="8755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14,027 BEST Red Matrix IMAGES, STOCK PHOTOS &amp;amp; VECTORS | Adobe Stock">
            <a:extLst>
              <a:ext uri="{FF2B5EF4-FFF2-40B4-BE49-F238E27FC236}">
                <a16:creationId xmlns:a16="http://schemas.microsoft.com/office/drawing/2014/main" id="{447D9572-7AE0-DC43-A1D1-0D76AF05E2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009110" y="2398984"/>
            <a:ext cx="5488018" cy="3430011"/>
          </a:xfrm>
          <a:prstGeom prst="rect">
            <a:avLst/>
          </a:prstGeom>
          <a:noFill/>
          <a:effectLst>
            <a:softEdge rad="113853"/>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70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0CB7-1792-054F-A236-5C92B8BAF1E2}"/>
              </a:ext>
            </a:extLst>
          </p:cNvPr>
          <p:cNvSpPr>
            <a:spLocks noGrp="1"/>
          </p:cNvSpPr>
          <p:nvPr>
            <p:ph type="title"/>
          </p:nvPr>
        </p:nvSpPr>
        <p:spPr>
          <a:xfrm>
            <a:off x="1724837" y="555152"/>
            <a:ext cx="8610600" cy="1293028"/>
          </a:xfrm>
        </p:spPr>
        <p:txBody>
          <a:bodyPr>
            <a:noAutofit/>
          </a:bodyPr>
          <a:lstStyle/>
          <a:p>
            <a:br>
              <a:rPr lang="en-US" b="1" dirty="0"/>
            </a:br>
            <a:r>
              <a:rPr lang="en-US" b="1" dirty="0">
                <a:effectLst>
                  <a:outerShdw blurRad="38100" dist="38100" dir="2700000" algn="tl">
                    <a:srgbClr val="000000"/>
                  </a:outerShdw>
                </a:effectLst>
                <a:ea typeface="Arial" charset="0"/>
                <a:cs typeface="Arial" charset="0"/>
              </a:rPr>
              <a:t>Levels of Aggregation</a:t>
            </a:r>
            <a:br>
              <a:rPr lang="en-US" b="1" dirty="0">
                <a:effectLst>
                  <a:outerShdw blurRad="38100" dist="38100" dir="2700000" algn="tl">
                    <a:srgbClr val="000000"/>
                  </a:outerShdw>
                </a:effectLst>
                <a:ea typeface="Arial" charset="0"/>
                <a:cs typeface="Arial" charset="0"/>
              </a:rPr>
            </a:br>
            <a:endParaRPr lang="en-US" dirty="0"/>
          </a:p>
        </p:txBody>
      </p:sp>
      <p:sp>
        <p:nvSpPr>
          <p:cNvPr id="34" name="Oval 33">
            <a:extLst>
              <a:ext uri="{FF2B5EF4-FFF2-40B4-BE49-F238E27FC236}">
                <a16:creationId xmlns:a16="http://schemas.microsoft.com/office/drawing/2014/main" id="{AD4AAE6D-AE2D-1D41-88F2-175838904673}"/>
              </a:ext>
            </a:extLst>
          </p:cNvPr>
          <p:cNvSpPr/>
          <p:nvPr/>
        </p:nvSpPr>
        <p:spPr>
          <a:xfrm>
            <a:off x="3150782" y="2248787"/>
            <a:ext cx="1600200" cy="1371600"/>
          </a:xfrm>
          <a:prstGeom prst="ellipse">
            <a:avLst/>
          </a:prstGeom>
          <a:solidFill>
            <a:schemeClr val="accent4">
              <a:lumMod val="60000"/>
              <a:lumOff val="4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F1</a:t>
            </a:r>
          </a:p>
        </p:txBody>
      </p:sp>
      <p:sp>
        <p:nvSpPr>
          <p:cNvPr id="35" name="Oval 34">
            <a:extLst>
              <a:ext uri="{FF2B5EF4-FFF2-40B4-BE49-F238E27FC236}">
                <a16:creationId xmlns:a16="http://schemas.microsoft.com/office/drawing/2014/main" id="{E0854267-4FE3-F647-8359-B83580BA6E15}"/>
              </a:ext>
            </a:extLst>
          </p:cNvPr>
          <p:cNvSpPr/>
          <p:nvPr/>
        </p:nvSpPr>
        <p:spPr>
          <a:xfrm>
            <a:off x="7183720" y="2248787"/>
            <a:ext cx="1600200" cy="1371600"/>
          </a:xfrm>
          <a:prstGeom prst="ellipse">
            <a:avLst/>
          </a:prstGeom>
          <a:solidFill>
            <a:schemeClr val="accent6">
              <a:lumMod val="40000"/>
              <a:lumOff val="6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F2</a:t>
            </a:r>
          </a:p>
        </p:txBody>
      </p:sp>
      <p:sp>
        <p:nvSpPr>
          <p:cNvPr id="36" name="Rectangle 35">
            <a:extLst>
              <a:ext uri="{FF2B5EF4-FFF2-40B4-BE49-F238E27FC236}">
                <a16:creationId xmlns:a16="http://schemas.microsoft.com/office/drawing/2014/main" id="{E686A0E4-587C-BC4F-983D-7C04971D80B4}"/>
              </a:ext>
            </a:extLst>
          </p:cNvPr>
          <p:cNvSpPr/>
          <p:nvPr/>
        </p:nvSpPr>
        <p:spPr>
          <a:xfrm>
            <a:off x="2614510" y="5078565"/>
            <a:ext cx="480219" cy="457200"/>
          </a:xfrm>
          <a:prstGeom prst="rect">
            <a:avLst/>
          </a:prstGeom>
          <a:solidFill>
            <a:schemeClr val="accent4">
              <a:lumMod val="40000"/>
              <a:lumOff val="6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x</a:t>
            </a:r>
            <a:r>
              <a:rPr lang="en-US" baseline="-25000" dirty="0">
                <a:solidFill>
                  <a:schemeClr val="bg1"/>
                </a:solidFill>
              </a:rPr>
              <a:t>1</a:t>
            </a:r>
          </a:p>
        </p:txBody>
      </p:sp>
      <p:sp>
        <p:nvSpPr>
          <p:cNvPr id="37" name="Text Placeholder 7">
            <a:extLst>
              <a:ext uri="{FF2B5EF4-FFF2-40B4-BE49-F238E27FC236}">
                <a16:creationId xmlns:a16="http://schemas.microsoft.com/office/drawing/2014/main" id="{1BD0E8EF-D5C1-FA4D-9DBB-FFBA1490132B}"/>
              </a:ext>
            </a:extLst>
          </p:cNvPr>
          <p:cNvSpPr txBox="1">
            <a:spLocks/>
          </p:cNvSpPr>
          <p:nvPr/>
        </p:nvSpPr>
        <p:spPr>
          <a:xfrm>
            <a:off x="3274501" y="5078565"/>
            <a:ext cx="480219" cy="457200"/>
          </a:xfrm>
          <a:prstGeom prst="rect">
            <a:avLst/>
          </a:prstGeom>
          <a:solidFill>
            <a:schemeClr val="accent4">
              <a:lumMod val="40000"/>
              <a:lumOff val="6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9pPr>
          </a:lstStyle>
          <a:p>
            <a:pPr marL="0" indent="0" algn="ctr" eaLnBrk="0" fontAlgn="base" hangingPunct="0">
              <a:spcBef>
                <a:spcPct val="0"/>
              </a:spcBef>
              <a:spcAft>
                <a:spcPct val="0"/>
              </a:spcAft>
              <a:buFont typeface="Arial" panose="020B0604020202020204" pitchFamily="34" charset="0"/>
              <a:buNone/>
            </a:pPr>
            <a:r>
              <a:rPr lang="en-US" sz="1800" b="1">
                <a:solidFill>
                  <a:schemeClr val="bg1"/>
                </a:solidFill>
              </a:rPr>
              <a:t>x</a:t>
            </a:r>
            <a:r>
              <a:rPr lang="en-US" sz="1800" b="1" baseline="-25000">
                <a:solidFill>
                  <a:schemeClr val="bg1"/>
                </a:solidFill>
              </a:rPr>
              <a:t>2</a:t>
            </a:r>
            <a:endParaRPr lang="en-US" sz="1800" b="1" baseline="-25000" dirty="0">
              <a:solidFill>
                <a:schemeClr val="bg1"/>
              </a:solidFill>
            </a:endParaRPr>
          </a:p>
        </p:txBody>
      </p:sp>
      <p:sp>
        <p:nvSpPr>
          <p:cNvPr id="38" name="Rectangle 37">
            <a:extLst>
              <a:ext uri="{FF2B5EF4-FFF2-40B4-BE49-F238E27FC236}">
                <a16:creationId xmlns:a16="http://schemas.microsoft.com/office/drawing/2014/main" id="{727E7DA7-E93C-F24D-A3DD-C4B19EEE1F00}"/>
              </a:ext>
            </a:extLst>
          </p:cNvPr>
          <p:cNvSpPr/>
          <p:nvPr/>
        </p:nvSpPr>
        <p:spPr>
          <a:xfrm>
            <a:off x="3947765" y="5082786"/>
            <a:ext cx="480219" cy="457200"/>
          </a:xfrm>
          <a:prstGeom prst="rect">
            <a:avLst/>
          </a:prstGeom>
          <a:solidFill>
            <a:schemeClr val="accent4">
              <a:lumMod val="40000"/>
              <a:lumOff val="6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x</a:t>
            </a:r>
            <a:r>
              <a:rPr lang="en-US" baseline="-25000" dirty="0">
                <a:solidFill>
                  <a:schemeClr val="bg1"/>
                </a:solidFill>
              </a:rPr>
              <a:t>3</a:t>
            </a:r>
          </a:p>
        </p:txBody>
      </p:sp>
      <p:sp>
        <p:nvSpPr>
          <p:cNvPr id="39" name="Rectangle 38">
            <a:extLst>
              <a:ext uri="{FF2B5EF4-FFF2-40B4-BE49-F238E27FC236}">
                <a16:creationId xmlns:a16="http://schemas.microsoft.com/office/drawing/2014/main" id="{64C6F1EC-590B-024A-8654-A8C4DB7DD09D}"/>
              </a:ext>
            </a:extLst>
          </p:cNvPr>
          <p:cNvSpPr/>
          <p:nvPr/>
        </p:nvSpPr>
        <p:spPr>
          <a:xfrm>
            <a:off x="4641178" y="5082786"/>
            <a:ext cx="480219" cy="457200"/>
          </a:xfrm>
          <a:prstGeom prst="rect">
            <a:avLst/>
          </a:prstGeom>
          <a:solidFill>
            <a:schemeClr val="accent4">
              <a:lumMod val="40000"/>
              <a:lumOff val="6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x</a:t>
            </a:r>
            <a:r>
              <a:rPr lang="en-US" baseline="-25000" dirty="0">
                <a:solidFill>
                  <a:schemeClr val="bg1"/>
                </a:solidFill>
              </a:rPr>
              <a:t>4</a:t>
            </a:r>
          </a:p>
        </p:txBody>
      </p:sp>
      <p:cxnSp>
        <p:nvCxnSpPr>
          <p:cNvPr id="40" name="Straight Arrow Connector 39">
            <a:extLst>
              <a:ext uri="{FF2B5EF4-FFF2-40B4-BE49-F238E27FC236}">
                <a16:creationId xmlns:a16="http://schemas.microsoft.com/office/drawing/2014/main" id="{C77A8879-296D-BA40-AE55-878DD6215B08}"/>
              </a:ext>
            </a:extLst>
          </p:cNvPr>
          <p:cNvCxnSpPr>
            <a:cxnSpLocks/>
            <a:stCxn id="34" idx="3"/>
            <a:endCxn id="36" idx="0"/>
          </p:cNvCxnSpPr>
          <p:nvPr/>
        </p:nvCxnSpPr>
        <p:spPr>
          <a:xfrm flipH="1">
            <a:off x="2854620" y="3419521"/>
            <a:ext cx="530506" cy="1659044"/>
          </a:xfrm>
          <a:prstGeom prst="straightConnector1">
            <a:avLst/>
          </a:prstGeom>
          <a:ln w="25400">
            <a:solidFill>
              <a:srgbClr val="CDE4B3">
                <a:alpha val="9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2ECEE3D-B238-9A40-9E17-995C7A5A8416}"/>
              </a:ext>
            </a:extLst>
          </p:cNvPr>
          <p:cNvCxnSpPr>
            <a:cxnSpLocks/>
            <a:endCxn id="38" idx="0"/>
          </p:cNvCxnSpPr>
          <p:nvPr/>
        </p:nvCxnSpPr>
        <p:spPr>
          <a:xfrm>
            <a:off x="4089229" y="3620387"/>
            <a:ext cx="98646" cy="1462399"/>
          </a:xfrm>
          <a:prstGeom prst="straightConnector1">
            <a:avLst/>
          </a:prstGeom>
          <a:ln w="25400">
            <a:solidFill>
              <a:srgbClr val="CDE4B3">
                <a:alpha val="9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2FE7C6F-9F89-2F42-8D38-AABB67821360}"/>
              </a:ext>
            </a:extLst>
          </p:cNvPr>
          <p:cNvCxnSpPr>
            <a:stCxn id="34" idx="5"/>
            <a:endCxn id="39" idx="0"/>
          </p:cNvCxnSpPr>
          <p:nvPr/>
        </p:nvCxnSpPr>
        <p:spPr>
          <a:xfrm>
            <a:off x="4516638" y="3419521"/>
            <a:ext cx="364650" cy="1663265"/>
          </a:xfrm>
          <a:prstGeom prst="straightConnector1">
            <a:avLst/>
          </a:prstGeom>
          <a:ln w="25400">
            <a:solidFill>
              <a:srgbClr val="CDE4B3">
                <a:alpha val="9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6B9FEA6-4210-904C-B826-FFD6D1404C5C}"/>
              </a:ext>
            </a:extLst>
          </p:cNvPr>
          <p:cNvCxnSpPr>
            <a:cxnSpLocks/>
            <a:endCxn id="37" idx="0"/>
          </p:cNvCxnSpPr>
          <p:nvPr/>
        </p:nvCxnSpPr>
        <p:spPr>
          <a:xfrm flipH="1">
            <a:off x="3514611" y="3620387"/>
            <a:ext cx="202482" cy="1458178"/>
          </a:xfrm>
          <a:prstGeom prst="straightConnector1">
            <a:avLst/>
          </a:prstGeom>
          <a:ln w="25400">
            <a:solidFill>
              <a:srgbClr val="CDE4B3">
                <a:alpha val="9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C6FB214D-8CC2-0F49-95E1-A793ABC39075}"/>
              </a:ext>
            </a:extLst>
          </p:cNvPr>
          <p:cNvSpPr/>
          <p:nvPr/>
        </p:nvSpPr>
        <p:spPr>
          <a:xfrm>
            <a:off x="6030137" y="5082786"/>
            <a:ext cx="914400" cy="457200"/>
          </a:xfrm>
          <a:prstGeom prst="rect">
            <a:avLst/>
          </a:prstGeom>
          <a:solidFill>
            <a:srgbClr val="B2D1EB"/>
          </a:solidFill>
          <a:ln>
            <a:solidFill>
              <a:schemeClr val="tx1"/>
            </a:solidFill>
          </a:ln>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scale</a:t>
            </a:r>
            <a:r>
              <a:rPr lang="en-US" baseline="-25000" dirty="0">
                <a:solidFill>
                  <a:schemeClr val="bg1"/>
                </a:solidFill>
              </a:rPr>
              <a:t>1</a:t>
            </a:r>
          </a:p>
        </p:txBody>
      </p:sp>
      <p:cxnSp>
        <p:nvCxnSpPr>
          <p:cNvPr id="45" name="Straight Arrow Connector 44">
            <a:extLst>
              <a:ext uri="{FF2B5EF4-FFF2-40B4-BE49-F238E27FC236}">
                <a16:creationId xmlns:a16="http://schemas.microsoft.com/office/drawing/2014/main" id="{10C50670-42B3-DD46-92C2-A0BEF0564059}"/>
              </a:ext>
            </a:extLst>
          </p:cNvPr>
          <p:cNvCxnSpPr>
            <a:cxnSpLocks/>
            <a:stCxn id="35" idx="3"/>
            <a:endCxn id="44" idx="0"/>
          </p:cNvCxnSpPr>
          <p:nvPr/>
        </p:nvCxnSpPr>
        <p:spPr>
          <a:xfrm flipH="1">
            <a:off x="6487337" y="3419521"/>
            <a:ext cx="930727" cy="1663265"/>
          </a:xfrm>
          <a:prstGeom prst="straightConnector1">
            <a:avLst/>
          </a:prstGeom>
          <a:ln w="25400">
            <a:solidFill>
              <a:srgbClr val="B2D1EB"/>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707AD92-75EA-3248-B557-10C1932C97FF}"/>
              </a:ext>
            </a:extLst>
          </p:cNvPr>
          <p:cNvSpPr/>
          <p:nvPr/>
        </p:nvSpPr>
        <p:spPr>
          <a:xfrm>
            <a:off x="7488520" y="5082786"/>
            <a:ext cx="990600" cy="457200"/>
          </a:xfrm>
          <a:prstGeom prst="rect">
            <a:avLst/>
          </a:prstGeom>
          <a:solidFill>
            <a:srgbClr val="B2D1EB"/>
          </a:solidFill>
          <a:ln>
            <a:solidFill>
              <a:schemeClr val="tx1"/>
            </a:solidFill>
          </a:ln>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scale</a:t>
            </a:r>
            <a:r>
              <a:rPr lang="en-US" baseline="-25000" dirty="0">
                <a:solidFill>
                  <a:schemeClr val="bg1"/>
                </a:solidFill>
              </a:rPr>
              <a:t>2</a:t>
            </a:r>
          </a:p>
        </p:txBody>
      </p:sp>
      <p:cxnSp>
        <p:nvCxnSpPr>
          <p:cNvPr id="47" name="Straight Arrow Connector 46">
            <a:extLst>
              <a:ext uri="{FF2B5EF4-FFF2-40B4-BE49-F238E27FC236}">
                <a16:creationId xmlns:a16="http://schemas.microsoft.com/office/drawing/2014/main" id="{42FC821B-0C93-E549-8A85-110A84F48219}"/>
              </a:ext>
            </a:extLst>
          </p:cNvPr>
          <p:cNvCxnSpPr>
            <a:stCxn id="35" idx="4"/>
            <a:endCxn id="46" idx="0"/>
          </p:cNvCxnSpPr>
          <p:nvPr/>
        </p:nvCxnSpPr>
        <p:spPr>
          <a:xfrm>
            <a:off x="7983820" y="3620387"/>
            <a:ext cx="0" cy="1462399"/>
          </a:xfrm>
          <a:prstGeom prst="straightConnector1">
            <a:avLst/>
          </a:prstGeom>
          <a:ln w="25400">
            <a:solidFill>
              <a:srgbClr val="B2D1EB"/>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422FDF6-A0E7-DA4B-A6A6-99C75DFD6E52}"/>
              </a:ext>
            </a:extLst>
          </p:cNvPr>
          <p:cNvSpPr/>
          <p:nvPr/>
        </p:nvSpPr>
        <p:spPr>
          <a:xfrm>
            <a:off x="8936320" y="5082786"/>
            <a:ext cx="1066800" cy="457200"/>
          </a:xfrm>
          <a:prstGeom prst="rect">
            <a:avLst/>
          </a:prstGeom>
          <a:solidFill>
            <a:srgbClr val="B2D1EB"/>
          </a:solidFill>
          <a:ln>
            <a:solidFill>
              <a:schemeClr val="tx1"/>
            </a:solidFill>
          </a:ln>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scale</a:t>
            </a:r>
            <a:r>
              <a:rPr lang="en-US" baseline="-25000" dirty="0">
                <a:solidFill>
                  <a:schemeClr val="bg1"/>
                </a:solidFill>
              </a:rPr>
              <a:t>3</a:t>
            </a:r>
          </a:p>
        </p:txBody>
      </p:sp>
      <p:cxnSp>
        <p:nvCxnSpPr>
          <p:cNvPr id="49" name="Straight Arrow Connector 48">
            <a:extLst>
              <a:ext uri="{FF2B5EF4-FFF2-40B4-BE49-F238E27FC236}">
                <a16:creationId xmlns:a16="http://schemas.microsoft.com/office/drawing/2014/main" id="{BFC09EDB-D91C-6E44-A5BB-2A6A983059E0}"/>
              </a:ext>
            </a:extLst>
          </p:cNvPr>
          <p:cNvCxnSpPr>
            <a:stCxn id="35" idx="5"/>
            <a:endCxn id="48" idx="0"/>
          </p:cNvCxnSpPr>
          <p:nvPr/>
        </p:nvCxnSpPr>
        <p:spPr>
          <a:xfrm>
            <a:off x="8549576" y="3419521"/>
            <a:ext cx="920144" cy="1663265"/>
          </a:xfrm>
          <a:prstGeom prst="straightConnector1">
            <a:avLst/>
          </a:prstGeom>
          <a:ln w="25400">
            <a:solidFill>
              <a:srgbClr val="B2D1E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475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951F-71DD-BD43-A70F-FCAA35687FBF}"/>
              </a:ext>
            </a:extLst>
          </p:cNvPr>
          <p:cNvSpPr>
            <a:spLocks noGrp="1"/>
          </p:cNvSpPr>
          <p:nvPr>
            <p:ph type="title"/>
          </p:nvPr>
        </p:nvSpPr>
        <p:spPr>
          <a:xfrm>
            <a:off x="2079128" y="-62771"/>
            <a:ext cx="8610600" cy="1293028"/>
          </a:xfrm>
        </p:spPr>
        <p:txBody>
          <a:bodyPr>
            <a:normAutofit/>
          </a:bodyPr>
          <a:lstStyle/>
          <a:p>
            <a:br>
              <a:rPr lang="en-US" sz="4000" b="1" dirty="0"/>
            </a:br>
            <a:r>
              <a:rPr lang="en-US" sz="4000" b="1" dirty="0">
                <a:effectLst>
                  <a:outerShdw blurRad="38100" dist="38100" dir="2700000" algn="tl">
                    <a:srgbClr val="000000"/>
                  </a:outerShdw>
                </a:effectLst>
                <a:ea typeface="Arial" charset="0"/>
                <a:cs typeface="Arial" charset="0"/>
              </a:rPr>
              <a:t>Super Factor </a:t>
            </a:r>
            <a:endParaRPr lang="en-US" sz="4000" dirty="0"/>
          </a:p>
        </p:txBody>
      </p:sp>
      <p:sp>
        <p:nvSpPr>
          <p:cNvPr id="4" name="Oval 3">
            <a:extLst>
              <a:ext uri="{FF2B5EF4-FFF2-40B4-BE49-F238E27FC236}">
                <a16:creationId xmlns:a16="http://schemas.microsoft.com/office/drawing/2014/main" id="{BF745196-E6A9-7440-9947-60C99DC5CAA1}"/>
              </a:ext>
            </a:extLst>
          </p:cNvPr>
          <p:cNvSpPr/>
          <p:nvPr/>
        </p:nvSpPr>
        <p:spPr>
          <a:xfrm>
            <a:off x="3996215" y="1423486"/>
            <a:ext cx="3811062" cy="2133600"/>
          </a:xfrm>
          <a:prstGeom prst="ellipse">
            <a:avLst/>
          </a:prstGeom>
          <a:gradFill>
            <a:gsLst>
              <a:gs pos="0">
                <a:srgbClr val="0070C0"/>
              </a:gs>
              <a:gs pos="48000">
                <a:schemeClr val="accent5">
                  <a:lumMod val="97000"/>
                  <a:lumOff val="3000"/>
                </a:schemeClr>
              </a:gs>
              <a:gs pos="100000">
                <a:schemeClr val="accent5">
                  <a:lumMod val="60000"/>
                  <a:lumOff val="40000"/>
                </a:schemeClr>
              </a:gs>
            </a:gsLst>
            <a:lin ang="16200000" scaled="1"/>
          </a:gra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Doctor-Patient Communication</a:t>
            </a:r>
          </a:p>
        </p:txBody>
      </p:sp>
      <p:sp>
        <p:nvSpPr>
          <p:cNvPr id="5" name="Oval 4">
            <a:extLst>
              <a:ext uri="{FF2B5EF4-FFF2-40B4-BE49-F238E27FC236}">
                <a16:creationId xmlns:a16="http://schemas.microsoft.com/office/drawing/2014/main" id="{3C3EFBF7-DD58-404A-8314-D2FC1AD515DF}"/>
              </a:ext>
            </a:extLst>
          </p:cNvPr>
          <p:cNvSpPr/>
          <p:nvPr/>
        </p:nvSpPr>
        <p:spPr>
          <a:xfrm>
            <a:off x="2833506" y="5275053"/>
            <a:ext cx="838200" cy="762000"/>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F1</a:t>
            </a:r>
          </a:p>
        </p:txBody>
      </p:sp>
      <p:sp>
        <p:nvSpPr>
          <p:cNvPr id="6" name="Oval 5">
            <a:extLst>
              <a:ext uri="{FF2B5EF4-FFF2-40B4-BE49-F238E27FC236}">
                <a16:creationId xmlns:a16="http://schemas.microsoft.com/office/drawing/2014/main" id="{989BD798-28F0-0A47-8699-630EEC214053}"/>
              </a:ext>
            </a:extLst>
          </p:cNvPr>
          <p:cNvSpPr/>
          <p:nvPr/>
        </p:nvSpPr>
        <p:spPr>
          <a:xfrm>
            <a:off x="4452756" y="5275053"/>
            <a:ext cx="883919" cy="762000"/>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F2</a:t>
            </a:r>
          </a:p>
        </p:txBody>
      </p:sp>
      <p:sp>
        <p:nvSpPr>
          <p:cNvPr id="7" name="Oval 6">
            <a:extLst>
              <a:ext uri="{FF2B5EF4-FFF2-40B4-BE49-F238E27FC236}">
                <a16:creationId xmlns:a16="http://schemas.microsoft.com/office/drawing/2014/main" id="{BD00503F-B9CA-154C-A9BE-A0DA18CFBF48}"/>
              </a:ext>
            </a:extLst>
          </p:cNvPr>
          <p:cNvSpPr/>
          <p:nvPr/>
        </p:nvSpPr>
        <p:spPr>
          <a:xfrm>
            <a:off x="6163448" y="5242880"/>
            <a:ext cx="883919" cy="762000"/>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F3</a:t>
            </a:r>
          </a:p>
        </p:txBody>
      </p:sp>
      <p:sp>
        <p:nvSpPr>
          <p:cNvPr id="8" name="Oval 7">
            <a:extLst>
              <a:ext uri="{FF2B5EF4-FFF2-40B4-BE49-F238E27FC236}">
                <a16:creationId xmlns:a16="http://schemas.microsoft.com/office/drawing/2014/main" id="{04F1AA42-F27D-A14F-84E2-2D6729051F2B}"/>
              </a:ext>
            </a:extLst>
          </p:cNvPr>
          <p:cNvSpPr/>
          <p:nvPr/>
        </p:nvSpPr>
        <p:spPr>
          <a:xfrm>
            <a:off x="7874140" y="5215787"/>
            <a:ext cx="883919" cy="762000"/>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rgbClr val="0070C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F4</a:t>
            </a:r>
          </a:p>
        </p:txBody>
      </p:sp>
      <p:cxnSp>
        <p:nvCxnSpPr>
          <p:cNvPr id="9" name="Straight Arrow Connector 8">
            <a:extLst>
              <a:ext uri="{FF2B5EF4-FFF2-40B4-BE49-F238E27FC236}">
                <a16:creationId xmlns:a16="http://schemas.microsoft.com/office/drawing/2014/main" id="{75CCAA12-FF08-324F-A0B8-E6DAA9551C94}"/>
              </a:ext>
            </a:extLst>
          </p:cNvPr>
          <p:cNvCxnSpPr>
            <a:cxnSpLocks/>
            <a:stCxn id="4" idx="3"/>
          </p:cNvCxnSpPr>
          <p:nvPr/>
        </p:nvCxnSpPr>
        <p:spPr>
          <a:xfrm flipH="1">
            <a:off x="3315478" y="3244628"/>
            <a:ext cx="1238854" cy="2030425"/>
          </a:xfrm>
          <a:prstGeom prst="straightConnector1">
            <a:avLst/>
          </a:prstGeom>
          <a:ln w="25400">
            <a:solidFill>
              <a:schemeClr val="tx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53F67F3-5AA7-8B40-98D8-73D711E699F1}"/>
              </a:ext>
            </a:extLst>
          </p:cNvPr>
          <p:cNvCxnSpPr>
            <a:cxnSpLocks/>
            <a:endCxn id="6" idx="0"/>
          </p:cNvCxnSpPr>
          <p:nvPr/>
        </p:nvCxnSpPr>
        <p:spPr>
          <a:xfrm flipH="1">
            <a:off x="4894716" y="3557086"/>
            <a:ext cx="480903" cy="1717967"/>
          </a:xfrm>
          <a:prstGeom prst="straightConnector1">
            <a:avLst/>
          </a:prstGeom>
          <a:ln w="25400">
            <a:solidFill>
              <a:schemeClr val="tx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0CA5FDE-5D70-3143-BB54-AB937F423566}"/>
              </a:ext>
            </a:extLst>
          </p:cNvPr>
          <p:cNvCxnSpPr>
            <a:cxnSpLocks/>
            <a:endCxn id="7" idx="0"/>
          </p:cNvCxnSpPr>
          <p:nvPr/>
        </p:nvCxnSpPr>
        <p:spPr>
          <a:xfrm>
            <a:off x="6163448" y="3557086"/>
            <a:ext cx="441960" cy="1685794"/>
          </a:xfrm>
          <a:prstGeom prst="straightConnector1">
            <a:avLst/>
          </a:prstGeom>
          <a:ln w="25400">
            <a:solidFill>
              <a:schemeClr val="tx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50B6F40-608E-D44A-96DE-6022524B569F}"/>
              </a:ext>
            </a:extLst>
          </p:cNvPr>
          <p:cNvCxnSpPr>
            <a:cxnSpLocks/>
          </p:cNvCxnSpPr>
          <p:nvPr/>
        </p:nvCxnSpPr>
        <p:spPr>
          <a:xfrm>
            <a:off x="7177221" y="3293853"/>
            <a:ext cx="1007433" cy="1928707"/>
          </a:xfrm>
          <a:prstGeom prst="straightConnector1">
            <a:avLst/>
          </a:prstGeom>
          <a:ln w="25400">
            <a:solidFill>
              <a:schemeClr val="tx1">
                <a:alpha val="9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4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Blue and red smoke colliding">
            <a:extLst>
              <a:ext uri="{FF2B5EF4-FFF2-40B4-BE49-F238E27FC236}">
                <a16:creationId xmlns:a16="http://schemas.microsoft.com/office/drawing/2014/main" id="{29724916-FE9C-4A42-8EF8-7EB3B80BB546}"/>
              </a:ext>
            </a:extLst>
          </p:cNvPr>
          <p:cNvPicPr>
            <a:picLocks noChangeAspect="1"/>
          </p:cNvPicPr>
          <p:nvPr/>
        </p:nvPicPr>
        <p:blipFill rotWithShape="1">
          <a:blip r:embed="rId2"/>
          <a:srcRect t="15099"/>
          <a:stretch/>
        </p:blipFill>
        <p:spPr>
          <a:xfrm>
            <a:off x="20" y="-1"/>
            <a:ext cx="12191980" cy="6857571"/>
          </a:xfrm>
          <a:prstGeom prst="rect">
            <a:avLst/>
          </a:prstGeom>
        </p:spPr>
      </p:pic>
      <p:sp>
        <p:nvSpPr>
          <p:cNvPr id="33" name="Rectangle 23">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FB7270-0CAC-ED41-B593-83AFD400370E}"/>
              </a:ext>
            </a:extLst>
          </p:cNvPr>
          <p:cNvSpPr>
            <a:spLocks noGrp="1"/>
          </p:cNvSpPr>
          <p:nvPr>
            <p:ph type="ctrTitle"/>
          </p:nvPr>
        </p:nvSpPr>
        <p:spPr>
          <a:xfrm>
            <a:off x="1619534" y="504966"/>
            <a:ext cx="8952932" cy="3043213"/>
          </a:xfrm>
        </p:spPr>
        <p:txBody>
          <a:bodyPr anchor="b">
            <a:normAutofit/>
          </a:bodyPr>
          <a:lstStyle/>
          <a:p>
            <a:br>
              <a:rPr lang="en-US" sz="6000" dirty="0">
                <a:solidFill>
                  <a:schemeClr val="bg1"/>
                </a:solidFill>
              </a:rPr>
            </a:br>
            <a:r>
              <a:rPr lang="en-US" sz="6000" dirty="0">
                <a:solidFill>
                  <a:schemeClr val="bg1"/>
                </a:solidFill>
              </a:rPr>
              <a:t>Part III </a:t>
            </a:r>
          </a:p>
        </p:txBody>
      </p:sp>
      <p:sp>
        <p:nvSpPr>
          <p:cNvPr id="3" name="Subtitle 2">
            <a:extLst>
              <a:ext uri="{FF2B5EF4-FFF2-40B4-BE49-F238E27FC236}">
                <a16:creationId xmlns:a16="http://schemas.microsoft.com/office/drawing/2014/main" id="{31A8657B-FBC2-DA47-8137-595C30DFD066}"/>
              </a:ext>
            </a:extLst>
          </p:cNvPr>
          <p:cNvSpPr>
            <a:spLocks noGrp="1"/>
          </p:cNvSpPr>
          <p:nvPr>
            <p:ph type="subTitle" idx="1"/>
          </p:nvPr>
        </p:nvSpPr>
        <p:spPr>
          <a:xfrm>
            <a:off x="2950191" y="3749746"/>
            <a:ext cx="6291618" cy="2208321"/>
          </a:xfrm>
        </p:spPr>
        <p:txBody>
          <a:bodyPr anchor="t">
            <a:normAutofit/>
          </a:bodyPr>
          <a:lstStyle/>
          <a:p>
            <a:r>
              <a:rPr lang="en-US" sz="2800" dirty="0">
                <a:solidFill>
                  <a:schemeClr val="bg1"/>
                </a:solidFill>
              </a:rPr>
              <a:t>Statistical Analysis of Survey Data</a:t>
            </a:r>
          </a:p>
          <a:p>
            <a:endParaRPr lang="en-US" dirty="0">
              <a:solidFill>
                <a:schemeClr val="bg1"/>
              </a:solidFill>
            </a:endParaRPr>
          </a:p>
        </p:txBody>
      </p:sp>
    </p:spTree>
    <p:extLst>
      <p:ext uri="{BB962C8B-B14F-4D97-AF65-F5344CB8AC3E}">
        <p14:creationId xmlns:p14="http://schemas.microsoft.com/office/powerpoint/2010/main" val="123302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99DEA3-70E0-034A-AA69-7B7FF2E9735E}"/>
              </a:ext>
            </a:extLst>
          </p:cNvPr>
          <p:cNvSpPr>
            <a:spLocks noGrp="1"/>
          </p:cNvSpPr>
          <p:nvPr>
            <p:ph type="title"/>
          </p:nvPr>
        </p:nvSpPr>
        <p:spPr>
          <a:xfrm>
            <a:off x="8643193" y="127417"/>
            <a:ext cx="3320196" cy="1727643"/>
          </a:xfrm>
        </p:spPr>
        <p:txBody>
          <a:bodyPr anchor="b">
            <a:normAutofit/>
          </a:bodyPr>
          <a:lstStyle/>
          <a:p>
            <a:pPr>
              <a:lnSpc>
                <a:spcPct val="90000"/>
              </a:lnSpc>
            </a:pPr>
            <a:r>
              <a:rPr lang="en-US" sz="2400" dirty="0">
                <a:effectLst>
                  <a:outerShdw blurRad="38100" dist="38100" dir="2700000" algn="tl">
                    <a:srgbClr val="000000"/>
                  </a:outerShdw>
                </a:effectLst>
                <a:latin typeface="Arial" charset="0"/>
                <a:ea typeface="Arial" charset="0"/>
                <a:cs typeface="Arial" charset="0"/>
              </a:rPr>
              <a:t>Statistical Analysis </a:t>
            </a:r>
            <a:br>
              <a:rPr lang="en-US" sz="2400" dirty="0">
                <a:effectLst>
                  <a:outerShdw blurRad="38100" dist="38100" dir="2700000" algn="tl">
                    <a:srgbClr val="000000"/>
                  </a:outerShdw>
                </a:effectLst>
                <a:latin typeface="Arial" charset="0"/>
                <a:ea typeface="Arial" charset="0"/>
                <a:cs typeface="Arial" charset="0"/>
              </a:rPr>
            </a:br>
            <a:r>
              <a:rPr lang="en-US" sz="2400" dirty="0">
                <a:effectLst>
                  <a:outerShdw blurRad="38100" dist="38100" dir="2700000" algn="tl">
                    <a:srgbClr val="000000"/>
                  </a:outerShdw>
                </a:effectLst>
                <a:latin typeface="Arial" charset="0"/>
                <a:ea typeface="Arial" charset="0"/>
                <a:cs typeface="Arial" charset="0"/>
              </a:rPr>
              <a:t>(more decisions …)</a:t>
            </a:r>
            <a:endParaRPr lang="en-US" sz="2400" dirty="0"/>
          </a:p>
        </p:txBody>
      </p:sp>
      <p:pic>
        <p:nvPicPr>
          <p:cNvPr id="5" name="Picture 4" descr="Magnifying glass showing decling performance">
            <a:extLst>
              <a:ext uri="{FF2B5EF4-FFF2-40B4-BE49-F238E27FC236}">
                <a16:creationId xmlns:a16="http://schemas.microsoft.com/office/drawing/2014/main" id="{6D0CAEB4-665A-433B-9EAF-2EE2EA0C983B}"/>
              </a:ext>
            </a:extLst>
          </p:cNvPr>
          <p:cNvPicPr>
            <a:picLocks noChangeAspect="1"/>
          </p:cNvPicPr>
          <p:nvPr/>
        </p:nvPicPr>
        <p:blipFill rotWithShape="1">
          <a:blip r:embed="rId2"/>
          <a:srcRect r="15469" b="-1"/>
          <a:stretch/>
        </p:blipFill>
        <p:spPr>
          <a:xfrm>
            <a:off x="20" y="431"/>
            <a:ext cx="8115280" cy="6408311"/>
          </a:xfrm>
          <a:prstGeom prst="rect">
            <a:avLst/>
          </a:prstGeom>
        </p:spPr>
      </p:pic>
      <p:graphicFrame>
        <p:nvGraphicFramePr>
          <p:cNvPr id="4" name="Content Placeholder 3">
            <a:extLst>
              <a:ext uri="{FF2B5EF4-FFF2-40B4-BE49-F238E27FC236}">
                <a16:creationId xmlns:a16="http://schemas.microsoft.com/office/drawing/2014/main" id="{1C0BB653-CFE0-EA4C-9553-7CEC7DDBE19E}"/>
              </a:ext>
            </a:extLst>
          </p:cNvPr>
          <p:cNvGraphicFramePr>
            <a:graphicFrameLocks noGrp="1"/>
          </p:cNvGraphicFramePr>
          <p:nvPr>
            <p:ph idx="1"/>
            <p:extLst>
              <p:ext uri="{D42A27DB-BD31-4B8C-83A1-F6EECF244321}">
                <p14:modId xmlns:p14="http://schemas.microsoft.com/office/powerpoint/2010/main" val="3700141828"/>
              </p:ext>
            </p:extLst>
          </p:nvPr>
        </p:nvGraphicFramePr>
        <p:xfrm>
          <a:off x="8414602" y="2193018"/>
          <a:ext cx="3548787" cy="3877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09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55A478-A212-9B43-9B57-D2A3B9AB6BE2}"/>
              </a:ext>
            </a:extLst>
          </p:cNvPr>
          <p:cNvSpPr>
            <a:spLocks noGrp="1"/>
          </p:cNvSpPr>
          <p:nvPr>
            <p:ph type="title"/>
          </p:nvPr>
        </p:nvSpPr>
        <p:spPr>
          <a:xfrm>
            <a:off x="0" y="187570"/>
            <a:ext cx="3847845" cy="4044308"/>
          </a:xfrm>
        </p:spPr>
        <p:txBody>
          <a:bodyPr>
            <a:normAutofit/>
          </a:bodyPr>
          <a:lstStyle/>
          <a:p>
            <a:pPr algn="r">
              <a:lnSpc>
                <a:spcPct val="90000"/>
              </a:lnSpc>
            </a:pPr>
            <a:r>
              <a:rPr lang="en-US" dirty="0">
                <a:solidFill>
                  <a:schemeClr val="bg1"/>
                </a:solidFill>
                <a:effectLst>
                  <a:outerShdw blurRad="38100" dist="38100" dir="2700000" algn="tl">
                    <a:srgbClr val="000000"/>
                  </a:outerShdw>
                </a:effectLst>
                <a:ea typeface="Arial" charset="0"/>
                <a:cs typeface="Arial" charset="0"/>
              </a:rPr>
              <a:t>Reporting Survey Results </a:t>
            </a:r>
            <a:br>
              <a:rPr lang="en-US" dirty="0">
                <a:solidFill>
                  <a:schemeClr val="bg1"/>
                </a:solidFill>
                <a:effectLst>
                  <a:outerShdw blurRad="38100" dist="38100" dir="2700000" algn="tl">
                    <a:srgbClr val="000000"/>
                  </a:outerShdw>
                </a:effectLst>
                <a:ea typeface="Arial" charset="0"/>
                <a:cs typeface="Arial" charset="0"/>
              </a:rPr>
            </a:br>
            <a:r>
              <a:rPr lang="en-US" dirty="0">
                <a:solidFill>
                  <a:schemeClr val="bg1"/>
                </a:solidFill>
                <a:effectLst>
                  <a:outerShdw blurRad="38100" dist="38100" dir="2700000" algn="tl">
                    <a:srgbClr val="000000"/>
                  </a:outerShdw>
                </a:effectLst>
                <a:ea typeface="Arial" charset="0"/>
                <a:cs typeface="Arial" charset="0"/>
              </a:rPr>
              <a:t>(even more decisions …)</a:t>
            </a:r>
            <a:endParaRPr lang="en-US" dirty="0">
              <a:solidFill>
                <a:schemeClr val="bg1"/>
              </a:solidFill>
            </a:endParaRPr>
          </a:p>
        </p:txBody>
      </p:sp>
      <p:graphicFrame>
        <p:nvGraphicFramePr>
          <p:cNvPr id="5" name="Content Placeholder 2">
            <a:extLst>
              <a:ext uri="{FF2B5EF4-FFF2-40B4-BE49-F238E27FC236}">
                <a16:creationId xmlns:a16="http://schemas.microsoft.com/office/drawing/2014/main" id="{F2E44557-57B4-4047-9359-92B6E4CA00B2}"/>
              </a:ext>
            </a:extLst>
          </p:cNvPr>
          <p:cNvGraphicFramePr>
            <a:graphicFrameLocks noGrp="1"/>
          </p:cNvGraphicFramePr>
          <p:nvPr>
            <p:ph idx="1"/>
            <p:extLst>
              <p:ext uri="{D42A27DB-BD31-4B8C-83A1-F6EECF244321}">
                <p14:modId xmlns:p14="http://schemas.microsoft.com/office/powerpoint/2010/main" val="671588075"/>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467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124EF-870C-904D-BCE2-2F5A6EAA8F4B}"/>
              </a:ext>
            </a:extLst>
          </p:cNvPr>
          <p:cNvSpPr>
            <a:spLocks noGrp="1"/>
          </p:cNvSpPr>
          <p:nvPr>
            <p:ph type="title"/>
          </p:nvPr>
        </p:nvSpPr>
        <p:spPr>
          <a:xfrm>
            <a:off x="1157084" y="374427"/>
            <a:ext cx="10374517" cy="971512"/>
          </a:xfrm>
        </p:spPr>
        <p:txBody>
          <a:bodyPr anchor="ctr">
            <a:normAutofit/>
          </a:bodyPr>
          <a:lstStyle/>
          <a:p>
            <a:r>
              <a:rPr lang="en-US" sz="4000" dirty="0">
                <a:solidFill>
                  <a:schemeClr val="bg1"/>
                </a:solidFill>
                <a:effectLst>
                  <a:outerShdw blurRad="38100" dist="38100" dir="2700000" algn="tl">
                    <a:srgbClr val="000000"/>
                  </a:outerShdw>
                </a:effectLst>
                <a:ea typeface="Arial" charset="0"/>
                <a:cs typeface="Arial" charset="0"/>
              </a:rPr>
              <a:t>Survey Weights</a:t>
            </a:r>
            <a:endParaRPr lang="en-US" sz="4000" dirty="0">
              <a:solidFill>
                <a:schemeClr val="bg1"/>
              </a:solidFill>
            </a:endParaRPr>
          </a:p>
        </p:txBody>
      </p:sp>
      <p:graphicFrame>
        <p:nvGraphicFramePr>
          <p:cNvPr id="5" name="Content Placeholder 2">
            <a:extLst>
              <a:ext uri="{FF2B5EF4-FFF2-40B4-BE49-F238E27FC236}">
                <a16:creationId xmlns:a16="http://schemas.microsoft.com/office/drawing/2014/main" id="{B1C84A39-2868-4B18-B91C-5BDC55707FC4}"/>
              </a:ext>
            </a:extLst>
          </p:cNvPr>
          <p:cNvGraphicFramePr>
            <a:graphicFrameLocks noGrp="1"/>
          </p:cNvGraphicFramePr>
          <p:nvPr>
            <p:ph idx="1"/>
            <p:extLst>
              <p:ext uri="{D42A27DB-BD31-4B8C-83A1-F6EECF244321}">
                <p14:modId xmlns:p14="http://schemas.microsoft.com/office/powerpoint/2010/main" val="2345875953"/>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975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70">
            <a:extLst>
              <a:ext uri="{FF2B5EF4-FFF2-40B4-BE49-F238E27FC236}">
                <a16:creationId xmlns:a16="http://schemas.microsoft.com/office/drawing/2014/main" id="{78DAC5EB-CB66-4144-944F-FCA082908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1" name="Rectangle 7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15EA9-5A02-DF45-A49B-6CE130C119A7}"/>
              </a:ext>
            </a:extLst>
          </p:cNvPr>
          <p:cNvSpPr>
            <a:spLocks noGrp="1"/>
          </p:cNvSpPr>
          <p:nvPr>
            <p:ph type="title"/>
          </p:nvPr>
        </p:nvSpPr>
        <p:spPr>
          <a:xfrm>
            <a:off x="914403" y="4996329"/>
            <a:ext cx="10943420" cy="1035982"/>
          </a:xfrm>
        </p:spPr>
        <p:txBody>
          <a:bodyPr anchor="t">
            <a:normAutofit/>
          </a:bodyPr>
          <a:lstStyle/>
          <a:p>
            <a:pPr algn="r"/>
            <a:r>
              <a:rPr lang="en-US" sz="4000" dirty="0">
                <a:effectLst>
                  <a:outerShdw blurRad="38100" dist="38100" dir="2700000" algn="tl">
                    <a:srgbClr val="000000"/>
                  </a:outerShdw>
                </a:effectLst>
                <a:ea typeface="Arial" charset="0"/>
                <a:cs typeface="Arial" charset="0"/>
              </a:rPr>
              <a:t>Survey Weights</a:t>
            </a:r>
            <a:endParaRPr lang="en-US" sz="4000" dirty="0"/>
          </a:p>
        </p:txBody>
      </p:sp>
      <p:pic>
        <p:nvPicPr>
          <p:cNvPr id="3074" name="Picture 2" descr="PVC Dumbbell - 2.5kg - Powerhouse Sports">
            <a:extLst>
              <a:ext uri="{FF2B5EF4-FFF2-40B4-BE49-F238E27FC236}">
                <a16:creationId xmlns:a16="http://schemas.microsoft.com/office/drawing/2014/main" id="{E6BE67D5-64A4-EE44-BB4C-A92B477A73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35" r="3" b="15522"/>
          <a:stretch/>
        </p:blipFill>
        <p:spPr bwMode="auto">
          <a:xfrm>
            <a:off x="4038600" y="-431"/>
            <a:ext cx="7696201" cy="4590360"/>
          </a:xfrm>
          <a:prstGeom prst="rect">
            <a:avLst/>
          </a:prstGeom>
          <a:noFill/>
          <a:extLst>
            <a:ext uri="{909E8E84-426E-40DD-AFC4-6F175D3DCCD1}">
              <a14:hiddenFill xmlns:a14="http://schemas.microsoft.com/office/drawing/2010/main">
                <a:solidFill>
                  <a:srgbClr val="FFFFFF"/>
                </a:solidFill>
              </a14:hiddenFill>
            </a:ext>
          </a:extLst>
        </p:spPr>
      </p:pic>
      <p:sp>
        <p:nvSpPr>
          <p:cNvPr id="3082" name="Rectangle 74">
            <a:extLst>
              <a:ext uri="{FF2B5EF4-FFF2-40B4-BE49-F238E27FC236}">
                <a16:creationId xmlns:a16="http://schemas.microsoft.com/office/drawing/2014/main" id="{86B7A620-47FC-4678-9F07-D291E9CD5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1999" cy="457198"/>
          </a:xfrm>
          <a:prstGeom prst="rect">
            <a:avLst/>
          </a:prstGeom>
          <a:gradFill>
            <a:gsLst>
              <a:gs pos="0">
                <a:schemeClr val="accent6">
                  <a:lumMod val="75000"/>
                  <a:alpha val="61000"/>
                </a:schemeClr>
              </a:gs>
              <a:gs pos="30000">
                <a:schemeClr val="accent5">
                  <a:alpha val="8500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4CE6113-16AE-4250-8027-F864DE5BC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742"/>
            <a:ext cx="8153398" cy="448830"/>
          </a:xfrm>
          <a:prstGeom prst="rect">
            <a:avLst/>
          </a:prstGeom>
          <a:gradFill>
            <a:gsLst>
              <a:gs pos="0">
                <a:schemeClr val="accent5">
                  <a:alpha val="0"/>
                </a:schemeClr>
              </a:gs>
              <a:gs pos="73000">
                <a:schemeClr val="accent2">
                  <a:alpha val="7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D68DF81-CD62-4FE4-8961-2BE835BB486A}"/>
              </a:ext>
            </a:extLst>
          </p:cNvPr>
          <p:cNvGraphicFramePr>
            <a:graphicFrameLocks noGrp="1"/>
          </p:cNvGraphicFramePr>
          <p:nvPr>
            <p:ph idx="1"/>
            <p:extLst>
              <p:ext uri="{D42A27DB-BD31-4B8C-83A1-F6EECF244321}">
                <p14:modId xmlns:p14="http://schemas.microsoft.com/office/powerpoint/2010/main" val="621351781"/>
              </p:ext>
            </p:extLst>
          </p:nvPr>
        </p:nvGraphicFramePr>
        <p:xfrm>
          <a:off x="288329" y="480645"/>
          <a:ext cx="3750271" cy="5287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1942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BE2F6-1373-1D4E-97D2-EF427178E52A}"/>
              </a:ext>
            </a:extLst>
          </p:cNvPr>
          <p:cNvSpPr>
            <a:spLocks noGrp="1"/>
          </p:cNvSpPr>
          <p:nvPr>
            <p:ph type="title"/>
          </p:nvPr>
        </p:nvSpPr>
        <p:spPr>
          <a:xfrm>
            <a:off x="1371598" y="462743"/>
            <a:ext cx="5327375" cy="1560022"/>
          </a:xfrm>
        </p:spPr>
        <p:txBody>
          <a:bodyPr anchor="b">
            <a:normAutofit/>
          </a:bodyPr>
          <a:lstStyle/>
          <a:p>
            <a:pPr>
              <a:lnSpc>
                <a:spcPct val="90000"/>
              </a:lnSpc>
            </a:pPr>
            <a:r>
              <a:rPr lang="en-US">
                <a:effectLst>
                  <a:outerShdw blurRad="38100" dist="38100" dir="2700000" algn="tl">
                    <a:srgbClr val="000000"/>
                  </a:outerShdw>
                </a:effectLst>
                <a:ea typeface="Arial" charset="0"/>
                <a:cs typeface="Arial" charset="0"/>
              </a:rPr>
              <a:t>More about Survey Weights</a:t>
            </a:r>
            <a:endParaRPr lang="en-US"/>
          </a:p>
        </p:txBody>
      </p:sp>
      <p:sp>
        <p:nvSpPr>
          <p:cNvPr id="73" name="Rectangle 72">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9A2EF068-7201-5045-B2C5-5C51EC6603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98973" y="854534"/>
            <a:ext cx="5096793" cy="32619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1968D00B-C5AF-453E-9B2C-A6D05AFBD73A}"/>
              </a:ext>
            </a:extLst>
          </p:cNvPr>
          <p:cNvGraphicFramePr>
            <a:graphicFrameLocks noGrp="1"/>
          </p:cNvGraphicFramePr>
          <p:nvPr>
            <p:ph idx="1"/>
            <p:extLst>
              <p:ext uri="{D42A27DB-BD31-4B8C-83A1-F6EECF244321}">
                <p14:modId xmlns:p14="http://schemas.microsoft.com/office/powerpoint/2010/main" val="2354643870"/>
              </p:ext>
            </p:extLst>
          </p:nvPr>
        </p:nvGraphicFramePr>
        <p:xfrm>
          <a:off x="426309" y="2086262"/>
          <a:ext cx="6623539" cy="4771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447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F3FB2C5-AD66-ED45-BE26-55B22261A3D4}"/>
              </a:ext>
            </a:extLst>
          </p:cNvPr>
          <p:cNvSpPr>
            <a:spLocks noGrp="1"/>
          </p:cNvSpPr>
          <p:nvPr>
            <p:ph type="title"/>
          </p:nvPr>
        </p:nvSpPr>
        <p:spPr>
          <a:xfrm>
            <a:off x="2895600" y="764373"/>
            <a:ext cx="8610600" cy="1293028"/>
          </a:xfrm>
        </p:spPr>
        <p:txBody>
          <a:bodyPr vert="horz" lIns="91440" tIns="45720" rIns="91440" bIns="45720" rtlCol="0" anchor="ctr">
            <a:normAutofit/>
          </a:bodyPr>
          <a:lstStyle/>
          <a:p>
            <a:r>
              <a:rPr lang="en-US" b="1" kern="1200" cap="all" baseline="0" dirty="0">
                <a:solidFill>
                  <a:schemeClr val="tx1"/>
                </a:solidFill>
                <a:effectLst>
                  <a:outerShdw blurRad="38100" dist="38100" dir="2700000" algn="tl">
                    <a:srgbClr val="000000"/>
                  </a:outerShdw>
                </a:effectLst>
                <a:latin typeface="+mj-lt"/>
                <a:ea typeface="+mj-ea"/>
                <a:cs typeface="+mj-cs"/>
              </a:rPr>
              <a:t>Data Management</a:t>
            </a:r>
            <a:br>
              <a:rPr lang="en-US" b="1" kern="1200" cap="all" baseline="0" dirty="0">
                <a:solidFill>
                  <a:schemeClr val="tx1"/>
                </a:solidFill>
                <a:effectLst>
                  <a:outerShdw blurRad="38100" dist="38100" dir="2700000" algn="tl">
                    <a:srgbClr val="000000"/>
                  </a:outerShdw>
                </a:effectLst>
                <a:latin typeface="+mj-lt"/>
                <a:ea typeface="+mj-ea"/>
                <a:cs typeface="+mj-cs"/>
              </a:rPr>
            </a:br>
            <a:r>
              <a:rPr lang="en-US" b="1" kern="1200" cap="all" baseline="0" dirty="0">
                <a:solidFill>
                  <a:schemeClr val="tx1"/>
                </a:solidFill>
                <a:effectLst>
                  <a:outerShdw blurRad="38100" dist="38100" dir="2700000" algn="tl">
                    <a:srgbClr val="000000"/>
                  </a:outerShdw>
                </a:effectLst>
                <a:latin typeface="+mj-lt"/>
                <a:ea typeface="+mj-ea"/>
                <a:cs typeface="+mj-cs"/>
              </a:rPr>
              <a:t> (decisions …)</a:t>
            </a:r>
            <a:endParaRPr lang="en-US" kern="1200" cap="all" baseline="0" dirty="0">
              <a:solidFill>
                <a:schemeClr val="tx1"/>
              </a:solidFill>
              <a:latin typeface="+mj-lt"/>
              <a:ea typeface="+mj-ea"/>
              <a:cs typeface="+mj-cs"/>
            </a:endParaRPr>
          </a:p>
        </p:txBody>
      </p:sp>
      <p:graphicFrame>
        <p:nvGraphicFramePr>
          <p:cNvPr id="5" name="Diagram 4">
            <a:extLst>
              <a:ext uri="{FF2B5EF4-FFF2-40B4-BE49-F238E27FC236}">
                <a16:creationId xmlns:a16="http://schemas.microsoft.com/office/drawing/2014/main" id="{7A444457-545A-BB4D-A28C-7FD51C062384}"/>
              </a:ext>
            </a:extLst>
          </p:cNvPr>
          <p:cNvGraphicFramePr/>
          <p:nvPr>
            <p:extLst>
              <p:ext uri="{D42A27DB-BD31-4B8C-83A1-F6EECF244321}">
                <p14:modId xmlns:p14="http://schemas.microsoft.com/office/powerpoint/2010/main" val="632737553"/>
              </p:ext>
            </p:extLst>
          </p:nvPr>
        </p:nvGraphicFramePr>
        <p:xfrm>
          <a:off x="677332" y="2194560"/>
          <a:ext cx="6340155"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Venn Diagram">
            <a:extLst>
              <a:ext uri="{FF2B5EF4-FFF2-40B4-BE49-F238E27FC236}">
                <a16:creationId xmlns:a16="http://schemas.microsoft.com/office/drawing/2014/main" id="{D0CEAF7C-629F-44A2-B1E9-EFDB8A4E09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5931" y="2272748"/>
            <a:ext cx="3639337" cy="3639337"/>
          </a:xfrm>
          <a:prstGeom prst="rect">
            <a:avLst/>
          </a:prstGeom>
        </p:spPr>
      </p:pic>
      <p:pic>
        <p:nvPicPr>
          <p:cNvPr id="11" name="Graphic 10" descr="Bar chart with solid fill">
            <a:extLst>
              <a:ext uri="{FF2B5EF4-FFF2-40B4-BE49-F238E27FC236}">
                <a16:creationId xmlns:a16="http://schemas.microsoft.com/office/drawing/2014/main" id="{69FA9F69-D396-3445-B6A3-A34025DC86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4939" y="2272748"/>
            <a:ext cx="683103" cy="683103"/>
          </a:xfrm>
          <a:prstGeom prst="rect">
            <a:avLst/>
          </a:prstGeom>
        </p:spPr>
      </p:pic>
      <p:pic>
        <p:nvPicPr>
          <p:cNvPr id="4" name="Graphic 3" descr="Question Mark with solid fill">
            <a:extLst>
              <a:ext uri="{FF2B5EF4-FFF2-40B4-BE49-F238E27FC236}">
                <a16:creationId xmlns:a16="http://schemas.microsoft.com/office/drawing/2014/main" id="{2AEF8DD4-A9DF-D54C-9F19-82C8FD5295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44939" y="3429000"/>
            <a:ext cx="604345" cy="604345"/>
          </a:xfrm>
          <a:prstGeom prst="rect">
            <a:avLst/>
          </a:prstGeom>
        </p:spPr>
      </p:pic>
      <p:pic>
        <p:nvPicPr>
          <p:cNvPr id="8" name="Graphic 7" descr="Folder Search outline">
            <a:extLst>
              <a:ext uri="{FF2B5EF4-FFF2-40B4-BE49-F238E27FC236}">
                <a16:creationId xmlns:a16="http://schemas.microsoft.com/office/drawing/2014/main" id="{871E0875-5011-E74B-BDDB-59D71B66158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4939" y="4506494"/>
            <a:ext cx="683103" cy="683103"/>
          </a:xfrm>
          <a:prstGeom prst="rect">
            <a:avLst/>
          </a:prstGeom>
        </p:spPr>
      </p:pic>
      <p:pic>
        <p:nvPicPr>
          <p:cNvPr id="12" name="Graphic 11" descr="Close with solid fill">
            <a:extLst>
              <a:ext uri="{FF2B5EF4-FFF2-40B4-BE49-F238E27FC236}">
                <a16:creationId xmlns:a16="http://schemas.microsoft.com/office/drawing/2014/main" id="{2029BCA6-242C-8949-9153-C28B5A91B8B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44939" y="5659128"/>
            <a:ext cx="604345" cy="604345"/>
          </a:xfrm>
          <a:prstGeom prst="rect">
            <a:avLst/>
          </a:prstGeom>
        </p:spPr>
      </p:pic>
    </p:spTree>
    <p:extLst>
      <p:ext uri="{BB962C8B-B14F-4D97-AF65-F5344CB8AC3E}">
        <p14:creationId xmlns:p14="http://schemas.microsoft.com/office/powerpoint/2010/main" val="63866312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53042A-B452-8B4A-BDAD-88F8FDBC829F}"/>
              </a:ext>
            </a:extLst>
          </p:cNvPr>
          <p:cNvSpPr>
            <a:spLocks noGrp="1"/>
          </p:cNvSpPr>
          <p:nvPr>
            <p:ph type="title"/>
          </p:nvPr>
        </p:nvSpPr>
        <p:spPr>
          <a:xfrm>
            <a:off x="8643193" y="457201"/>
            <a:ext cx="3091607" cy="1727643"/>
          </a:xfrm>
        </p:spPr>
        <p:txBody>
          <a:bodyPr anchor="b">
            <a:normAutofit/>
          </a:bodyPr>
          <a:lstStyle/>
          <a:p>
            <a:r>
              <a:rPr lang="en-US">
                <a:effectLst>
                  <a:outerShdw blurRad="38100" dist="38100" dir="2700000" algn="tl">
                    <a:srgbClr val="000000"/>
                  </a:outerShdw>
                </a:effectLst>
                <a:ea typeface="Arial" charset="0"/>
                <a:cs typeface="Arial" charset="0"/>
              </a:rPr>
              <a:t>Types of Survey Weights</a:t>
            </a:r>
            <a:endParaRPr lang="en-US" dirty="0"/>
          </a:p>
        </p:txBody>
      </p:sp>
      <p:pic>
        <p:nvPicPr>
          <p:cNvPr id="5122" name="Picture 2" descr="15 Questions You Need to Ask on Your Next Customer Feedback Survey -  Touchwork">
            <a:extLst>
              <a:ext uri="{FF2B5EF4-FFF2-40B4-BE49-F238E27FC236}">
                <a16:creationId xmlns:a16="http://schemas.microsoft.com/office/drawing/2014/main" id="{71D9A510-B785-3143-87E6-DF9361F6C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78" r="4007" b="-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6872DD5-EE05-C84F-8B0E-FC870E917FAE}"/>
              </a:ext>
            </a:extLst>
          </p:cNvPr>
          <p:cNvSpPr>
            <a:spLocks noGrp="1"/>
          </p:cNvSpPr>
          <p:nvPr>
            <p:ph idx="1"/>
          </p:nvPr>
        </p:nvSpPr>
        <p:spPr>
          <a:xfrm>
            <a:off x="8376493" y="2582730"/>
            <a:ext cx="3358307" cy="3428124"/>
          </a:xfrm>
        </p:spPr>
        <p:txBody>
          <a:bodyPr>
            <a:normAutofit/>
          </a:bodyPr>
          <a:lstStyle/>
          <a:p>
            <a:pPr>
              <a:spcAft>
                <a:spcPts val="1800"/>
              </a:spcAft>
              <a:buFont typeface="Zapf Dingbats"/>
              <a:buChar char="✶"/>
            </a:pPr>
            <a:r>
              <a:rPr lang="en-US" sz="1800"/>
              <a:t>Design Weights  (complex surveys) </a:t>
            </a:r>
          </a:p>
          <a:p>
            <a:pPr>
              <a:buFont typeface="Zapf Dingbats"/>
              <a:buChar char="✶"/>
            </a:pPr>
            <a:r>
              <a:rPr lang="en-US" sz="1800"/>
              <a:t>Post-Stratification Weights (Non-response and selection)</a:t>
            </a:r>
          </a:p>
          <a:p>
            <a:pPr>
              <a:buFont typeface="Zapf Dingbats"/>
              <a:buChar char="✶"/>
            </a:pPr>
            <a:r>
              <a:rPr lang="en-US" sz="1800"/>
              <a:t>Frequency weights to smooth infrequent events (i.e., drug use can be weighted by the probability of occurrence)</a:t>
            </a:r>
          </a:p>
          <a:p>
            <a:pPr>
              <a:buFont typeface="Zapf Dingbats"/>
              <a:buChar char="✶"/>
            </a:pPr>
            <a:endParaRPr lang="en-US" sz="1800"/>
          </a:p>
          <a:p>
            <a:pPr>
              <a:buFont typeface="Zapf Dingbats"/>
              <a:buChar char="✶"/>
            </a:pPr>
            <a:endParaRPr lang="en-US" sz="1800" dirty="0"/>
          </a:p>
        </p:txBody>
      </p:sp>
      <p:sp>
        <p:nvSpPr>
          <p:cNvPr id="5125"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660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237F6E-9492-1646-9CDA-94A759ED3D38}"/>
              </a:ext>
            </a:extLst>
          </p:cNvPr>
          <p:cNvSpPr>
            <a:spLocks noGrp="1"/>
          </p:cNvSpPr>
          <p:nvPr>
            <p:ph type="title"/>
          </p:nvPr>
        </p:nvSpPr>
        <p:spPr>
          <a:xfrm>
            <a:off x="7286540" y="-84667"/>
            <a:ext cx="4229270" cy="1727643"/>
          </a:xfrm>
        </p:spPr>
        <p:txBody>
          <a:bodyPr vert="horz" lIns="0" tIns="0" rIns="0" bIns="0" rtlCol="0" anchor="b">
            <a:normAutofit/>
          </a:bodyPr>
          <a:lstStyle/>
          <a:p>
            <a:r>
              <a:rPr lang="en-US" sz="3200" dirty="0">
                <a:effectLst>
                  <a:outerShdw blurRad="38100" dist="38100" dir="2700000" algn="tl">
                    <a:srgbClr val="000000"/>
                  </a:outerShdw>
                </a:effectLst>
                <a:ea typeface="Arial" charset="0"/>
                <a:cs typeface="Arial" charset="0"/>
              </a:rPr>
              <a:t>Weights are needed …</a:t>
            </a:r>
            <a:endParaRPr lang="en-US" sz="3200" spc="750" dirty="0"/>
          </a:p>
        </p:txBody>
      </p:sp>
      <p:pic>
        <p:nvPicPr>
          <p:cNvPr id="6146" name="Picture 2" descr="Demographics | Alexander City Alabama">
            <a:extLst>
              <a:ext uri="{FF2B5EF4-FFF2-40B4-BE49-F238E27FC236}">
                <a16:creationId xmlns:a16="http://schemas.microsoft.com/office/drawing/2014/main" id="{8B73E448-8349-E747-AD53-23A05BB5B6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6" r="2359" b="1"/>
          <a:stretch/>
        </p:blipFill>
        <p:spPr bwMode="auto">
          <a:xfrm>
            <a:off x="0" y="329835"/>
            <a:ext cx="6934179" cy="574530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DBEB5F4D-1322-3342-BBB3-7415A5630D60}"/>
              </a:ext>
            </a:extLst>
          </p:cNvPr>
          <p:cNvGraphicFramePr/>
          <p:nvPr>
            <p:extLst>
              <p:ext uri="{D42A27DB-BD31-4B8C-83A1-F6EECF244321}">
                <p14:modId xmlns:p14="http://schemas.microsoft.com/office/powerpoint/2010/main" val="678857193"/>
              </p:ext>
            </p:extLst>
          </p:nvPr>
        </p:nvGraphicFramePr>
        <p:xfrm>
          <a:off x="7058004" y="1809777"/>
          <a:ext cx="5010171" cy="4494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EE8A249E-CB25-E445-991A-569981805A00}"/>
              </a:ext>
            </a:extLst>
          </p:cNvPr>
          <p:cNvCxnSpPr/>
          <p:nvPr/>
        </p:nvCxnSpPr>
        <p:spPr>
          <a:xfrm>
            <a:off x="7981950" y="2781300"/>
            <a:ext cx="283845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C80E60A-0186-E848-8BF9-3889804AA2AD}"/>
              </a:ext>
            </a:extLst>
          </p:cNvPr>
          <p:cNvSpPr/>
          <p:nvPr/>
        </p:nvSpPr>
        <p:spPr>
          <a:xfrm>
            <a:off x="7286540" y="2885003"/>
            <a:ext cx="4114715" cy="3308598"/>
          </a:xfrm>
          <a:prstGeom prst="rect">
            <a:avLst/>
          </a:prstGeom>
        </p:spPr>
        <p:txBody>
          <a:bodyPr wrap="square">
            <a:spAutoFit/>
          </a:bodyPr>
          <a:lstStyle/>
          <a:p>
            <a:pPr marL="914400" lvl="1" indent="-457200">
              <a:spcAft>
                <a:spcPts val="600"/>
              </a:spcAft>
              <a:buFont typeface="Menlo Regular" panose="020B0609030804020204" pitchFamily="49" charset="0"/>
              <a:buChar char="⇲"/>
            </a:pPr>
            <a:r>
              <a:rPr lang="en-US" sz="2000" dirty="0"/>
              <a:t>Demographics (e.g., older, less educated, minorities)</a:t>
            </a:r>
          </a:p>
          <a:p>
            <a:pPr marL="914400" lvl="1" indent="-457200">
              <a:spcAft>
                <a:spcPts val="600"/>
              </a:spcAft>
              <a:buFont typeface="Menlo Regular" panose="020B0609030804020204" pitchFamily="49" charset="0"/>
              <a:buChar char="⇲"/>
            </a:pPr>
            <a:r>
              <a:rPr lang="en-US" sz="2000" dirty="0"/>
              <a:t>Personality (i.e. conscientiousness vs. neuroticism)</a:t>
            </a:r>
          </a:p>
          <a:p>
            <a:pPr marL="914400" lvl="1" indent="-457200">
              <a:spcAft>
                <a:spcPts val="600"/>
              </a:spcAft>
              <a:buFont typeface="Menlo Regular" panose="020B0609030804020204" pitchFamily="49" charset="0"/>
              <a:buChar char="⇲"/>
            </a:pPr>
            <a:r>
              <a:rPr lang="en-US" sz="2000" dirty="0"/>
              <a:t>Poverty (i.e., digital divide or access to computers)</a:t>
            </a:r>
          </a:p>
          <a:p>
            <a:pPr marL="914400" lvl="1" indent="-457200">
              <a:buFont typeface="Menlo Regular" panose="020B0609030804020204" pitchFamily="49" charset="0"/>
              <a:buChar char="⇲"/>
            </a:pPr>
            <a:r>
              <a:rPr lang="en-US" sz="2000" dirty="0"/>
              <a:t>Political Affiliation (attitudes and beliefs)</a:t>
            </a:r>
          </a:p>
          <a:p>
            <a:endParaRPr lang="en-US" sz="1400" dirty="0"/>
          </a:p>
        </p:txBody>
      </p:sp>
    </p:spTree>
    <p:extLst>
      <p:ext uri="{BB962C8B-B14F-4D97-AF65-F5344CB8AC3E}">
        <p14:creationId xmlns:p14="http://schemas.microsoft.com/office/powerpoint/2010/main" val="362176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EE3F92-8099-8447-9DC7-B28187FF0988}"/>
              </a:ext>
            </a:extLst>
          </p:cNvPr>
          <p:cNvSpPr>
            <a:spLocks noGrp="1"/>
          </p:cNvSpPr>
          <p:nvPr>
            <p:ph type="title"/>
          </p:nvPr>
        </p:nvSpPr>
        <p:spPr>
          <a:xfrm>
            <a:off x="1380236" y="-258902"/>
            <a:ext cx="5929422" cy="1852976"/>
          </a:xfrm>
        </p:spPr>
        <p:txBody>
          <a:bodyPr>
            <a:normAutofit/>
          </a:bodyPr>
          <a:lstStyle/>
          <a:p>
            <a:r>
              <a:rPr lang="en-US" sz="4000" dirty="0">
                <a:effectLst>
                  <a:outerShdw blurRad="38100" dist="38100" dir="2700000" algn="tl">
                    <a:srgbClr val="000000"/>
                  </a:outerShdw>
                </a:effectLst>
                <a:latin typeface="Arial" charset="0"/>
                <a:ea typeface="Arial" charset="0"/>
                <a:cs typeface="Arial" charset="0"/>
              </a:rPr>
              <a:t>Types of Survey Weights</a:t>
            </a:r>
            <a:endParaRPr lang="en-US" sz="4000" dirty="0"/>
          </a:p>
        </p:txBody>
      </p:sp>
      <p:sp>
        <p:nvSpPr>
          <p:cNvPr id="25" name="Rectangle 19">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 up of ruler">
            <a:extLst>
              <a:ext uri="{FF2B5EF4-FFF2-40B4-BE49-F238E27FC236}">
                <a16:creationId xmlns:a16="http://schemas.microsoft.com/office/drawing/2014/main" id="{2D039BD4-7B02-48D3-86D4-ED89313B56A4}"/>
              </a:ext>
            </a:extLst>
          </p:cNvPr>
          <p:cNvPicPr>
            <a:picLocks noChangeAspect="1"/>
          </p:cNvPicPr>
          <p:nvPr/>
        </p:nvPicPr>
        <p:blipFill rotWithShape="1">
          <a:blip r:embed="rId2"/>
          <a:srcRect l="27257" r="30348" b="1"/>
          <a:stretch/>
        </p:blipFill>
        <p:spPr>
          <a:xfrm>
            <a:off x="8115300" y="-12515"/>
            <a:ext cx="4076700" cy="6418631"/>
          </a:xfrm>
          <a:prstGeom prst="rect">
            <a:avLst/>
          </a:prstGeom>
        </p:spPr>
      </p:pic>
      <p:graphicFrame>
        <p:nvGraphicFramePr>
          <p:cNvPr id="6" name="Content Placeholder 5">
            <a:extLst>
              <a:ext uri="{FF2B5EF4-FFF2-40B4-BE49-F238E27FC236}">
                <a16:creationId xmlns:a16="http://schemas.microsoft.com/office/drawing/2014/main" id="{06006999-6CAE-6F44-A2C4-FDC82B77C7FE}"/>
              </a:ext>
            </a:extLst>
          </p:cNvPr>
          <p:cNvGraphicFramePr>
            <a:graphicFrameLocks noGrp="1"/>
          </p:cNvGraphicFramePr>
          <p:nvPr>
            <p:ph idx="1"/>
            <p:extLst>
              <p:ext uri="{D42A27DB-BD31-4B8C-83A1-F6EECF244321}">
                <p14:modId xmlns:p14="http://schemas.microsoft.com/office/powerpoint/2010/main" val="3073850436"/>
              </p:ext>
            </p:extLst>
          </p:nvPr>
        </p:nvGraphicFramePr>
        <p:xfrm>
          <a:off x="743918" y="1852976"/>
          <a:ext cx="6565740" cy="433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9418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12">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4">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16">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18">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20">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D2207-544C-7B4E-8901-7980D3180AA1}"/>
              </a:ext>
            </a:extLst>
          </p:cNvPr>
          <p:cNvSpPr>
            <a:spLocks noGrp="1"/>
          </p:cNvSpPr>
          <p:nvPr>
            <p:ph type="title"/>
          </p:nvPr>
        </p:nvSpPr>
        <p:spPr>
          <a:xfrm>
            <a:off x="608293" y="5351102"/>
            <a:ext cx="8026980" cy="1472692"/>
          </a:xfrm>
        </p:spPr>
        <p:txBody>
          <a:bodyPr vert="horz" lIns="0" tIns="0" rIns="0" bIns="0" rtlCol="0" anchor="ctr">
            <a:normAutofit/>
          </a:bodyPr>
          <a:lstStyle/>
          <a:p>
            <a:pPr>
              <a:lnSpc>
                <a:spcPct val="90000"/>
              </a:lnSpc>
            </a:pPr>
            <a:r>
              <a:rPr lang="en-US" sz="3200" spc="750" dirty="0">
                <a:solidFill>
                  <a:schemeClr val="bg1"/>
                </a:solidFill>
                <a:effectLst>
                  <a:outerShdw blurRad="38100" dist="38100" dir="2700000" algn="tl">
                    <a:srgbClr val="000000"/>
                  </a:outerShdw>
                </a:effectLst>
              </a:rPr>
              <a:t>Survey of medical providers and prior authorization</a:t>
            </a:r>
            <a:endParaRPr lang="en-US" sz="3200" spc="750" dirty="0">
              <a:solidFill>
                <a:schemeClr val="bg1"/>
              </a:solidFill>
            </a:endParaRPr>
          </a:p>
        </p:txBody>
      </p:sp>
      <p:graphicFrame>
        <p:nvGraphicFramePr>
          <p:cNvPr id="4" name="Table 3">
            <a:extLst>
              <a:ext uri="{FF2B5EF4-FFF2-40B4-BE49-F238E27FC236}">
                <a16:creationId xmlns:a16="http://schemas.microsoft.com/office/drawing/2014/main" id="{80C902DE-A473-934F-A527-D1EAACC194EF}"/>
              </a:ext>
            </a:extLst>
          </p:cNvPr>
          <p:cNvGraphicFramePr>
            <a:graphicFrameLocks noGrp="1"/>
          </p:cNvGraphicFramePr>
          <p:nvPr>
            <p:extLst>
              <p:ext uri="{D42A27DB-BD31-4B8C-83A1-F6EECF244321}">
                <p14:modId xmlns:p14="http://schemas.microsoft.com/office/powerpoint/2010/main" val="2198812550"/>
              </p:ext>
            </p:extLst>
          </p:nvPr>
        </p:nvGraphicFramePr>
        <p:xfrm>
          <a:off x="608293" y="457200"/>
          <a:ext cx="10982140" cy="4407652"/>
        </p:xfrm>
        <a:graphic>
          <a:graphicData uri="http://schemas.openxmlformats.org/drawingml/2006/table">
            <a:tbl>
              <a:tblPr firstRow="1" firstCol="1" bandRow="1">
                <a:noFill/>
                <a:tableStyleId>{21E4AEA4-8DFA-4A89-87EB-49C32662AFE0}</a:tableStyleId>
              </a:tblPr>
              <a:tblGrid>
                <a:gridCol w="3603133">
                  <a:extLst>
                    <a:ext uri="{9D8B030D-6E8A-4147-A177-3AD203B41FA5}">
                      <a16:colId xmlns:a16="http://schemas.microsoft.com/office/drawing/2014/main" val="2030174612"/>
                    </a:ext>
                  </a:extLst>
                </a:gridCol>
                <a:gridCol w="2979256">
                  <a:extLst>
                    <a:ext uri="{9D8B030D-6E8A-4147-A177-3AD203B41FA5}">
                      <a16:colId xmlns:a16="http://schemas.microsoft.com/office/drawing/2014/main" val="3902395998"/>
                    </a:ext>
                  </a:extLst>
                </a:gridCol>
                <a:gridCol w="4399751">
                  <a:extLst>
                    <a:ext uri="{9D8B030D-6E8A-4147-A177-3AD203B41FA5}">
                      <a16:colId xmlns:a16="http://schemas.microsoft.com/office/drawing/2014/main" val="2991559727"/>
                    </a:ext>
                  </a:extLst>
                </a:gridCol>
              </a:tblGrid>
              <a:tr h="433993">
                <a:tc gridSpan="3">
                  <a:txBody>
                    <a:bodyPr/>
                    <a:lstStyle/>
                    <a:p>
                      <a:pPr marL="0" marR="0">
                        <a:lnSpc>
                          <a:spcPct val="107000"/>
                        </a:lnSpc>
                        <a:spcBef>
                          <a:spcPts val="0"/>
                        </a:spcBef>
                        <a:spcAft>
                          <a:spcPts val="0"/>
                        </a:spcAft>
                      </a:pPr>
                      <a:r>
                        <a:rPr lang="en-US" sz="1300" b="1" cap="all" spc="60">
                          <a:solidFill>
                            <a:schemeClr val="tx1"/>
                          </a:solidFill>
                          <a:effectLst/>
                        </a:rPr>
                        <a:t>Proportional representation of medical practice specialties in the US</a:t>
                      </a:r>
                      <a:r>
                        <a:rPr lang="en-US" sz="1300" b="1" cap="all" spc="60" baseline="30000">
                          <a:solidFill>
                            <a:schemeClr val="tx1"/>
                          </a:solidFill>
                          <a:effectLst/>
                        </a:rPr>
                        <a:t>1</a:t>
                      </a:r>
                      <a:endParaRPr lang="en-US" sz="1300" b="1" cap="all" spc="6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97908" marB="97908" anchor="b">
                    <a:lnL w="12700" cmpd="sng">
                      <a:noFill/>
                    </a:lnL>
                    <a:lnR w="12700" cmpd="sng">
                      <a:noFill/>
                    </a:lnR>
                    <a:lnT w="12700" cmpd="sng">
                      <a:noFill/>
                    </a:lnT>
                    <a:lnB w="38100" cmpd="sng">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5235337"/>
                  </a:ext>
                </a:extLst>
              </a:tr>
              <a:tr h="402309">
                <a:tc>
                  <a:txBody>
                    <a:bodyPr/>
                    <a:lstStyle/>
                    <a:p>
                      <a:pPr marL="0" marR="0">
                        <a:lnSpc>
                          <a:spcPct val="107000"/>
                        </a:lnSpc>
                        <a:spcBef>
                          <a:spcPts val="0"/>
                        </a:spcBef>
                        <a:spcAft>
                          <a:spcPts val="0"/>
                        </a:spcAft>
                      </a:pPr>
                      <a:r>
                        <a:rPr lang="en-US" sz="1300" b="1" cap="none" spc="0">
                          <a:solidFill>
                            <a:schemeClr val="tx1"/>
                          </a:solidFill>
                          <a:effectLst/>
                        </a:rPr>
                        <a:t>Specialty</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ap="flat" cmpd="sng" algn="ctr">
                      <a:noFill/>
                      <a:prstDash val="solid"/>
                    </a:lnL>
                    <a:lnR w="12700" cmpd="sng">
                      <a:noFill/>
                      <a:prstDash val="solid"/>
                    </a:lnR>
                    <a:lnT w="38100" cmpd="sng">
                      <a:noFill/>
                    </a:lnT>
                    <a:lnB w="12700" cmpd="sng">
                      <a:noFill/>
                      <a:prstDash val="solid"/>
                    </a:lnB>
                    <a:noFill/>
                  </a:tcPr>
                </a:tc>
                <a:tc>
                  <a:txBody>
                    <a:bodyPr/>
                    <a:lstStyle/>
                    <a:p>
                      <a:pPr marL="0" marR="0">
                        <a:lnSpc>
                          <a:spcPct val="107000"/>
                        </a:lnSpc>
                        <a:spcBef>
                          <a:spcPts val="0"/>
                        </a:spcBef>
                        <a:spcAft>
                          <a:spcPts val="0"/>
                        </a:spcAft>
                      </a:pPr>
                      <a:r>
                        <a:rPr lang="en-US" sz="1700" cap="none" spc="0">
                          <a:solidFill>
                            <a:schemeClr val="tx1"/>
                          </a:solidFill>
                          <a:effectLst/>
                        </a:rPr>
                        <a:t>Number (percent)</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38100" cmpd="sng">
                      <a:noFill/>
                    </a:lnT>
                    <a:lnB w="12700" cmpd="sng">
                      <a:noFill/>
                      <a:prstDash val="solid"/>
                    </a:lnB>
                    <a:noFill/>
                  </a:tcPr>
                </a:tc>
                <a:tc>
                  <a:txBody>
                    <a:bodyPr/>
                    <a:lstStyle/>
                    <a:p>
                      <a:pPr marL="0" marR="0">
                        <a:lnSpc>
                          <a:spcPct val="107000"/>
                        </a:lnSpc>
                        <a:spcBef>
                          <a:spcPts val="0"/>
                        </a:spcBef>
                        <a:spcAft>
                          <a:spcPts val="0"/>
                        </a:spcAft>
                      </a:pPr>
                      <a:r>
                        <a:rPr lang="en-US" sz="1700" cap="none" spc="0">
                          <a:solidFill>
                            <a:schemeClr val="tx1"/>
                          </a:solidFill>
                          <a:effectLst/>
                        </a:rPr>
                        <a:t>Inverse proportional weight</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61920097"/>
                  </a:ext>
                </a:extLst>
              </a:tr>
              <a:tr h="402309">
                <a:tc>
                  <a:txBody>
                    <a:bodyPr/>
                    <a:lstStyle/>
                    <a:p>
                      <a:pPr marL="0" marR="0">
                        <a:lnSpc>
                          <a:spcPct val="107000"/>
                        </a:lnSpc>
                        <a:spcBef>
                          <a:spcPts val="0"/>
                        </a:spcBef>
                        <a:spcAft>
                          <a:spcPts val="0"/>
                        </a:spcAft>
                      </a:pPr>
                      <a:r>
                        <a:rPr lang="en-US" sz="1300" b="1" cap="none" spc="0">
                          <a:solidFill>
                            <a:schemeClr val="tx1"/>
                          </a:solidFill>
                          <a:effectLst/>
                        </a:rPr>
                        <a:t>Dermatology</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700" cap="none" spc="0">
                          <a:solidFill>
                            <a:schemeClr val="tx1"/>
                          </a:solidFill>
                          <a:effectLst/>
                        </a:rPr>
                        <a:t>12516 (1.333%)</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700" cap="none" spc="0">
                          <a:solidFill>
                            <a:schemeClr val="tx1"/>
                          </a:solidFill>
                          <a:effectLst/>
                        </a:rPr>
                        <a:t>1/.01333 = .7502</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706632062"/>
                  </a:ext>
                </a:extLst>
              </a:tr>
              <a:tr h="402309">
                <a:tc>
                  <a:txBody>
                    <a:bodyPr/>
                    <a:lstStyle/>
                    <a:p>
                      <a:pPr marL="0" marR="0">
                        <a:lnSpc>
                          <a:spcPct val="107000"/>
                        </a:lnSpc>
                        <a:spcBef>
                          <a:spcPts val="0"/>
                        </a:spcBef>
                        <a:spcAft>
                          <a:spcPts val="0"/>
                        </a:spcAft>
                      </a:pPr>
                      <a:r>
                        <a:rPr lang="en-US" sz="1300" b="1" cap="none" spc="0">
                          <a:solidFill>
                            <a:schemeClr val="tx1"/>
                          </a:solidFill>
                          <a:effectLst/>
                        </a:rPr>
                        <a:t>Gastroenterology</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700" cap="none" spc="0">
                          <a:solidFill>
                            <a:schemeClr val="tx1"/>
                          </a:solidFill>
                          <a:effectLst/>
                        </a:rPr>
                        <a:t>15469 (1.65%)</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700" cap="none" spc="0">
                          <a:solidFill>
                            <a:schemeClr val="tx1"/>
                          </a:solidFill>
                          <a:effectLst/>
                        </a:rPr>
                        <a:t>1/1.65 = .6061</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888749529"/>
                  </a:ext>
                </a:extLst>
              </a:tr>
              <a:tr h="402309">
                <a:tc>
                  <a:txBody>
                    <a:bodyPr/>
                    <a:lstStyle/>
                    <a:p>
                      <a:pPr marL="0" marR="0">
                        <a:lnSpc>
                          <a:spcPct val="107000"/>
                        </a:lnSpc>
                        <a:spcBef>
                          <a:spcPts val="0"/>
                        </a:spcBef>
                        <a:spcAft>
                          <a:spcPts val="0"/>
                        </a:spcAft>
                      </a:pPr>
                      <a:r>
                        <a:rPr lang="en-US" sz="1300" b="1" cap="none" spc="0">
                          <a:solidFill>
                            <a:schemeClr val="tx1"/>
                          </a:solidFill>
                          <a:effectLst/>
                        </a:rPr>
                        <a:t>Internal Medicine</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700" cap="none" spc="0">
                          <a:solidFill>
                            <a:schemeClr val="tx1"/>
                          </a:solidFill>
                          <a:effectLst/>
                        </a:rPr>
                        <a:t>120171 (12.798%)</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700" cap="none" spc="0">
                          <a:solidFill>
                            <a:schemeClr val="tx1"/>
                          </a:solidFill>
                          <a:effectLst/>
                        </a:rPr>
                        <a:t>1/12.798 = .07814</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239823575"/>
                  </a:ext>
                </a:extLst>
              </a:tr>
              <a:tr h="402309">
                <a:tc>
                  <a:txBody>
                    <a:bodyPr/>
                    <a:lstStyle/>
                    <a:p>
                      <a:pPr marL="0" marR="0">
                        <a:lnSpc>
                          <a:spcPct val="107000"/>
                        </a:lnSpc>
                        <a:spcBef>
                          <a:spcPts val="0"/>
                        </a:spcBef>
                        <a:spcAft>
                          <a:spcPts val="0"/>
                        </a:spcAft>
                      </a:pPr>
                      <a:r>
                        <a:rPr lang="en-US" sz="1300" b="1" cap="none" spc="0">
                          <a:solidFill>
                            <a:schemeClr val="tx1"/>
                          </a:solidFill>
                          <a:effectLst/>
                        </a:rPr>
                        <a:t>Neurology</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700" cap="none" spc="0">
                          <a:solidFill>
                            <a:schemeClr val="tx1"/>
                          </a:solidFill>
                          <a:effectLst/>
                        </a:rPr>
                        <a:t>14146 (1.51%)</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700" cap="none" spc="0">
                          <a:solidFill>
                            <a:schemeClr val="tx1"/>
                          </a:solidFill>
                          <a:effectLst/>
                        </a:rPr>
                        <a:t>1/1.51 = .6623</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675882570"/>
                  </a:ext>
                </a:extLst>
              </a:tr>
              <a:tr h="402309">
                <a:tc>
                  <a:txBody>
                    <a:bodyPr/>
                    <a:lstStyle/>
                    <a:p>
                      <a:pPr marL="0" marR="0">
                        <a:lnSpc>
                          <a:spcPct val="107000"/>
                        </a:lnSpc>
                        <a:spcBef>
                          <a:spcPts val="0"/>
                        </a:spcBef>
                        <a:spcAft>
                          <a:spcPts val="0"/>
                        </a:spcAft>
                      </a:pPr>
                      <a:r>
                        <a:rPr lang="en-US" sz="1300" b="1" cap="none" spc="0">
                          <a:solidFill>
                            <a:schemeClr val="tx1"/>
                          </a:solidFill>
                          <a:effectLst/>
                        </a:rPr>
                        <a:t>Hematology/Oncology</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700" cap="none" spc="0">
                          <a:solidFill>
                            <a:schemeClr val="tx1"/>
                          </a:solidFill>
                          <a:effectLst/>
                        </a:rPr>
                        <a:t>16274 (1.733%)</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700" cap="none" spc="0">
                          <a:solidFill>
                            <a:schemeClr val="tx1"/>
                          </a:solidFill>
                          <a:effectLst/>
                        </a:rPr>
                        <a:t>1/1.733 = .5770</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120934338"/>
                  </a:ext>
                </a:extLst>
              </a:tr>
              <a:tr h="402309">
                <a:tc>
                  <a:txBody>
                    <a:bodyPr/>
                    <a:lstStyle/>
                    <a:p>
                      <a:pPr marL="0" marR="0">
                        <a:lnSpc>
                          <a:spcPct val="107000"/>
                        </a:lnSpc>
                        <a:spcBef>
                          <a:spcPts val="0"/>
                        </a:spcBef>
                        <a:spcAft>
                          <a:spcPts val="0"/>
                        </a:spcAft>
                      </a:pPr>
                      <a:r>
                        <a:rPr lang="en-US" sz="1300" b="1" cap="none" spc="0">
                          <a:solidFill>
                            <a:schemeClr val="tx1"/>
                          </a:solidFill>
                          <a:effectLst/>
                        </a:rPr>
                        <a:t>Psychiatrist</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700" cap="none" spc="0">
                          <a:solidFill>
                            <a:schemeClr val="tx1"/>
                          </a:solidFill>
                          <a:effectLst/>
                        </a:rPr>
                        <a:t>38792 (4.131%)</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700" cap="none" spc="0">
                          <a:solidFill>
                            <a:schemeClr val="tx1"/>
                          </a:solidFill>
                          <a:effectLst/>
                        </a:rPr>
                        <a:t>1/4.131 = .2421</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96535172"/>
                  </a:ext>
                </a:extLst>
              </a:tr>
              <a:tr h="402309">
                <a:tc>
                  <a:txBody>
                    <a:bodyPr/>
                    <a:lstStyle/>
                    <a:p>
                      <a:pPr marL="0" marR="0">
                        <a:lnSpc>
                          <a:spcPct val="107000"/>
                        </a:lnSpc>
                        <a:spcBef>
                          <a:spcPts val="0"/>
                        </a:spcBef>
                        <a:spcAft>
                          <a:spcPts val="0"/>
                        </a:spcAft>
                      </a:pPr>
                      <a:r>
                        <a:rPr lang="en-US" sz="1300" b="1" cap="none" spc="0">
                          <a:solidFill>
                            <a:schemeClr val="tx1"/>
                          </a:solidFill>
                          <a:effectLst/>
                        </a:rPr>
                        <a:t>Rheumatology</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700" cap="none" spc="0">
                          <a:solidFill>
                            <a:schemeClr val="tx1"/>
                          </a:solidFill>
                          <a:effectLst/>
                        </a:rPr>
                        <a:t>6265 (0.667%)</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700" cap="none" spc="0">
                          <a:solidFill>
                            <a:schemeClr val="tx1"/>
                          </a:solidFill>
                          <a:effectLst/>
                        </a:rPr>
                        <a:t>1/0.667 = 1.499</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970451998"/>
                  </a:ext>
                </a:extLst>
              </a:tr>
              <a:tr h="755187">
                <a:tc gridSpan="3">
                  <a:txBody>
                    <a:bodyPr/>
                    <a:lstStyle/>
                    <a:p>
                      <a:pPr marL="0" marR="0">
                        <a:lnSpc>
                          <a:spcPct val="107000"/>
                        </a:lnSpc>
                        <a:spcBef>
                          <a:spcPts val="0"/>
                        </a:spcBef>
                        <a:spcAft>
                          <a:spcPts val="0"/>
                        </a:spcAft>
                      </a:pPr>
                      <a:r>
                        <a:rPr lang="en-US" sz="1300" b="1" cap="none" spc="0">
                          <a:solidFill>
                            <a:schemeClr val="tx1"/>
                          </a:solidFill>
                          <a:effectLst/>
                        </a:rPr>
                        <a:t>Note: </a:t>
                      </a:r>
                      <a:r>
                        <a:rPr lang="en-US" sz="1300" b="1" cap="none" spc="0" baseline="30000">
                          <a:solidFill>
                            <a:schemeClr val="tx1"/>
                          </a:solidFill>
                          <a:effectLst/>
                        </a:rPr>
                        <a:t>1</a:t>
                      </a:r>
                      <a:r>
                        <a:rPr lang="en-US" sz="1300" b="1" cap="none" spc="0">
                          <a:solidFill>
                            <a:schemeClr val="tx1"/>
                          </a:solidFill>
                          <a:effectLst/>
                        </a:rPr>
                        <a:t>Source: 2020 Physician Specialty Data Report (</a:t>
                      </a:r>
                      <a:r>
                        <a:rPr lang="en-US" sz="1300" b="1" u="sng" cap="none" spc="0">
                          <a:solidFill>
                            <a:schemeClr val="tx1"/>
                          </a:solidFill>
                          <a:effectLst/>
                          <a:hlinkClick r:id="rId2">
                            <a:extLst>
                              <a:ext uri="{A12FA001-AC4F-418D-AE19-62706E023703}">
                                <ahyp:hlinkClr xmlns:ahyp="http://schemas.microsoft.com/office/drawing/2018/hyperlinkcolor" val="tx"/>
                              </a:ext>
                            </a:extLst>
                          </a:hlinkClick>
                        </a:rPr>
                        <a:t>https://www.aamc.org/).</a:t>
                      </a:r>
                      <a:r>
                        <a:rPr lang="en-US" sz="1300" b="1" u="none" strike="noStrike" cap="none" spc="0">
                          <a:solidFill>
                            <a:schemeClr val="tx1"/>
                          </a:solidFill>
                          <a:effectLst/>
                          <a:hlinkClick r:id="rId2">
                            <a:extLst>
                              <a:ext uri="{A12FA001-AC4F-418D-AE19-62706E023703}">
                                <ahyp:hlinkClr xmlns:ahyp="http://schemas.microsoft.com/office/drawing/2018/hyperlinkcolor" val="tx"/>
                              </a:ext>
                            </a:extLst>
                          </a:hlinkClick>
                        </a:rPr>
                        <a:t> D</a:t>
                      </a:r>
                      <a:r>
                        <a:rPr lang="en-US" sz="1300" b="1" cap="none" spc="0">
                          <a:solidFill>
                            <a:schemeClr val="tx1"/>
                          </a:solidFill>
                          <a:effectLst/>
                        </a:rPr>
                        <a:t>ata obtained from American Medical Association Master Physician File.</a:t>
                      </a:r>
                    </a:p>
                    <a:p>
                      <a:pPr marL="0" marR="0">
                        <a:lnSpc>
                          <a:spcPct val="107000"/>
                        </a:lnSpc>
                        <a:spcBef>
                          <a:spcPts val="0"/>
                        </a:spcBef>
                        <a:spcAft>
                          <a:spcPts val="0"/>
                        </a:spcAft>
                      </a:pPr>
                      <a:r>
                        <a:rPr lang="en-US" sz="1300" b="1" cap="none" spc="0">
                          <a:solidFill>
                            <a:schemeClr val="tx1"/>
                          </a:solidFill>
                          <a:effectLst/>
                        </a:rPr>
                        <a:t>N = 938980 for all licensed physicians.</a:t>
                      </a:r>
                      <a:endParaRPr lang="en-US" sz="13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431" marR="73431" marT="0" marB="97908">
                    <a:lnL w="12700" cap="flat" cmpd="sng" algn="ctr">
                      <a:noFill/>
                      <a:prstDash val="solid"/>
                    </a:lnL>
                    <a:lnR w="12700" cmpd="sng">
                      <a:noFill/>
                      <a:prstDash val="solid"/>
                    </a:lnR>
                    <a:lnT w="12700" cmpd="sng">
                      <a:noFill/>
                      <a:prstDash val="solid"/>
                    </a:lnT>
                    <a:lnB w="12700" cap="flat" cmpd="sng" algn="ctr">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493815"/>
                  </a:ext>
                </a:extLst>
              </a:tr>
            </a:tbl>
          </a:graphicData>
        </a:graphic>
      </p:graphicFrame>
    </p:spTree>
    <p:extLst>
      <p:ext uri="{BB962C8B-B14F-4D97-AF65-F5344CB8AC3E}">
        <p14:creationId xmlns:p14="http://schemas.microsoft.com/office/powerpoint/2010/main" val="3739197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8">
            <a:extLst>
              <a:ext uri="{FF2B5EF4-FFF2-40B4-BE49-F238E27FC236}">
                <a16:creationId xmlns:a16="http://schemas.microsoft.com/office/drawing/2014/main" id="{813A4003-1875-46E3-BBC1-9CF42E133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0">
            <a:extLst>
              <a:ext uri="{FF2B5EF4-FFF2-40B4-BE49-F238E27FC236}">
                <a16:creationId xmlns:a16="http://schemas.microsoft.com/office/drawing/2014/main" id="{ACDECF1C-4B20-4CD9-90C7-F85AAB331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57371"/>
            <a:ext cx="12203208" cy="1600629"/>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2">
            <a:extLst>
              <a:ext uri="{FF2B5EF4-FFF2-40B4-BE49-F238E27FC236}">
                <a16:creationId xmlns:a16="http://schemas.microsoft.com/office/drawing/2014/main" id="{7CB46BEC-0E77-41F0-A7D5-D5B40D22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40517" y="5262916"/>
            <a:ext cx="7751481" cy="11453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B84D73B4-F569-4D64-BA77-14454E09F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62916"/>
            <a:ext cx="8778690" cy="1595084"/>
          </a:xfrm>
          <a:prstGeom prst="rect">
            <a:avLst/>
          </a:prstGeom>
          <a:gradFill>
            <a:gsLst>
              <a:gs pos="0">
                <a:schemeClr val="accent6">
                  <a:lumMod val="75000"/>
                  <a:alpha val="31000"/>
                </a:schemeClr>
              </a:gs>
              <a:gs pos="99000">
                <a:schemeClr val="accent5">
                  <a:alpha val="2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AD437E30-AED3-4732-B13B-17D277D8D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0126" y="5256870"/>
            <a:ext cx="5301872" cy="1600701"/>
          </a:xfrm>
          <a:prstGeom prst="rect">
            <a:avLst/>
          </a:prstGeom>
          <a:gradFill>
            <a:gsLst>
              <a:gs pos="22000">
                <a:schemeClr val="tx2">
                  <a:lumMod val="75000"/>
                  <a:lumOff val="25000"/>
                  <a:alpha val="0"/>
                </a:schemeClr>
              </a:gs>
              <a:gs pos="99000">
                <a:schemeClr val="tx2">
                  <a:lumMod val="75000"/>
                  <a:lumOff val="25000"/>
                  <a:alpha val="6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4110D8-8D27-C849-9366-D4A81DE8A4D1}"/>
              </a:ext>
            </a:extLst>
          </p:cNvPr>
          <p:cNvSpPr>
            <a:spLocks noGrp="1"/>
          </p:cNvSpPr>
          <p:nvPr>
            <p:ph type="title"/>
          </p:nvPr>
        </p:nvSpPr>
        <p:spPr>
          <a:xfrm>
            <a:off x="1098166" y="5581278"/>
            <a:ext cx="10698103" cy="827037"/>
          </a:xfrm>
        </p:spPr>
        <p:txBody>
          <a:bodyPr vert="horz" lIns="0" tIns="0" rIns="0" bIns="0" rtlCol="0" anchor="ctr">
            <a:normAutofit/>
          </a:bodyPr>
          <a:lstStyle/>
          <a:p>
            <a:r>
              <a:rPr lang="en-US" dirty="0">
                <a:solidFill>
                  <a:schemeClr val="bg1"/>
                </a:solidFill>
                <a:effectLst>
                  <a:outerShdw blurRad="38100" dist="38100" dir="2700000" algn="tl">
                    <a:srgbClr val="000000"/>
                  </a:outerShdw>
                </a:effectLst>
              </a:rPr>
              <a:t>Post-Stratification Weights</a:t>
            </a:r>
            <a:endParaRPr lang="en-US" dirty="0">
              <a:solidFill>
                <a:schemeClr val="bg1"/>
              </a:solidFill>
            </a:endParaRPr>
          </a:p>
        </p:txBody>
      </p:sp>
      <p:sp>
        <p:nvSpPr>
          <p:cNvPr id="30" name="Rectangle 29">
            <a:extLst>
              <a:ext uri="{FF2B5EF4-FFF2-40B4-BE49-F238E27FC236}">
                <a16:creationId xmlns:a16="http://schemas.microsoft.com/office/drawing/2014/main" id="{4706919B-85DC-F34D-B567-1E9850A408E4}"/>
              </a:ext>
            </a:extLst>
          </p:cNvPr>
          <p:cNvSpPr/>
          <p:nvPr/>
        </p:nvSpPr>
        <p:spPr>
          <a:xfrm>
            <a:off x="1279508" y="171056"/>
            <a:ext cx="9381406" cy="868699"/>
          </a:xfrm>
          <a:prstGeom prst="rect">
            <a:avLst/>
          </a:prstGeom>
        </p:spPr>
        <p:txBody>
          <a:bodyPr wrap="square">
            <a:spAutoFit/>
          </a:bodyPr>
          <a:lstStyle/>
          <a:p>
            <a:pPr algn="ctr">
              <a:lnSpc>
                <a:spcPct val="107000"/>
              </a:lnSpc>
            </a:pPr>
            <a:r>
              <a:rPr lang="en-US" dirty="0">
                <a:ea typeface="Calibri" panose="020F0502020204030204" pitchFamily="34" charset="0"/>
                <a:cs typeface="Times New Roman" panose="02020603050405020304" pitchFamily="18" charset="0"/>
              </a:rPr>
              <a:t> </a:t>
            </a:r>
            <a:r>
              <a:rPr lang="en-US" sz="2400" dirty="0">
                <a:ea typeface="Calibri" panose="020F0502020204030204" pitchFamily="34" charset="0"/>
                <a:cs typeface="Times New Roman" panose="02020603050405020304" pitchFamily="18" charset="0"/>
              </a:rPr>
              <a:t>Use available information to paint a picture of factors that may contribute to non-response/selection</a:t>
            </a:r>
          </a:p>
        </p:txBody>
      </p:sp>
      <p:sp>
        <p:nvSpPr>
          <p:cNvPr id="32" name="Rectangle 31">
            <a:extLst>
              <a:ext uri="{FF2B5EF4-FFF2-40B4-BE49-F238E27FC236}">
                <a16:creationId xmlns:a16="http://schemas.microsoft.com/office/drawing/2014/main" id="{1A4881A0-D482-7741-B898-43CEB5DCB9A0}"/>
              </a:ext>
            </a:extLst>
          </p:cNvPr>
          <p:cNvSpPr/>
          <p:nvPr/>
        </p:nvSpPr>
        <p:spPr>
          <a:xfrm>
            <a:off x="1387521" y="4428715"/>
            <a:ext cx="8832296" cy="739305"/>
          </a:xfrm>
          <a:prstGeom prst="rect">
            <a:avLst/>
          </a:prstGeom>
        </p:spPr>
        <p:txBody>
          <a:bodyPr wrap="square">
            <a:spAutoFit/>
          </a:bodyPr>
          <a:lstStyle/>
          <a:p>
            <a:pPr algn="ctr">
              <a:lnSpc>
                <a:spcPct val="107000"/>
              </a:lnSpc>
            </a:pPr>
            <a:r>
              <a:rPr lang="en-US" sz="2000" dirty="0">
                <a:ea typeface="Calibri" panose="020F0502020204030204" pitchFamily="34" charset="0"/>
                <a:cs typeface="Times New Roman" panose="02020603050405020304" pitchFamily="18" charset="0"/>
              </a:rPr>
              <a:t>Iterative Raking (software solutions) is often used to combine information when multiple weights are present</a:t>
            </a:r>
          </a:p>
        </p:txBody>
      </p:sp>
      <p:graphicFrame>
        <p:nvGraphicFramePr>
          <p:cNvPr id="64" name="Content Placeholder 2">
            <a:extLst>
              <a:ext uri="{FF2B5EF4-FFF2-40B4-BE49-F238E27FC236}">
                <a16:creationId xmlns:a16="http://schemas.microsoft.com/office/drawing/2014/main" id="{ADFE6149-C8AA-E54C-B6D4-CEABC8F92BDF}"/>
              </a:ext>
            </a:extLst>
          </p:cNvPr>
          <p:cNvGraphicFramePr>
            <a:graphicFrameLocks noGrp="1"/>
          </p:cNvGraphicFramePr>
          <p:nvPr>
            <p:ph idx="1"/>
            <p:extLst>
              <p:ext uri="{D42A27DB-BD31-4B8C-83A1-F6EECF244321}">
                <p14:modId xmlns:p14="http://schemas.microsoft.com/office/powerpoint/2010/main" val="879274134"/>
              </p:ext>
            </p:extLst>
          </p:nvPr>
        </p:nvGraphicFramePr>
        <p:xfrm>
          <a:off x="928629" y="1123930"/>
          <a:ext cx="4506686" cy="229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0" name="Content Placeholder 2">
            <a:extLst>
              <a:ext uri="{FF2B5EF4-FFF2-40B4-BE49-F238E27FC236}">
                <a16:creationId xmlns:a16="http://schemas.microsoft.com/office/drawing/2014/main" id="{65CCA9CA-19D2-434C-8EA1-6A8C84CE4516}"/>
              </a:ext>
            </a:extLst>
          </p:cNvPr>
          <p:cNvGraphicFramePr>
            <a:graphicFrameLocks/>
          </p:cNvGraphicFramePr>
          <p:nvPr>
            <p:extLst>
              <p:ext uri="{D42A27DB-BD31-4B8C-83A1-F6EECF244321}">
                <p14:modId xmlns:p14="http://schemas.microsoft.com/office/powerpoint/2010/main" val="3221660461"/>
              </p:ext>
            </p:extLst>
          </p:nvPr>
        </p:nvGraphicFramePr>
        <p:xfrm>
          <a:off x="6447218" y="1124081"/>
          <a:ext cx="4213695" cy="2238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1" name="Content Placeholder 2">
            <a:extLst>
              <a:ext uri="{FF2B5EF4-FFF2-40B4-BE49-F238E27FC236}">
                <a16:creationId xmlns:a16="http://schemas.microsoft.com/office/drawing/2014/main" id="{F8D07153-4A7D-C744-9230-5376D0820F1C}"/>
              </a:ext>
            </a:extLst>
          </p:cNvPr>
          <p:cNvGraphicFramePr>
            <a:graphicFrameLocks/>
          </p:cNvGraphicFramePr>
          <p:nvPr>
            <p:extLst>
              <p:ext uri="{D42A27DB-BD31-4B8C-83A1-F6EECF244321}">
                <p14:modId xmlns:p14="http://schemas.microsoft.com/office/powerpoint/2010/main" val="3458815219"/>
              </p:ext>
            </p:extLst>
          </p:nvPr>
        </p:nvGraphicFramePr>
        <p:xfrm>
          <a:off x="907507" y="2951443"/>
          <a:ext cx="4516600" cy="19369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2" name="Rounded Rectangle 71">
            <a:extLst>
              <a:ext uri="{FF2B5EF4-FFF2-40B4-BE49-F238E27FC236}">
                <a16:creationId xmlns:a16="http://schemas.microsoft.com/office/drawing/2014/main" id="{71054BE3-36E8-554B-BDD3-043E3E934E66}"/>
              </a:ext>
            </a:extLst>
          </p:cNvPr>
          <p:cNvSpPr/>
          <p:nvPr/>
        </p:nvSpPr>
        <p:spPr>
          <a:xfrm>
            <a:off x="6465012" y="3495370"/>
            <a:ext cx="4192208" cy="696831"/>
          </a:xfrm>
          <a:prstGeom prst="roundRect">
            <a:avLst>
              <a:gd name="adj" fmla="val 10000"/>
            </a:avLst>
          </a:prstGeom>
          <a:gradFill flip="none" rotWithShape="1">
            <a:gsLst>
              <a:gs pos="0">
                <a:schemeClr val="accent2">
                  <a:lumMod val="5000"/>
                  <a:lumOff val="95000"/>
                </a:schemeClr>
              </a:gs>
              <a:gs pos="13000">
                <a:schemeClr val="accent2">
                  <a:lumMod val="45000"/>
                  <a:lumOff val="55000"/>
                </a:schemeClr>
              </a:gs>
              <a:gs pos="83000">
                <a:schemeClr val="accent2">
                  <a:lumMod val="60000"/>
                  <a:lumOff val="40000"/>
                </a:schemeClr>
              </a:gs>
              <a:gs pos="100000">
                <a:schemeClr val="accent2">
                  <a:lumMod val="30000"/>
                  <a:lumOff val="70000"/>
                </a:schemeClr>
              </a:gs>
            </a:gsLst>
            <a:lin ang="5400000" scaled="1"/>
            <a:tileRect/>
          </a:gradFill>
          <a:scene3d>
            <a:camera prst="orthographicFront"/>
            <a:lightRig rig="threePt" dir="t"/>
          </a:scene3d>
          <a:sp3d>
            <a:bevelT w="165100" prst="coolSlant"/>
          </a:sp3d>
        </p:spPr>
        <p:style>
          <a:lnRef idx="0">
            <a:schemeClr val="dk1">
              <a:hueOff val="0"/>
              <a:satOff val="0"/>
              <a:lumOff val="0"/>
              <a:alphaOff val="0"/>
            </a:schemeClr>
          </a:lnRef>
          <a:fillRef idx="1">
            <a:scrgbClr r="0" g="0" b="0"/>
          </a:fillRef>
          <a:effectRef idx="2">
            <a:schemeClr val="accent2">
              <a:tint val="40000"/>
              <a:hueOff val="0"/>
              <a:satOff val="0"/>
              <a:lumOff val="0"/>
              <a:alphaOff val="0"/>
            </a:schemeClr>
          </a:effectRef>
          <a:fontRef idx="minor">
            <a:schemeClr val="dk1">
              <a:hueOff val="0"/>
              <a:satOff val="0"/>
              <a:lumOff val="0"/>
              <a:alphaOff val="0"/>
            </a:schemeClr>
          </a:fontRef>
        </p:style>
      </p:sp>
      <p:sp>
        <p:nvSpPr>
          <p:cNvPr id="73" name="Rectangle 72" descr="Open folder with solid fill">
            <a:extLst>
              <a:ext uri="{FF2B5EF4-FFF2-40B4-BE49-F238E27FC236}">
                <a16:creationId xmlns:a16="http://schemas.microsoft.com/office/drawing/2014/main" id="{E748ABC4-9EE8-D942-A4A3-EDB359C0AB40}"/>
              </a:ext>
            </a:extLst>
          </p:cNvPr>
          <p:cNvSpPr/>
          <p:nvPr/>
        </p:nvSpPr>
        <p:spPr>
          <a:xfrm>
            <a:off x="6648021" y="3613959"/>
            <a:ext cx="494525" cy="494525"/>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p:spPr>
        <p:style>
          <a:lnRef idx="0">
            <a:schemeClr val="lt1">
              <a:hueOff val="0"/>
              <a:satOff val="0"/>
              <a:lumOff val="0"/>
              <a:alphaOff val="0"/>
            </a:schemeClr>
          </a:lnRef>
          <a:fillRef idx="3">
            <a:scrgbClr r="0" g="0" b="0"/>
          </a:fillRef>
          <a:effectRef idx="3">
            <a:schemeClr val="accent2">
              <a:hueOff val="-18583152"/>
              <a:satOff val="299"/>
              <a:lumOff val="-8038"/>
              <a:alphaOff val="0"/>
            </a:schemeClr>
          </a:effectRef>
          <a:fontRef idx="minor">
            <a:schemeClr val="lt1"/>
          </a:fontRef>
        </p:style>
      </p:sp>
      <p:grpSp>
        <p:nvGrpSpPr>
          <p:cNvPr id="74" name="Group 73">
            <a:extLst>
              <a:ext uri="{FF2B5EF4-FFF2-40B4-BE49-F238E27FC236}">
                <a16:creationId xmlns:a16="http://schemas.microsoft.com/office/drawing/2014/main" id="{77DCC000-DBC0-0B4E-AD3C-9EEF2F50D8E5}"/>
              </a:ext>
            </a:extLst>
          </p:cNvPr>
          <p:cNvGrpSpPr/>
          <p:nvPr/>
        </p:nvGrpSpPr>
        <p:grpSpPr>
          <a:xfrm>
            <a:off x="7418706" y="3101316"/>
            <a:ext cx="2801111" cy="1202529"/>
            <a:chOff x="1032148" y="1610954"/>
            <a:chExt cx="1588308" cy="1202529"/>
          </a:xfrm>
        </p:grpSpPr>
        <p:sp>
          <p:nvSpPr>
            <p:cNvPr id="75" name="Rectangle 74">
              <a:extLst>
                <a:ext uri="{FF2B5EF4-FFF2-40B4-BE49-F238E27FC236}">
                  <a16:creationId xmlns:a16="http://schemas.microsoft.com/office/drawing/2014/main" id="{8273799E-599A-8440-91E0-340A10A50E0E}"/>
                </a:ext>
              </a:extLst>
            </p:cNvPr>
            <p:cNvSpPr/>
            <p:nvPr/>
          </p:nvSpPr>
          <p:spPr>
            <a:xfrm>
              <a:off x="1038503" y="1610954"/>
              <a:ext cx="1581953" cy="8991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6" name="TextBox 75">
              <a:extLst>
                <a:ext uri="{FF2B5EF4-FFF2-40B4-BE49-F238E27FC236}">
                  <a16:creationId xmlns:a16="http://schemas.microsoft.com/office/drawing/2014/main" id="{B668C246-523B-DF48-95E0-744C41DA182B}"/>
                </a:ext>
              </a:extLst>
            </p:cNvPr>
            <p:cNvSpPr txBox="1"/>
            <p:nvPr/>
          </p:nvSpPr>
          <p:spPr>
            <a:xfrm>
              <a:off x="1032148" y="1914346"/>
              <a:ext cx="1581953" cy="8991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159" tIns="95159" rIns="95159" bIns="95159" numCol="1" spcCol="1270" anchor="ctr" anchorCtr="0">
              <a:noAutofit/>
            </a:bodyPr>
            <a:lstStyle/>
            <a:p>
              <a:pPr marL="0" lvl="0" indent="0" algn="l" defTabSz="800100">
                <a:lnSpc>
                  <a:spcPct val="100000"/>
                </a:lnSpc>
                <a:spcBef>
                  <a:spcPct val="0"/>
                </a:spcBef>
                <a:spcAft>
                  <a:spcPct val="35000"/>
                </a:spcAft>
                <a:buNone/>
              </a:pPr>
              <a:r>
                <a:rPr lang="en-US" sz="1800" kern="1200" dirty="0"/>
                <a:t>Organizational Information</a:t>
              </a:r>
            </a:p>
          </p:txBody>
        </p:sp>
      </p:grpSp>
    </p:spTree>
    <p:extLst>
      <p:ext uri="{BB962C8B-B14F-4D97-AF65-F5344CB8AC3E}">
        <p14:creationId xmlns:p14="http://schemas.microsoft.com/office/powerpoint/2010/main" val="1502157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F133D-62AF-4643-A5E9-FF5EF948A9F8}"/>
              </a:ext>
            </a:extLst>
          </p:cNvPr>
          <p:cNvSpPr>
            <a:spLocks noGrp="1"/>
          </p:cNvSpPr>
          <p:nvPr>
            <p:ph type="title"/>
          </p:nvPr>
        </p:nvSpPr>
        <p:spPr>
          <a:xfrm>
            <a:off x="1589833" y="-803819"/>
            <a:ext cx="9144000" cy="2826182"/>
          </a:xfrm>
        </p:spPr>
        <p:txBody>
          <a:bodyPr vert="horz" lIns="0" tIns="0" rIns="0" bIns="0" rtlCol="0" anchor="ctr">
            <a:normAutofit/>
          </a:bodyPr>
          <a:lstStyle/>
          <a:p>
            <a:pPr algn="ctr"/>
            <a:r>
              <a:rPr lang="en-US" sz="4400" dirty="0">
                <a:solidFill>
                  <a:schemeClr val="bg1"/>
                </a:solidFill>
                <a:effectLst>
                  <a:outerShdw blurRad="38100" dist="38100" dir="2700000" algn="tl">
                    <a:srgbClr val="000000"/>
                  </a:outerShdw>
                </a:effectLst>
              </a:rPr>
              <a:t>Design Effects</a:t>
            </a:r>
            <a:endParaRPr lang="en-US" sz="4400" spc="750" dirty="0">
              <a:solidFill>
                <a:schemeClr val="bg1"/>
              </a:solidFill>
            </a:endParaRPr>
          </a:p>
        </p:txBody>
      </p:sp>
      <p:graphicFrame>
        <p:nvGraphicFramePr>
          <p:cNvPr id="11" name="Text Placeholder 2">
            <a:extLst>
              <a:ext uri="{FF2B5EF4-FFF2-40B4-BE49-F238E27FC236}">
                <a16:creationId xmlns:a16="http://schemas.microsoft.com/office/drawing/2014/main" id="{8A052ABD-A146-D344-9FC0-A7496AA59C74}"/>
              </a:ext>
            </a:extLst>
          </p:cNvPr>
          <p:cNvGraphicFramePr/>
          <p:nvPr>
            <p:extLst>
              <p:ext uri="{D42A27DB-BD31-4B8C-83A1-F6EECF244321}">
                <p14:modId xmlns:p14="http://schemas.microsoft.com/office/powerpoint/2010/main" val="2490406572"/>
              </p:ext>
            </p:extLst>
          </p:nvPr>
        </p:nvGraphicFramePr>
        <p:xfrm>
          <a:off x="1542051" y="1217781"/>
          <a:ext cx="8952932" cy="5183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8675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CFEE7B7F-E94B-DC40-BCD3-178EC3DE3ABA}"/>
              </a:ext>
            </a:extLst>
          </p:cNvPr>
          <p:cNvSpPr>
            <a:spLocks noGrp="1"/>
          </p:cNvSpPr>
          <p:nvPr>
            <p:ph type="title"/>
          </p:nvPr>
        </p:nvSpPr>
        <p:spPr>
          <a:xfrm>
            <a:off x="409518" y="586855"/>
            <a:ext cx="3258570" cy="3387497"/>
          </a:xfrm>
        </p:spPr>
        <p:txBody>
          <a:bodyPr vert="horz" lIns="0" tIns="0" rIns="0" bIns="0" rtlCol="0" anchor="b">
            <a:normAutofit/>
          </a:bodyPr>
          <a:lstStyle/>
          <a:p>
            <a:pPr algn="r"/>
            <a:r>
              <a:rPr lang="en-US" sz="4000" dirty="0">
                <a:solidFill>
                  <a:schemeClr val="bg1"/>
                </a:solidFill>
                <a:effectLst>
                  <a:outerShdw blurRad="38100" dist="38100" dir="2700000" algn="tl">
                    <a:srgbClr val="000000"/>
                  </a:outerShdw>
                </a:effectLst>
              </a:rPr>
              <a:t>Design Effects</a:t>
            </a:r>
            <a:endParaRPr lang="en-US" sz="4000" dirty="0">
              <a:solidFill>
                <a:schemeClr val="bg1"/>
              </a:solidFill>
            </a:endParaRPr>
          </a:p>
        </p:txBody>
      </p:sp>
      <p:graphicFrame>
        <p:nvGraphicFramePr>
          <p:cNvPr id="8" name="Diagram 7">
            <a:extLst>
              <a:ext uri="{FF2B5EF4-FFF2-40B4-BE49-F238E27FC236}">
                <a16:creationId xmlns:a16="http://schemas.microsoft.com/office/drawing/2014/main" id="{9561CCD4-04BD-F840-87D2-5AEF44B670D3}"/>
              </a:ext>
            </a:extLst>
          </p:cNvPr>
          <p:cNvGraphicFramePr/>
          <p:nvPr>
            <p:extLst>
              <p:ext uri="{D42A27DB-BD31-4B8C-83A1-F6EECF244321}">
                <p14:modId xmlns:p14="http://schemas.microsoft.com/office/powerpoint/2010/main" val="3373291189"/>
              </p:ext>
            </p:extLst>
          </p:nvPr>
        </p:nvGraphicFramePr>
        <p:xfrm>
          <a:off x="4426513" y="215141"/>
          <a:ext cx="3292781" cy="6427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bstrct graphic of red blue smoke">
            <a:extLst>
              <a:ext uri="{FF2B5EF4-FFF2-40B4-BE49-F238E27FC236}">
                <a16:creationId xmlns:a16="http://schemas.microsoft.com/office/drawing/2014/main" id="{D83FEBCA-E010-4313-BDC4-DF38ABD02DCC}"/>
              </a:ext>
            </a:extLst>
          </p:cNvPr>
          <p:cNvPicPr>
            <a:picLocks noChangeAspect="1"/>
          </p:cNvPicPr>
          <p:nvPr/>
        </p:nvPicPr>
        <p:blipFill rotWithShape="1">
          <a:blip r:embed="rId7"/>
          <a:srcRect l="23018" r="17453"/>
          <a:stretch/>
        </p:blipFill>
        <p:spPr>
          <a:xfrm>
            <a:off x="8109502" y="10"/>
            <a:ext cx="4082498" cy="6857990"/>
          </a:xfrm>
          <a:prstGeom prst="rect">
            <a:avLst/>
          </a:prstGeom>
        </p:spPr>
      </p:pic>
    </p:spTree>
    <p:extLst>
      <p:ext uri="{BB962C8B-B14F-4D97-AF65-F5344CB8AC3E}">
        <p14:creationId xmlns:p14="http://schemas.microsoft.com/office/powerpoint/2010/main" val="3002203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8EA2B2-4C52-C943-8496-8A5582A81284}"/>
              </a:ext>
            </a:extLst>
          </p:cNvPr>
          <p:cNvSpPr>
            <a:spLocks noGrp="1"/>
          </p:cNvSpPr>
          <p:nvPr>
            <p:ph type="title"/>
          </p:nvPr>
        </p:nvSpPr>
        <p:spPr>
          <a:xfrm>
            <a:off x="409518" y="586855"/>
            <a:ext cx="3258570" cy="3387497"/>
          </a:xfrm>
        </p:spPr>
        <p:txBody>
          <a:bodyPr anchor="b">
            <a:normAutofit/>
          </a:bodyPr>
          <a:lstStyle/>
          <a:p>
            <a:pPr algn="r"/>
            <a:r>
              <a:rPr lang="en-US" sz="4000" dirty="0">
                <a:solidFill>
                  <a:schemeClr val="bg1"/>
                </a:solidFill>
                <a:effectLst>
                  <a:outerShdw blurRad="38100" dist="38100" dir="2700000" algn="tl">
                    <a:srgbClr val="000000"/>
                  </a:outerShdw>
                </a:effectLst>
                <a:ea typeface="Arial" charset="0"/>
                <a:cs typeface="Arial" charset="0"/>
              </a:rPr>
              <a:t>Real World?</a:t>
            </a:r>
            <a:endParaRPr lang="en-US" sz="4000" dirty="0">
              <a:solidFill>
                <a:schemeClr val="bg1"/>
              </a:solidFill>
            </a:endParaRPr>
          </a:p>
        </p:txBody>
      </p:sp>
      <p:graphicFrame>
        <p:nvGraphicFramePr>
          <p:cNvPr id="4" name="Content Placeholder 3">
            <a:extLst>
              <a:ext uri="{FF2B5EF4-FFF2-40B4-BE49-F238E27FC236}">
                <a16:creationId xmlns:a16="http://schemas.microsoft.com/office/drawing/2014/main" id="{921535A9-20EB-2440-963B-5C258DF4EE18}"/>
              </a:ext>
            </a:extLst>
          </p:cNvPr>
          <p:cNvGraphicFramePr>
            <a:graphicFrameLocks noGrp="1"/>
          </p:cNvGraphicFramePr>
          <p:nvPr>
            <p:ph idx="1"/>
            <p:extLst>
              <p:ext uri="{D42A27DB-BD31-4B8C-83A1-F6EECF244321}">
                <p14:modId xmlns:p14="http://schemas.microsoft.com/office/powerpoint/2010/main" val="4130396671"/>
              </p:ext>
            </p:extLst>
          </p:nvPr>
        </p:nvGraphicFramePr>
        <p:xfrm>
          <a:off x="3479684" y="484002"/>
          <a:ext cx="4082498" cy="5889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phere of mesh and nodes">
            <a:extLst>
              <a:ext uri="{FF2B5EF4-FFF2-40B4-BE49-F238E27FC236}">
                <a16:creationId xmlns:a16="http://schemas.microsoft.com/office/drawing/2014/main" id="{E936C956-F193-490B-BA46-954C87C7036C}"/>
              </a:ext>
            </a:extLst>
          </p:cNvPr>
          <p:cNvPicPr>
            <a:picLocks noChangeAspect="1"/>
          </p:cNvPicPr>
          <p:nvPr/>
        </p:nvPicPr>
        <p:blipFill rotWithShape="1">
          <a:blip r:embed="rId7"/>
          <a:srcRect l="43171" r="12182"/>
          <a:stretch/>
        </p:blipFill>
        <p:spPr>
          <a:xfrm>
            <a:off x="8109502" y="10"/>
            <a:ext cx="4082498" cy="6857990"/>
          </a:xfrm>
          <a:prstGeom prst="rect">
            <a:avLst/>
          </a:prstGeom>
        </p:spPr>
      </p:pic>
    </p:spTree>
    <p:extLst>
      <p:ext uri="{BB962C8B-B14F-4D97-AF65-F5344CB8AC3E}">
        <p14:creationId xmlns:p14="http://schemas.microsoft.com/office/powerpoint/2010/main" val="1049838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E6939-96D1-F944-B05D-2CCEB3F0531D}"/>
              </a:ext>
            </a:extLst>
          </p:cNvPr>
          <p:cNvSpPr>
            <a:spLocks noGrp="1"/>
          </p:cNvSpPr>
          <p:nvPr>
            <p:ph type="title"/>
          </p:nvPr>
        </p:nvSpPr>
        <p:spPr>
          <a:xfrm>
            <a:off x="8343898" y="-61129"/>
            <a:ext cx="3619500" cy="1727643"/>
          </a:xfrm>
        </p:spPr>
        <p:txBody>
          <a:bodyPr anchor="b">
            <a:normAutofit/>
          </a:bodyPr>
          <a:lstStyle/>
          <a:p>
            <a:r>
              <a:rPr lang="en-US" sz="3200" dirty="0" err="1">
                <a:effectLst>
                  <a:outerShdw blurRad="38100" dist="38100" dir="2700000" algn="tl">
                    <a:srgbClr val="000000"/>
                  </a:outerShdw>
                </a:effectLst>
                <a:ea typeface="Arial" charset="0"/>
                <a:cs typeface="Arial" charset="0"/>
              </a:rPr>
              <a:t>ClusterinG</a:t>
            </a:r>
            <a:endParaRPr lang="en-US" sz="3200" dirty="0"/>
          </a:p>
        </p:txBody>
      </p:sp>
      <p:pic>
        <p:nvPicPr>
          <p:cNvPr id="5" name="Picture 4" descr="Stethoscope">
            <a:extLst>
              <a:ext uri="{FF2B5EF4-FFF2-40B4-BE49-F238E27FC236}">
                <a16:creationId xmlns:a16="http://schemas.microsoft.com/office/drawing/2014/main" id="{3CDC5B33-31A9-9B4E-B3EC-B3E326BA2EF7}"/>
              </a:ext>
            </a:extLst>
          </p:cNvPr>
          <p:cNvPicPr>
            <a:picLocks noChangeAspect="1"/>
          </p:cNvPicPr>
          <p:nvPr/>
        </p:nvPicPr>
        <p:blipFill rotWithShape="1">
          <a:blip r:embed="rId2"/>
          <a:srcRect r="15469"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059BA973-4749-AC4A-B9D6-931DD2FE9B60}"/>
              </a:ext>
            </a:extLst>
          </p:cNvPr>
          <p:cNvSpPr>
            <a:spLocks noGrp="1"/>
          </p:cNvSpPr>
          <p:nvPr>
            <p:ph idx="1"/>
          </p:nvPr>
        </p:nvSpPr>
        <p:spPr>
          <a:xfrm>
            <a:off x="8643193" y="1936376"/>
            <a:ext cx="3320205" cy="4471938"/>
          </a:xfrm>
        </p:spPr>
        <p:txBody>
          <a:bodyPr>
            <a:normAutofit/>
          </a:bodyPr>
          <a:lstStyle/>
          <a:p>
            <a:pPr>
              <a:spcAft>
                <a:spcPts val="1800"/>
              </a:spcAft>
              <a:buFont typeface=".Lucida Grande UI Regular"/>
              <a:buChar char="⇢"/>
            </a:pPr>
            <a:r>
              <a:rPr lang="en-US" b="1" dirty="0"/>
              <a:t>Patients within clinics</a:t>
            </a:r>
          </a:p>
          <a:p>
            <a:pPr>
              <a:spcAft>
                <a:spcPts val="1800"/>
              </a:spcAft>
              <a:buFont typeface=".Lucida Grande UI Regular"/>
              <a:buChar char="⇢"/>
            </a:pPr>
            <a:r>
              <a:rPr lang="en-US" b="1" dirty="0"/>
              <a:t>Clinics within regions</a:t>
            </a:r>
          </a:p>
          <a:p>
            <a:pPr>
              <a:spcAft>
                <a:spcPts val="1800"/>
              </a:spcAft>
              <a:buFont typeface=".Lucida Grande UI Regular"/>
              <a:buChar char="⇢"/>
            </a:pPr>
            <a:r>
              <a:rPr lang="en-US" b="1" dirty="0"/>
              <a:t>Students within classrooms</a:t>
            </a:r>
          </a:p>
          <a:p>
            <a:pPr>
              <a:spcAft>
                <a:spcPts val="1800"/>
              </a:spcAft>
              <a:buFont typeface=".Lucida Grande UI Regular"/>
              <a:buChar char="⇢"/>
            </a:pPr>
            <a:r>
              <a:rPr lang="en-US" b="1" dirty="0"/>
              <a:t>Classroom within school</a:t>
            </a:r>
          </a:p>
          <a:p>
            <a:pPr>
              <a:spcAft>
                <a:spcPts val="1800"/>
              </a:spcAft>
              <a:buFont typeface=".Lucida Grande UI Regular"/>
              <a:buChar char="⇢"/>
            </a:pPr>
            <a:r>
              <a:rPr lang="en-US" b="1" dirty="0"/>
              <a:t>Geriatric patients within nursing homes</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670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D4D-1BA3-414B-842C-8E4DEC12AEF0}"/>
              </a:ext>
            </a:extLst>
          </p:cNvPr>
          <p:cNvSpPr>
            <a:spLocks noGrp="1"/>
          </p:cNvSpPr>
          <p:nvPr>
            <p:ph type="title"/>
          </p:nvPr>
        </p:nvSpPr>
        <p:spPr>
          <a:xfrm>
            <a:off x="2554940" y="-239358"/>
            <a:ext cx="10241280" cy="1234440"/>
          </a:xfrm>
        </p:spPr>
        <p:txBody>
          <a:bodyPr>
            <a:normAutofit/>
          </a:bodyPr>
          <a:lstStyle/>
          <a:p>
            <a:r>
              <a:rPr lang="en-US" sz="4000" dirty="0">
                <a:effectLst>
                  <a:outerShdw blurRad="38100" dist="38100" dir="2700000" algn="tl">
                    <a:srgbClr val="000000"/>
                  </a:outerShdw>
                </a:effectLst>
                <a:ea typeface="Arial" charset="0"/>
                <a:cs typeface="Arial" charset="0"/>
              </a:rPr>
              <a:t>Variance Inflation</a:t>
            </a:r>
            <a:endParaRPr lang="en-US" sz="4000" dirty="0"/>
          </a:p>
        </p:txBody>
      </p:sp>
      <p:sp>
        <p:nvSpPr>
          <p:cNvPr id="3" name="Content Placeholder 2">
            <a:extLst>
              <a:ext uri="{FF2B5EF4-FFF2-40B4-BE49-F238E27FC236}">
                <a16:creationId xmlns:a16="http://schemas.microsoft.com/office/drawing/2014/main" id="{EC1865D6-FCF4-BD4E-9526-B3C6DFDABF05}"/>
              </a:ext>
            </a:extLst>
          </p:cNvPr>
          <p:cNvSpPr>
            <a:spLocks noGrp="1"/>
          </p:cNvSpPr>
          <p:nvPr>
            <p:ph idx="1"/>
          </p:nvPr>
        </p:nvSpPr>
        <p:spPr>
          <a:xfrm>
            <a:off x="900953" y="1234170"/>
            <a:ext cx="10390094" cy="4682536"/>
          </a:xfrm>
        </p:spPr>
        <p:txBody>
          <a:bodyPr>
            <a:normAutofit fontScale="92500"/>
          </a:bodyPr>
          <a:lstStyle/>
          <a:p>
            <a:pPr marL="0" marR="0" indent="0" algn="ctr">
              <a:lnSpc>
                <a:spcPct val="107000"/>
              </a:lnSpc>
              <a:spcBef>
                <a:spcPts val="0"/>
              </a:spcBef>
              <a:spcAft>
                <a:spcPts val="1200"/>
              </a:spcAft>
              <a:buNone/>
            </a:pPr>
            <a:r>
              <a:rPr lang="en-US" sz="2400" dirty="0">
                <a:ea typeface="Calibri" panose="020F0502020204030204" pitchFamily="34" charset="0"/>
                <a:cs typeface="Times-Roman"/>
              </a:rPr>
              <a:t>Variance inflation factor is the amount of variance adjustment made to the person-level variance to account for the magnitude of </a:t>
            </a:r>
            <a:r>
              <a:rPr lang="en-US" sz="2400" b="1" i="1" dirty="0">
                <a:ea typeface="Calibri" panose="020F0502020204030204" pitchFamily="34" charset="0"/>
                <a:cs typeface="Times-Roman"/>
              </a:rPr>
              <a:t>clustering</a:t>
            </a:r>
            <a:r>
              <a:rPr lang="en-US" sz="2400" dirty="0">
                <a:ea typeface="Calibri" panose="020F0502020204030204" pitchFamily="34" charset="0"/>
                <a:cs typeface="Times-Roman"/>
              </a:rPr>
              <a:t> within the data. VIF is calculated as follows: VIF = (1 + [</a:t>
            </a:r>
            <a:r>
              <a:rPr lang="en-US" sz="2400" i="1" dirty="0">
                <a:ea typeface="Calibri" panose="020F0502020204030204" pitchFamily="34" charset="0"/>
                <a:cs typeface="Times-Italic"/>
              </a:rPr>
              <a:t>n </a:t>
            </a:r>
            <a:r>
              <a:rPr lang="en-US" sz="2400" dirty="0">
                <a:ea typeface="Calibri" panose="020F0502020204030204" pitchFamily="34" charset="0"/>
                <a:cs typeface="Times-Roman"/>
              </a:rPr>
              <a:t>– 1]</a:t>
            </a:r>
            <a:r>
              <a:rPr lang="en-US" sz="2400" dirty="0">
                <a:ea typeface="Calibri" panose="020F0502020204030204" pitchFamily="34" charset="0"/>
                <a:cs typeface="Symbol" panose="05050102010706020507" pitchFamily="18" charset="2"/>
              </a:rPr>
              <a:t> </a:t>
            </a:r>
            <a:r>
              <a:rPr lang="en-US" sz="2400" dirty="0">
                <a:ea typeface="Calibri" panose="020F0502020204030204" pitchFamily="34" charset="0"/>
                <a:cs typeface="Symbol" panose="05050102010706020507" pitchFamily="18" charset="2"/>
                <a:sym typeface="Symbol" panose="05050102010706020507" pitchFamily="18" charset="2"/>
              </a:rPr>
              <a:t></a:t>
            </a:r>
            <a:r>
              <a:rPr lang="en-US" sz="2400" dirty="0">
                <a:ea typeface="Calibri" panose="020F0502020204030204" pitchFamily="34" charset="0"/>
                <a:cs typeface="Times-Roman"/>
              </a:rPr>
              <a:t>), where </a:t>
            </a:r>
            <a:r>
              <a:rPr lang="en-US" sz="2400" i="1" dirty="0">
                <a:ea typeface="Calibri" panose="020F0502020204030204" pitchFamily="34" charset="0"/>
                <a:cs typeface="Times-Italic"/>
              </a:rPr>
              <a:t>n </a:t>
            </a:r>
            <a:r>
              <a:rPr lang="en-US" sz="2400" dirty="0">
                <a:ea typeface="Calibri" panose="020F0502020204030204" pitchFamily="34" charset="0"/>
                <a:cs typeface="Times-Roman"/>
              </a:rPr>
              <a:t>= the average number of students within schools or clinics (and may be computed as the harmonic mean when school [or clinic] sizes greatly vary) and </a:t>
            </a:r>
            <a:r>
              <a:rPr lang="en-US" sz="2400" dirty="0">
                <a:ea typeface="Calibri" panose="020F0502020204030204" pitchFamily="34" charset="0"/>
                <a:cs typeface="Symbol" panose="05050102010706020507" pitchFamily="18" charset="2"/>
                <a:sym typeface="Symbol" panose="05050102010706020507" pitchFamily="18" charset="2"/>
              </a:rPr>
              <a:t></a:t>
            </a:r>
            <a:r>
              <a:rPr lang="en-US" sz="2400" dirty="0">
                <a:ea typeface="Calibri" panose="020F0502020204030204" pitchFamily="34" charset="0"/>
                <a:cs typeface="Symbol" panose="05050102010706020507" pitchFamily="18" charset="2"/>
              </a:rPr>
              <a:t> (</a:t>
            </a:r>
            <a:r>
              <a:rPr lang="en-US" sz="2400" dirty="0">
                <a:ea typeface="Calibri" panose="020F0502020204030204" pitchFamily="34" charset="0"/>
                <a:cs typeface="Times-Roman"/>
              </a:rPr>
              <a:t>rho</a:t>
            </a:r>
            <a:r>
              <a:rPr lang="en-US" sz="2400" dirty="0">
                <a:ea typeface="Calibri" panose="020F0502020204030204" pitchFamily="34" charset="0"/>
                <a:cs typeface="Symbol" panose="05050102010706020507" pitchFamily="18" charset="2"/>
              </a:rPr>
              <a:t>) </a:t>
            </a:r>
            <a:r>
              <a:rPr lang="en-US" sz="2400" dirty="0">
                <a:ea typeface="Calibri" panose="020F0502020204030204" pitchFamily="34" charset="0"/>
                <a:cs typeface="Times-Roman"/>
              </a:rPr>
              <a:t>is the intraclass correlation (ICC).</a:t>
            </a:r>
            <a:endParaRPr lang="en-US" sz="2400" dirty="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dirty="0">
                <a:ea typeface="Calibri" panose="020F0502020204030204" pitchFamily="34" charset="0"/>
                <a:cs typeface="Times New Roman" panose="02020603050405020304" pitchFamily="18" charset="0"/>
              </a:rPr>
              <a:t>When weighting the data is a concern (there is variability in the weights as they are all not equal); lead to overestimation of variance in the model …</a:t>
            </a:r>
          </a:p>
          <a:p>
            <a:pPr marL="0" indent="0" algn="ctr">
              <a:lnSpc>
                <a:spcPct val="107000"/>
              </a:lnSpc>
              <a:spcBef>
                <a:spcPts val="0"/>
              </a:spcBef>
              <a:buNone/>
            </a:pPr>
            <a:r>
              <a:rPr lang="en-US" sz="2400" dirty="0">
                <a:ea typeface="Calibri" panose="020F0502020204030204" pitchFamily="34" charset="0"/>
                <a:cs typeface="Times New Roman" panose="02020603050405020304" pitchFamily="18" charset="0"/>
              </a:rPr>
              <a:t> </a:t>
            </a:r>
          </a:p>
          <a:p>
            <a:pPr marL="0" indent="0" algn="ctr">
              <a:lnSpc>
                <a:spcPct val="107000"/>
              </a:lnSpc>
              <a:spcBef>
                <a:spcPts val="0"/>
              </a:spcBef>
              <a:buNone/>
            </a:pPr>
            <a:r>
              <a:rPr lang="en-US" sz="2800" dirty="0">
                <a:ea typeface="Calibri" panose="020F0502020204030204" pitchFamily="34" charset="0"/>
                <a:cs typeface="Times New Roman" panose="02020603050405020304" pitchFamily="18" charset="0"/>
              </a:rPr>
              <a:t>F = 1 + CV(</a:t>
            </a:r>
            <a:r>
              <a:rPr lang="en-US" sz="2800" i="1" dirty="0" err="1">
                <a:ea typeface="Calibri" panose="020F0502020204030204" pitchFamily="34" charset="0"/>
                <a:cs typeface="Times New Roman" panose="02020603050405020304" pitchFamily="18" charset="0"/>
              </a:rPr>
              <a:t>w</a:t>
            </a:r>
            <a:r>
              <a:rPr lang="en-US" sz="2800" baseline="-25000" dirty="0" err="1">
                <a:ea typeface="Calibri" panose="020F0502020204030204" pitchFamily="34" charset="0"/>
                <a:cs typeface="Times New Roman" panose="02020603050405020304" pitchFamily="18" charset="0"/>
              </a:rPr>
              <a:t>i</a:t>
            </a:r>
            <a:r>
              <a:rPr lang="en-US" sz="2800" dirty="0">
                <a:ea typeface="Calibri" panose="020F0502020204030204" pitchFamily="34" charset="0"/>
                <a:cs typeface="Times New Roman" panose="02020603050405020304" pitchFamily="18" charset="0"/>
              </a:rPr>
              <a:t>)</a:t>
            </a:r>
            <a:r>
              <a:rPr lang="en-US" sz="2800" baseline="30000" dirty="0">
                <a:ea typeface="Calibri" panose="020F0502020204030204" pitchFamily="34" charset="0"/>
                <a:cs typeface="Times New Roman" panose="02020603050405020304" pitchFamily="18" charset="0"/>
              </a:rPr>
              <a:t>2</a:t>
            </a:r>
            <a:endParaRPr lang="en-US" sz="2800" dirty="0">
              <a:ea typeface="Calibri" panose="020F0502020204030204" pitchFamily="34" charset="0"/>
              <a:cs typeface="Times New Roman" panose="02020603050405020304" pitchFamily="18" charset="0"/>
            </a:endParaRPr>
          </a:p>
          <a:p>
            <a:pPr marL="0" indent="0" algn="ctr">
              <a:lnSpc>
                <a:spcPct val="107000"/>
              </a:lnSpc>
              <a:spcBef>
                <a:spcPts val="1200"/>
              </a:spcBef>
              <a:buNone/>
            </a:pPr>
            <a:r>
              <a:rPr lang="en-US" sz="2400" dirty="0">
                <a:ea typeface="Calibri" panose="020F0502020204030204" pitchFamily="34" charset="0"/>
                <a:cs typeface="Times New Roman" panose="02020603050405020304" pitchFamily="18" charset="0"/>
              </a:rPr>
              <a:t>where CV(</a:t>
            </a:r>
            <a:r>
              <a:rPr lang="en-US" sz="2400" i="1" dirty="0" err="1">
                <a:ea typeface="Calibri" panose="020F0502020204030204" pitchFamily="34" charset="0"/>
                <a:cs typeface="Times New Roman" panose="02020603050405020304" pitchFamily="18" charset="0"/>
              </a:rPr>
              <a:t>w</a:t>
            </a:r>
            <a:r>
              <a:rPr lang="en-US" sz="2400" baseline="-25000" dirty="0" err="1">
                <a:ea typeface="Calibri" panose="020F0502020204030204" pitchFamily="34" charset="0"/>
                <a:cs typeface="Times New Roman" panose="02020603050405020304" pitchFamily="18" charset="0"/>
              </a:rPr>
              <a:t>i</a:t>
            </a:r>
            <a:r>
              <a:rPr lang="en-US" sz="2400" dirty="0">
                <a:ea typeface="Calibri" panose="020F0502020204030204" pitchFamily="34" charset="0"/>
                <a:cs typeface="Times New Roman" panose="02020603050405020304" pitchFamily="18" charset="0"/>
              </a:rPr>
              <a:t>) is the coefficient of variation of the weights (</a:t>
            </a:r>
            <a:r>
              <a:rPr lang="en-US" sz="2400" i="1" dirty="0" err="1">
                <a:ea typeface="Calibri" panose="020F0502020204030204" pitchFamily="34" charset="0"/>
                <a:cs typeface="Times New Roman" panose="02020603050405020304" pitchFamily="18" charset="0"/>
              </a:rPr>
              <a:t>w</a:t>
            </a:r>
            <a:r>
              <a:rPr lang="en-US" sz="2400" baseline="-25000" dirty="0" err="1">
                <a:ea typeface="Calibri" panose="020F0502020204030204" pitchFamily="34" charset="0"/>
                <a:cs typeface="Times New Roman" panose="02020603050405020304" pitchFamily="18" charset="0"/>
              </a:rPr>
              <a:t>i</a:t>
            </a:r>
            <a:r>
              <a:rPr lang="en-US" sz="2400" dirty="0">
                <a:ea typeface="Calibri" panose="020F0502020204030204" pitchFamily="34" charset="0"/>
                <a:cs typeface="Times New Roman" panose="02020603050405020304" pitchFamily="18" charset="0"/>
              </a:rPr>
              <a:t>)</a:t>
            </a:r>
          </a:p>
          <a:p>
            <a:pPr marL="0" indent="0" algn="ctr">
              <a:lnSpc>
                <a:spcPct val="107000"/>
              </a:lnSpc>
              <a:spcBef>
                <a:spcPts val="0"/>
              </a:spcBef>
              <a:buNone/>
            </a:pPr>
            <a:r>
              <a:rPr lang="en-US" sz="2400" b="1" dirty="0">
                <a:ea typeface="Calibri" panose="020F0502020204030204" pitchFamily="34" charset="0"/>
                <a:cs typeface="Times New Roman" panose="02020603050405020304" pitchFamily="18" charset="0"/>
              </a:rPr>
              <a:t>VIF</a:t>
            </a:r>
            <a:r>
              <a:rPr lang="en-US" sz="2400" dirty="0">
                <a:ea typeface="Calibri" panose="020F0502020204030204" pitchFamily="34" charset="0"/>
                <a:cs typeface="Times New Roman" panose="02020603050405020304" pitchFamily="18" charset="0"/>
              </a:rPr>
              <a:t> is an adjustment after base weights have been applied</a:t>
            </a:r>
          </a:p>
          <a:p>
            <a:pPr marL="0" indent="0" algn="ctr">
              <a:lnSpc>
                <a:spcPct val="107000"/>
              </a:lnSpc>
              <a:spcBef>
                <a:spcPts val="0"/>
              </a:spcBef>
              <a:buNone/>
            </a:pPr>
            <a:r>
              <a:rPr lang="en-US" sz="2400" dirty="0">
                <a:ea typeface="Calibri" panose="020F0502020204030204" pitchFamily="34" charset="0"/>
                <a:cs typeface="Times New Roman" panose="02020603050405020304" pitchFamily="18" charset="0"/>
              </a:rPr>
              <a:t>Using the </a:t>
            </a:r>
            <a:r>
              <a:rPr lang="en-US" sz="2400" b="1" dirty="0">
                <a:ea typeface="Calibri" panose="020F0502020204030204" pitchFamily="34" charset="0"/>
                <a:cs typeface="Times New Roman" panose="02020603050405020304" pitchFamily="18" charset="0"/>
              </a:rPr>
              <a:t>VIF</a:t>
            </a:r>
            <a:r>
              <a:rPr lang="en-US" sz="2400" dirty="0">
                <a:ea typeface="Calibri" panose="020F0502020204030204" pitchFamily="34" charset="0"/>
                <a:cs typeface="Times New Roman" panose="02020603050405020304" pitchFamily="18" charset="0"/>
              </a:rPr>
              <a:t> can be problematic if the sample sizes in adjustment cells are small</a:t>
            </a:r>
            <a:endParaRPr lang="en-US" sz="2400" dirty="0"/>
          </a:p>
          <a:p>
            <a:pPr marL="0" indent="0" algn="ctr">
              <a:buNone/>
            </a:pPr>
            <a:endParaRPr lang="en-US" sz="2400" dirty="0"/>
          </a:p>
        </p:txBody>
      </p:sp>
    </p:spTree>
    <p:extLst>
      <p:ext uri="{BB962C8B-B14F-4D97-AF65-F5344CB8AC3E}">
        <p14:creationId xmlns:p14="http://schemas.microsoft.com/office/powerpoint/2010/main" val="239513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D8C7ED7C-EA16-FA47-B39B-702CA8A7D6AD}"/>
              </a:ext>
            </a:extLst>
          </p:cNvPr>
          <p:cNvSpPr>
            <a:spLocks noGrp="1"/>
          </p:cNvSpPr>
          <p:nvPr>
            <p:ph type="title"/>
          </p:nvPr>
        </p:nvSpPr>
        <p:spPr>
          <a:xfrm>
            <a:off x="2895600" y="764373"/>
            <a:ext cx="8610600" cy="1293028"/>
          </a:xfrm>
        </p:spPr>
        <p:txBody>
          <a:bodyPr vert="horz" lIns="91440" tIns="45720" rIns="91440" bIns="45720" rtlCol="0" anchor="ctr">
            <a:normAutofit/>
          </a:bodyPr>
          <a:lstStyle/>
          <a:p>
            <a:pPr algn="r"/>
            <a:r>
              <a:rPr lang="en-US" sz="4000" b="1">
                <a:effectLst>
                  <a:outerShdw blurRad="38100" dist="38100" dir="2700000" algn="tl">
                    <a:srgbClr val="000000"/>
                  </a:outerShdw>
                </a:effectLst>
              </a:rPr>
              <a:t>Key Data Management Steps</a:t>
            </a:r>
            <a:br>
              <a:rPr lang="en-US" sz="4000" b="1">
                <a:effectLst>
                  <a:outerShdw blurRad="38100" dist="38100" dir="2700000" algn="tl">
                    <a:srgbClr val="000000"/>
                  </a:outerShdw>
                </a:effectLst>
              </a:rPr>
            </a:br>
            <a:r>
              <a:rPr lang="en-US" sz="4000" b="1">
                <a:effectLst>
                  <a:outerShdw blurRad="38100" dist="38100" dir="2700000" algn="tl">
                    <a:srgbClr val="000000"/>
                  </a:outerShdw>
                </a:effectLst>
              </a:rPr>
              <a:t> </a:t>
            </a:r>
            <a:endParaRPr lang="en-US" sz="4000"/>
          </a:p>
        </p:txBody>
      </p:sp>
      <p:graphicFrame>
        <p:nvGraphicFramePr>
          <p:cNvPr id="5" name="Diagram 4">
            <a:extLst>
              <a:ext uri="{FF2B5EF4-FFF2-40B4-BE49-F238E27FC236}">
                <a16:creationId xmlns:a16="http://schemas.microsoft.com/office/drawing/2014/main" id="{BBDEB701-254C-3941-BD7D-4635B80A6168}"/>
              </a:ext>
            </a:extLst>
          </p:cNvPr>
          <p:cNvGraphicFramePr/>
          <p:nvPr/>
        </p:nvGraphicFramePr>
        <p:xfrm>
          <a:off x="508000" y="1855348"/>
          <a:ext cx="10998200" cy="426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727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53D8A06-1B88-6648-9C3E-9ECFD59D2F7C}"/>
              </a:ext>
            </a:extLst>
          </p:cNvPr>
          <p:cNvSpPr>
            <a:spLocks noGrp="1"/>
          </p:cNvSpPr>
          <p:nvPr>
            <p:ph type="title"/>
          </p:nvPr>
        </p:nvSpPr>
        <p:spPr>
          <a:xfrm>
            <a:off x="-140387" y="525339"/>
            <a:ext cx="4038602" cy="3387497"/>
          </a:xfrm>
        </p:spPr>
        <p:txBody>
          <a:bodyPr anchor="b">
            <a:normAutofit/>
          </a:bodyPr>
          <a:lstStyle/>
          <a:p>
            <a:pPr algn="r"/>
            <a:r>
              <a:rPr lang="en-US" sz="3000" dirty="0" err="1">
                <a:solidFill>
                  <a:schemeClr val="bg1"/>
                </a:solidFill>
                <a:effectLst>
                  <a:outerShdw blurRad="38100" dist="38100" dir="2700000" algn="tl">
                    <a:srgbClr val="000000"/>
                  </a:outerShdw>
                </a:effectLst>
                <a:ea typeface="Arial" charset="0"/>
                <a:cs typeface="Arial" charset="0"/>
              </a:rPr>
              <a:t>AssumptionS</a:t>
            </a:r>
            <a:endParaRPr lang="en-US" sz="3000" dirty="0">
              <a:solidFill>
                <a:schemeClr val="bg1"/>
              </a:solidFill>
            </a:endParaRPr>
          </a:p>
        </p:txBody>
      </p:sp>
      <p:graphicFrame>
        <p:nvGraphicFramePr>
          <p:cNvPr id="7" name="Content Placeholder 6">
            <a:extLst>
              <a:ext uri="{FF2B5EF4-FFF2-40B4-BE49-F238E27FC236}">
                <a16:creationId xmlns:a16="http://schemas.microsoft.com/office/drawing/2014/main" id="{E8677CB4-39B3-4448-A200-2548247926F5}"/>
              </a:ext>
            </a:extLst>
          </p:cNvPr>
          <p:cNvGraphicFramePr>
            <a:graphicFrameLocks noGrp="1"/>
          </p:cNvGraphicFramePr>
          <p:nvPr>
            <p:ph idx="1"/>
            <p:extLst>
              <p:ext uri="{D42A27DB-BD31-4B8C-83A1-F6EECF244321}">
                <p14:modId xmlns:p14="http://schemas.microsoft.com/office/powerpoint/2010/main" val="2604665436"/>
              </p:ext>
            </p:extLst>
          </p:nvPr>
        </p:nvGraphicFramePr>
        <p:xfrm>
          <a:off x="4581727" y="833535"/>
          <a:ext cx="3025303" cy="5361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bstract nylon string background">
            <a:extLst>
              <a:ext uri="{FF2B5EF4-FFF2-40B4-BE49-F238E27FC236}">
                <a16:creationId xmlns:a16="http://schemas.microsoft.com/office/drawing/2014/main" id="{B4E7965A-7E8D-304C-AEB1-00670ED0D05D}"/>
              </a:ext>
            </a:extLst>
          </p:cNvPr>
          <p:cNvPicPr>
            <a:picLocks noChangeAspect="1"/>
          </p:cNvPicPr>
          <p:nvPr/>
        </p:nvPicPr>
        <p:blipFill rotWithShape="1">
          <a:blip r:embed="rId7"/>
          <a:srcRect l="41932" r="32322" b="1"/>
          <a:stretch/>
        </p:blipFill>
        <p:spPr>
          <a:xfrm>
            <a:off x="8109502" y="10"/>
            <a:ext cx="4082498" cy="6857990"/>
          </a:xfrm>
          <a:prstGeom prst="rect">
            <a:avLst/>
          </a:prstGeom>
        </p:spPr>
      </p:pic>
    </p:spTree>
    <p:extLst>
      <p:ext uri="{BB962C8B-B14F-4D97-AF65-F5344CB8AC3E}">
        <p14:creationId xmlns:p14="http://schemas.microsoft.com/office/powerpoint/2010/main" val="3664236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68BBE1A-B148-4F48-8E8C-EEB4A444E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7F28B-DC22-4641-B3ED-A44E659654E6}"/>
              </a:ext>
            </a:extLst>
          </p:cNvPr>
          <p:cNvSpPr>
            <a:spLocks noGrp="1"/>
          </p:cNvSpPr>
          <p:nvPr>
            <p:ph type="title"/>
          </p:nvPr>
        </p:nvSpPr>
        <p:spPr>
          <a:xfrm>
            <a:off x="-489310" y="-1644836"/>
            <a:ext cx="4045528" cy="3289672"/>
          </a:xfrm>
        </p:spPr>
        <p:txBody>
          <a:bodyPr anchor="b">
            <a:normAutofit/>
          </a:bodyPr>
          <a:lstStyle/>
          <a:p>
            <a:pPr algn="r"/>
            <a:r>
              <a:rPr lang="en-US" dirty="0">
                <a:effectLst>
                  <a:outerShdw blurRad="38100" dist="38100" dir="2700000" algn="tl">
                    <a:srgbClr val="000000"/>
                  </a:outerShdw>
                </a:effectLst>
                <a:latin typeface="Arial" charset="0"/>
                <a:ea typeface="Arial" charset="0"/>
                <a:cs typeface="Arial" charset="0"/>
              </a:rPr>
              <a:t>Shifting </a:t>
            </a:r>
            <a:r>
              <a:rPr lang="en-US" dirty="0" err="1">
                <a:effectLst>
                  <a:outerShdw blurRad="38100" dist="38100" dir="2700000" algn="tl">
                    <a:srgbClr val="000000"/>
                  </a:outerShdw>
                </a:effectLst>
                <a:latin typeface="Arial" charset="0"/>
                <a:ea typeface="Arial" charset="0"/>
                <a:cs typeface="Arial" charset="0"/>
              </a:rPr>
              <a:t>GearS</a:t>
            </a:r>
            <a:endParaRPr lang="en-US" dirty="0"/>
          </a:p>
        </p:txBody>
      </p:sp>
      <p:pic>
        <p:nvPicPr>
          <p:cNvPr id="16" name="Graphic 6" descr="Target Audience">
            <a:extLst>
              <a:ext uri="{FF2B5EF4-FFF2-40B4-BE49-F238E27FC236}">
                <a16:creationId xmlns:a16="http://schemas.microsoft.com/office/drawing/2014/main" id="{6406D2B1-7E24-BC43-9A84-72C6594BF3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076" y="2066556"/>
            <a:ext cx="3912524" cy="3912524"/>
          </a:xfrm>
          <a:prstGeom prst="rect">
            <a:avLst/>
          </a:prstGeom>
        </p:spPr>
      </p:pic>
      <p:sp>
        <p:nvSpPr>
          <p:cNvPr id="24" name="Rectangle 23">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801"/>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801"/>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17" name="Content Placeholder 2">
            <a:extLst>
              <a:ext uri="{FF2B5EF4-FFF2-40B4-BE49-F238E27FC236}">
                <a16:creationId xmlns:a16="http://schemas.microsoft.com/office/drawing/2014/main" id="{F2BC5C35-CC07-4675-BFBB-B9F0D5D7A714}"/>
              </a:ext>
            </a:extLst>
          </p:cNvPr>
          <p:cNvGraphicFramePr>
            <a:graphicFrameLocks noGrp="1"/>
          </p:cNvGraphicFramePr>
          <p:nvPr>
            <p:ph idx="1"/>
            <p:extLst>
              <p:ext uri="{D42A27DB-BD31-4B8C-83A1-F6EECF244321}">
                <p14:modId xmlns:p14="http://schemas.microsoft.com/office/powerpoint/2010/main" val="3022591604"/>
              </p:ext>
            </p:extLst>
          </p:nvPr>
        </p:nvGraphicFramePr>
        <p:xfrm>
          <a:off x="4045528" y="1125641"/>
          <a:ext cx="7877531" cy="4181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491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4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4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4" name="Rectangle 49">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Line graph and numbers">
            <a:extLst>
              <a:ext uri="{FF2B5EF4-FFF2-40B4-BE49-F238E27FC236}">
                <a16:creationId xmlns:a16="http://schemas.microsoft.com/office/drawing/2014/main" id="{DA1CD496-FC06-6144-9AA5-94EEF753C62D}"/>
              </a:ext>
            </a:extLst>
          </p:cNvPr>
          <p:cNvPicPr>
            <a:picLocks noChangeAspect="1"/>
          </p:cNvPicPr>
          <p:nvPr/>
        </p:nvPicPr>
        <p:blipFill rotWithShape="1">
          <a:blip r:embed="rId2"/>
          <a:srcRect t="17189"/>
          <a:stretch/>
        </p:blipFill>
        <p:spPr>
          <a:xfrm>
            <a:off x="20" y="-1824"/>
            <a:ext cx="12191980" cy="6865514"/>
          </a:xfrm>
          <a:prstGeom prst="rect">
            <a:avLst/>
          </a:prstGeom>
        </p:spPr>
      </p:pic>
      <p:sp>
        <p:nvSpPr>
          <p:cNvPr id="65" name="Rectangle 51">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52B94-1755-5245-BE2E-CC2F177CA4DC}"/>
              </a:ext>
            </a:extLst>
          </p:cNvPr>
          <p:cNvSpPr>
            <a:spLocks noGrp="1"/>
          </p:cNvSpPr>
          <p:nvPr>
            <p:ph type="title"/>
          </p:nvPr>
        </p:nvSpPr>
        <p:spPr>
          <a:xfrm>
            <a:off x="751114" y="709684"/>
            <a:ext cx="5124247" cy="1927695"/>
          </a:xfrm>
        </p:spPr>
        <p:txBody>
          <a:bodyPr vert="horz" lIns="0" tIns="0" rIns="0" bIns="0" rtlCol="0" anchor="b">
            <a:normAutofit/>
          </a:bodyPr>
          <a:lstStyle/>
          <a:p>
            <a:r>
              <a:rPr lang="en-US" sz="4000" dirty="0">
                <a:solidFill>
                  <a:schemeClr val="bg1"/>
                </a:solidFill>
                <a:effectLst>
                  <a:outerShdw blurRad="38100" dist="38100" dir="2700000" algn="tl">
                    <a:srgbClr val="000000"/>
                  </a:outerShdw>
                </a:effectLst>
              </a:rPr>
              <a:t>Variable-Centered Analyses</a:t>
            </a:r>
            <a:endParaRPr lang="en-US" sz="4000" dirty="0">
              <a:solidFill>
                <a:schemeClr val="bg1"/>
              </a:solidFill>
            </a:endParaRPr>
          </a:p>
        </p:txBody>
      </p:sp>
      <p:sp>
        <p:nvSpPr>
          <p:cNvPr id="3" name="Content Placeholder 2">
            <a:extLst>
              <a:ext uri="{FF2B5EF4-FFF2-40B4-BE49-F238E27FC236}">
                <a16:creationId xmlns:a16="http://schemas.microsoft.com/office/drawing/2014/main" id="{1D409A42-917F-CE45-899D-76DB55C7F0F7}"/>
              </a:ext>
            </a:extLst>
          </p:cNvPr>
          <p:cNvSpPr>
            <a:spLocks noGrp="1"/>
          </p:cNvSpPr>
          <p:nvPr>
            <p:ph type="body" idx="1"/>
          </p:nvPr>
        </p:nvSpPr>
        <p:spPr>
          <a:xfrm>
            <a:off x="751113" y="2988860"/>
            <a:ext cx="4901542" cy="2699239"/>
          </a:xfrm>
        </p:spPr>
        <p:txBody>
          <a:bodyPr vert="horz" lIns="0" tIns="0" rIns="0" bIns="0" rtlCol="0">
            <a:normAutofit/>
          </a:bodyPr>
          <a:lstStyle/>
          <a:p>
            <a:pPr>
              <a:lnSpc>
                <a:spcPct val="140000"/>
              </a:lnSpc>
              <a:spcAft>
                <a:spcPts val="800"/>
              </a:spcAft>
            </a:pPr>
            <a:r>
              <a:rPr lang="en-US" b="1" dirty="0">
                <a:solidFill>
                  <a:schemeClr val="bg1"/>
                </a:solidFill>
              </a:rPr>
              <a:t>Person-Centered vs. Variable-Centered Analyses</a:t>
            </a:r>
          </a:p>
          <a:p>
            <a:pPr>
              <a:lnSpc>
                <a:spcPct val="140000"/>
              </a:lnSpc>
              <a:spcAft>
                <a:spcPts val="800"/>
              </a:spcAft>
            </a:pPr>
            <a:r>
              <a:rPr lang="en-US" b="1" dirty="0">
                <a:solidFill>
                  <a:schemeClr val="bg1"/>
                </a:solidFill>
              </a:rPr>
              <a:t>or, “The search for typologies”</a:t>
            </a:r>
          </a:p>
          <a:p>
            <a:pPr marR="0">
              <a:lnSpc>
                <a:spcPct val="140000"/>
              </a:lnSpc>
              <a:spcAft>
                <a:spcPts val="800"/>
              </a:spcAft>
            </a:pPr>
            <a:endParaRPr lang="en-US" sz="1500" b="1" dirty="0">
              <a:solidFill>
                <a:schemeClr val="bg1"/>
              </a:solidFill>
            </a:endParaRPr>
          </a:p>
        </p:txBody>
      </p:sp>
      <p:sp>
        <p:nvSpPr>
          <p:cNvPr id="66" name="Rectangle 53">
            <a:extLst>
              <a:ext uri="{FF2B5EF4-FFF2-40B4-BE49-F238E27FC236}">
                <a16:creationId xmlns:a16="http://schemas.microsoft.com/office/drawing/2014/main" id="{D1DEB652-CD49-4786-9154-A1A30E195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19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5">
            <a:extLst>
              <a:ext uri="{FF2B5EF4-FFF2-40B4-BE49-F238E27FC236}">
                <a16:creationId xmlns:a16="http://schemas.microsoft.com/office/drawing/2014/main" id="{59A7483D-55E4-41F7-8F87-19FAB2AEA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399291"/>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Diagram 37">
            <a:extLst>
              <a:ext uri="{FF2B5EF4-FFF2-40B4-BE49-F238E27FC236}">
                <a16:creationId xmlns:a16="http://schemas.microsoft.com/office/drawing/2014/main" id="{68B3D9AA-F2D4-B242-9978-92630AA46654}"/>
              </a:ext>
            </a:extLst>
          </p:cNvPr>
          <p:cNvGraphicFramePr/>
          <p:nvPr>
            <p:extLst>
              <p:ext uri="{D42A27DB-BD31-4B8C-83A1-F6EECF244321}">
                <p14:modId xmlns:p14="http://schemas.microsoft.com/office/powerpoint/2010/main" val="152755941"/>
              </p:ext>
            </p:extLst>
          </p:nvPr>
        </p:nvGraphicFramePr>
        <p:xfrm>
          <a:off x="4433996" y="751090"/>
          <a:ext cx="7362606" cy="4895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423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8">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89F2D-A133-EB41-B45C-7E19FD15252F}"/>
              </a:ext>
            </a:extLst>
          </p:cNvPr>
          <p:cNvSpPr>
            <a:spLocks noGrp="1"/>
          </p:cNvSpPr>
          <p:nvPr>
            <p:ph type="title"/>
          </p:nvPr>
        </p:nvSpPr>
        <p:spPr>
          <a:xfrm>
            <a:off x="161136" y="4774674"/>
            <a:ext cx="4685857" cy="1465973"/>
          </a:xfrm>
        </p:spPr>
        <p:txBody>
          <a:bodyPr anchor="t">
            <a:normAutofit/>
          </a:bodyPr>
          <a:lstStyle/>
          <a:p>
            <a:r>
              <a:rPr lang="en-US" sz="3200" dirty="0">
                <a:effectLst>
                  <a:outerShdw blurRad="38100" dist="38100" dir="2700000" algn="tl">
                    <a:srgbClr val="000000"/>
                  </a:outerShdw>
                </a:effectLst>
                <a:ea typeface="Arial" charset="0"/>
                <a:cs typeface="Arial" charset="0"/>
              </a:rPr>
              <a:t>Variable-Centered Analyses</a:t>
            </a:r>
            <a:endParaRPr lang="en-US" sz="3200" dirty="0"/>
          </a:p>
        </p:txBody>
      </p:sp>
      <p:pic>
        <p:nvPicPr>
          <p:cNvPr id="7" name="Picture 6" descr="Abstract background of mesh on pink">
            <a:extLst>
              <a:ext uri="{FF2B5EF4-FFF2-40B4-BE49-F238E27FC236}">
                <a16:creationId xmlns:a16="http://schemas.microsoft.com/office/drawing/2014/main" id="{F26576EC-4F34-EB4B-A133-385FBA145BD1}"/>
              </a:ext>
            </a:extLst>
          </p:cNvPr>
          <p:cNvPicPr>
            <a:picLocks noChangeAspect="1"/>
          </p:cNvPicPr>
          <p:nvPr/>
        </p:nvPicPr>
        <p:blipFill rotWithShape="1">
          <a:blip r:embed="rId2"/>
          <a:srcRect t="15586" b="32255"/>
          <a:stretch/>
        </p:blipFill>
        <p:spPr>
          <a:xfrm>
            <a:off x="20" y="432"/>
            <a:ext cx="12191980" cy="4244759"/>
          </a:xfrm>
          <a:prstGeom prst="rect">
            <a:avLst/>
          </a:prstGeom>
        </p:spPr>
      </p:pic>
      <p:sp>
        <p:nvSpPr>
          <p:cNvPr id="37" name="Rectangle 40">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42">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8">
            <a:extLst>
              <a:ext uri="{FF2B5EF4-FFF2-40B4-BE49-F238E27FC236}">
                <a16:creationId xmlns:a16="http://schemas.microsoft.com/office/drawing/2014/main" id="{16FC6CEB-B445-B44E-8E5A-7CE3D7D1E9FB}"/>
              </a:ext>
            </a:extLst>
          </p:cNvPr>
          <p:cNvGraphicFramePr>
            <a:graphicFrameLocks noGrp="1"/>
          </p:cNvGraphicFramePr>
          <p:nvPr>
            <p:ph idx="1"/>
            <p:extLst>
              <p:ext uri="{D42A27DB-BD31-4B8C-83A1-F6EECF244321}">
                <p14:modId xmlns:p14="http://schemas.microsoft.com/office/powerpoint/2010/main" val="3120981820"/>
              </p:ext>
            </p:extLst>
          </p:nvPr>
        </p:nvGraphicFramePr>
        <p:xfrm>
          <a:off x="3047980" y="2122811"/>
          <a:ext cx="9144000" cy="616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E4C2A4DC-53E1-9248-9BEC-6ECAC54FD6D5}"/>
              </a:ext>
            </a:extLst>
          </p:cNvPr>
          <p:cNvSpPr/>
          <p:nvPr/>
        </p:nvSpPr>
        <p:spPr>
          <a:xfrm>
            <a:off x="6096000" y="6055981"/>
            <a:ext cx="3877985" cy="369332"/>
          </a:xfrm>
          <a:prstGeom prst="rect">
            <a:avLst/>
          </a:prstGeom>
        </p:spPr>
        <p:txBody>
          <a:bodyPr wrap="none">
            <a:spAutoFit/>
          </a:bodyPr>
          <a:lstStyle/>
          <a:p>
            <a:pPr lvl="0"/>
            <a:r>
              <a:rPr lang="en-US" i="1" dirty="0"/>
              <a:t>All using covariance structure as the focus</a:t>
            </a:r>
            <a:endParaRPr lang="en-US" dirty="0"/>
          </a:p>
        </p:txBody>
      </p:sp>
    </p:spTree>
    <p:extLst>
      <p:ext uri="{BB962C8B-B14F-4D97-AF65-F5344CB8AC3E}">
        <p14:creationId xmlns:p14="http://schemas.microsoft.com/office/powerpoint/2010/main" val="1624963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useBgFill="1">
        <p:nvSpPr>
          <p:cNvPr id="11" name="Rectangle 10">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054CC5E5-7E00-4946-B1D5-547E64854C13}"/>
              </a:ext>
            </a:extLst>
          </p:cNvPr>
          <p:cNvSpPr>
            <a:spLocks noGrp="1"/>
          </p:cNvSpPr>
          <p:nvPr>
            <p:ph type="title"/>
          </p:nvPr>
        </p:nvSpPr>
        <p:spPr>
          <a:xfrm>
            <a:off x="1600200" y="-179694"/>
            <a:ext cx="9144000" cy="2826182"/>
          </a:xfrm>
        </p:spPr>
        <p:txBody>
          <a:bodyPr vert="horz" lIns="0" tIns="0" rIns="0" bIns="0" rtlCol="0" anchor="ctr">
            <a:normAutofit/>
          </a:bodyPr>
          <a:lstStyle/>
          <a:p>
            <a:pPr algn="ctr"/>
            <a:r>
              <a:rPr lang="en-US" altLang="zh-CN" sz="4400" spc="750" dirty="0">
                <a:solidFill>
                  <a:schemeClr val="bg1"/>
                </a:solidFill>
              </a:rPr>
              <a:t>Typical Linear Regression Model</a:t>
            </a:r>
            <a:br>
              <a:rPr lang="en-US" altLang="zh-CN" sz="4400" spc="750" dirty="0">
                <a:solidFill>
                  <a:schemeClr val="bg1"/>
                </a:solidFill>
              </a:rPr>
            </a:br>
            <a:endParaRPr lang="en-US" sz="4400" spc="750" dirty="0">
              <a:solidFill>
                <a:schemeClr val="bg1"/>
              </a:solidFill>
            </a:endParaRPr>
          </a:p>
        </p:txBody>
      </p:sp>
      <p:sp>
        <p:nvSpPr>
          <p:cNvPr id="27" name="Rectangle 26">
            <a:extLst>
              <a:ext uri="{FF2B5EF4-FFF2-40B4-BE49-F238E27FC236}">
                <a16:creationId xmlns:a16="http://schemas.microsoft.com/office/drawing/2014/main" id="{C59E8AC9-7952-084C-9D91-4BF850CA1238}"/>
              </a:ext>
            </a:extLst>
          </p:cNvPr>
          <p:cNvSpPr/>
          <p:nvPr/>
        </p:nvSpPr>
        <p:spPr>
          <a:xfrm>
            <a:off x="8229601" y="1824851"/>
            <a:ext cx="1447800"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rPr>
              <a:t>Outcome</a:t>
            </a:r>
            <a:endParaRPr kumimoji="0" lang="en-US" sz="2000" i="0" u="none" strike="noStrike" kern="1200" normalizeH="0" baseline="-2500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endParaRPr>
          </a:p>
        </p:txBody>
      </p:sp>
      <p:sp>
        <p:nvSpPr>
          <p:cNvPr id="28" name="Rectangle 27">
            <a:extLst>
              <a:ext uri="{FF2B5EF4-FFF2-40B4-BE49-F238E27FC236}">
                <a16:creationId xmlns:a16="http://schemas.microsoft.com/office/drawing/2014/main" id="{273DC8DA-3F79-6B40-8708-C51113144C5B}"/>
              </a:ext>
            </a:extLst>
          </p:cNvPr>
          <p:cNvSpPr/>
          <p:nvPr/>
        </p:nvSpPr>
        <p:spPr>
          <a:xfrm>
            <a:off x="2666999" y="1828124"/>
            <a:ext cx="1447800"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rPr>
              <a:t>Predictor</a:t>
            </a:r>
            <a:endParaRPr kumimoji="0" lang="en-US" sz="2000" i="0" u="none" strike="noStrike" kern="1200" normalizeH="0" baseline="-2500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endParaRPr>
          </a:p>
        </p:txBody>
      </p:sp>
      <p:sp>
        <p:nvSpPr>
          <p:cNvPr id="29" name="Rectangle 28">
            <a:extLst>
              <a:ext uri="{FF2B5EF4-FFF2-40B4-BE49-F238E27FC236}">
                <a16:creationId xmlns:a16="http://schemas.microsoft.com/office/drawing/2014/main" id="{0428ED3E-AB39-A645-B0E6-0881F386F403}"/>
              </a:ext>
            </a:extLst>
          </p:cNvPr>
          <p:cNvSpPr/>
          <p:nvPr/>
        </p:nvSpPr>
        <p:spPr>
          <a:xfrm>
            <a:off x="2514599" y="3399255"/>
            <a:ext cx="1905000"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rPr>
              <a:t>Demographics</a:t>
            </a:r>
            <a:endParaRPr kumimoji="0" lang="en-US" sz="2000" i="0" u="none" strike="noStrike" kern="1200" normalizeH="0" baseline="-2500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endParaRPr>
          </a:p>
        </p:txBody>
      </p:sp>
      <p:sp>
        <p:nvSpPr>
          <p:cNvPr id="30" name="Rectangle 29">
            <a:extLst>
              <a:ext uri="{FF2B5EF4-FFF2-40B4-BE49-F238E27FC236}">
                <a16:creationId xmlns:a16="http://schemas.microsoft.com/office/drawing/2014/main" id="{A7C56F2A-4C2B-E145-9E14-CAB63A4CCF34}"/>
              </a:ext>
            </a:extLst>
          </p:cNvPr>
          <p:cNvSpPr/>
          <p:nvPr/>
        </p:nvSpPr>
        <p:spPr>
          <a:xfrm>
            <a:off x="2516291" y="4483527"/>
            <a:ext cx="1903307"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rPr>
              <a:t>Covariates</a:t>
            </a:r>
            <a:endParaRPr kumimoji="0" lang="en-US" sz="2000" i="0" u="none" strike="noStrike" kern="1200" normalizeH="0" baseline="-2500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endParaRPr>
          </a:p>
        </p:txBody>
      </p:sp>
      <p:sp>
        <p:nvSpPr>
          <p:cNvPr id="31" name="Rectangle 30">
            <a:extLst>
              <a:ext uri="{FF2B5EF4-FFF2-40B4-BE49-F238E27FC236}">
                <a16:creationId xmlns:a16="http://schemas.microsoft.com/office/drawing/2014/main" id="{C4F804A3-4A9C-B842-B782-4E2B159A490E}"/>
              </a:ext>
            </a:extLst>
          </p:cNvPr>
          <p:cNvSpPr/>
          <p:nvPr/>
        </p:nvSpPr>
        <p:spPr>
          <a:xfrm>
            <a:off x="2548466" y="5658374"/>
            <a:ext cx="1871132"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a:rPr>
              <a:t>Confounds</a:t>
            </a:r>
            <a:endParaRPr kumimoji="0" lang="en-US" sz="2000" i="0" u="none" strike="noStrike" kern="1200" normalizeH="0" baseline="-25000" noProof="0" dirty="0">
              <a:ln w="0"/>
              <a:solidFill>
                <a:schemeClr val="tx1"/>
              </a:solidFill>
              <a:effectLst>
                <a:outerShdw blurRad="38100" dist="19050" dir="2700000" algn="tl" rotWithShape="0">
                  <a:schemeClr val="dk1">
                    <a:alpha val="40000"/>
                  </a:schemeClr>
                </a:outerShdw>
              </a:effectLst>
              <a:uLnTx/>
              <a:uFillTx/>
              <a:latin typeface="Arial"/>
            </a:endParaRPr>
          </a:p>
        </p:txBody>
      </p:sp>
      <p:cxnSp>
        <p:nvCxnSpPr>
          <p:cNvPr id="32" name="AutoShape 8">
            <a:extLst>
              <a:ext uri="{FF2B5EF4-FFF2-40B4-BE49-F238E27FC236}">
                <a16:creationId xmlns:a16="http://schemas.microsoft.com/office/drawing/2014/main" id="{BFBF3A59-9507-224F-B109-D0F6A72DB8B3}"/>
              </a:ext>
            </a:extLst>
          </p:cNvPr>
          <p:cNvCxnSpPr>
            <a:cxnSpLocks noChangeShapeType="1"/>
            <a:stCxn id="28" idx="3"/>
            <a:endCxn id="27" idx="1"/>
          </p:cNvCxnSpPr>
          <p:nvPr/>
        </p:nvCxnSpPr>
        <p:spPr bwMode="auto">
          <a:xfrm flipV="1">
            <a:off x="4114799" y="2282051"/>
            <a:ext cx="4114802" cy="3273"/>
          </a:xfrm>
          <a:prstGeom prst="straightConnector1">
            <a:avLst/>
          </a:prstGeom>
          <a:noFill/>
          <a:ln w="2540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33" name="AutoShape 8">
            <a:extLst>
              <a:ext uri="{FF2B5EF4-FFF2-40B4-BE49-F238E27FC236}">
                <a16:creationId xmlns:a16="http://schemas.microsoft.com/office/drawing/2014/main" id="{30D91422-6940-0846-94AC-27BE8957A275}"/>
              </a:ext>
            </a:extLst>
          </p:cNvPr>
          <p:cNvCxnSpPr>
            <a:cxnSpLocks noChangeShapeType="1"/>
            <a:stCxn id="29" idx="3"/>
          </p:cNvCxnSpPr>
          <p:nvPr/>
        </p:nvCxnSpPr>
        <p:spPr bwMode="auto">
          <a:xfrm flipV="1">
            <a:off x="4419599" y="2521916"/>
            <a:ext cx="3810002" cy="1334539"/>
          </a:xfrm>
          <a:prstGeom prst="straightConnector1">
            <a:avLst/>
          </a:prstGeom>
          <a:noFill/>
          <a:ln w="2540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34" name="AutoShape 8">
            <a:extLst>
              <a:ext uri="{FF2B5EF4-FFF2-40B4-BE49-F238E27FC236}">
                <a16:creationId xmlns:a16="http://schemas.microsoft.com/office/drawing/2014/main" id="{F389B4FD-E226-3742-A765-A77C67F61EF8}"/>
              </a:ext>
            </a:extLst>
          </p:cNvPr>
          <p:cNvCxnSpPr>
            <a:cxnSpLocks noChangeShapeType="1"/>
          </p:cNvCxnSpPr>
          <p:nvPr/>
        </p:nvCxnSpPr>
        <p:spPr bwMode="auto">
          <a:xfrm flipV="1">
            <a:off x="4419599" y="2739251"/>
            <a:ext cx="4038600" cy="2211638"/>
          </a:xfrm>
          <a:prstGeom prst="straightConnector1">
            <a:avLst/>
          </a:prstGeom>
          <a:noFill/>
          <a:ln w="2540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35" name="AutoShape 8">
            <a:extLst>
              <a:ext uri="{FF2B5EF4-FFF2-40B4-BE49-F238E27FC236}">
                <a16:creationId xmlns:a16="http://schemas.microsoft.com/office/drawing/2014/main" id="{E58623D1-0250-D841-9B59-B15C8A49A0DE}"/>
              </a:ext>
            </a:extLst>
          </p:cNvPr>
          <p:cNvCxnSpPr>
            <a:cxnSpLocks noChangeShapeType="1"/>
            <a:endCxn id="27" idx="2"/>
          </p:cNvCxnSpPr>
          <p:nvPr/>
        </p:nvCxnSpPr>
        <p:spPr bwMode="auto">
          <a:xfrm flipV="1">
            <a:off x="4419599" y="2739251"/>
            <a:ext cx="4533902" cy="3378572"/>
          </a:xfrm>
          <a:prstGeom prst="straightConnector1">
            <a:avLst/>
          </a:prstGeom>
          <a:noFill/>
          <a:ln w="25400">
            <a:solidFill>
              <a:srgbClr val="7030A0"/>
            </a:solidFill>
            <a:round/>
            <a:headEnd/>
            <a:tailEnd type="triangle" w="med" len="med"/>
          </a:ln>
          <a:extLst>
            <a:ext uri="{909E8E84-426E-40DD-AFC4-6F175D3DCCD1}">
              <a14:hiddenFill xmlns:a14="http://schemas.microsoft.com/office/drawing/2010/main">
                <a:noFill/>
              </a14:hiddenFill>
            </a:ext>
          </a:extLst>
        </p:spPr>
      </p:cxnSp>
      <p:sp>
        <p:nvSpPr>
          <p:cNvPr id="36" name="TextBox 35">
            <a:extLst>
              <a:ext uri="{FF2B5EF4-FFF2-40B4-BE49-F238E27FC236}">
                <a16:creationId xmlns:a16="http://schemas.microsoft.com/office/drawing/2014/main" id="{F5BC3F38-4108-DB45-AE4E-39FD777F1073}"/>
              </a:ext>
            </a:extLst>
          </p:cNvPr>
          <p:cNvSpPr txBox="1"/>
          <p:nvPr/>
        </p:nvSpPr>
        <p:spPr>
          <a:xfrm>
            <a:off x="5797062" y="1737913"/>
            <a:ext cx="609600"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sym typeface="Symbol" panose="05050102010706020507" pitchFamily="18" charset="2"/>
              </a:rPr>
              <a:t></a:t>
            </a:r>
            <a:r>
              <a:rPr lang="en-US" sz="2400" baseline="-25000" dirty="0">
                <a:ln w="0"/>
                <a:effectLst>
                  <a:outerShdw blurRad="38100" dist="19050" dir="2700000" algn="tl" rotWithShape="0">
                    <a:schemeClr val="dk1">
                      <a:alpha val="40000"/>
                    </a:schemeClr>
                  </a:outerShdw>
                </a:effectLst>
                <a:sym typeface="Symbol" panose="05050102010706020507" pitchFamily="18" charset="2"/>
              </a:rPr>
              <a:t>1</a:t>
            </a:r>
            <a:endParaRPr lang="en-US" sz="2400" baseline="-25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617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5269A-4808-BB4B-888D-2690905A400D}"/>
              </a:ext>
            </a:extLst>
          </p:cNvPr>
          <p:cNvSpPr>
            <a:spLocks noGrp="1"/>
          </p:cNvSpPr>
          <p:nvPr>
            <p:ph type="title"/>
          </p:nvPr>
        </p:nvSpPr>
        <p:spPr>
          <a:xfrm>
            <a:off x="978638" y="-258522"/>
            <a:ext cx="6903666" cy="1852976"/>
          </a:xfrm>
        </p:spPr>
        <p:txBody>
          <a:bodyPr>
            <a:normAutofit/>
          </a:bodyPr>
          <a:lstStyle/>
          <a:p>
            <a:pPr>
              <a:lnSpc>
                <a:spcPct val="90000"/>
              </a:lnSpc>
            </a:pPr>
            <a:r>
              <a:rPr lang="en-US" sz="3200" dirty="0">
                <a:effectLst>
                  <a:outerShdw blurRad="38100" dist="38100" dir="2700000" algn="tl">
                    <a:srgbClr val="000000"/>
                  </a:outerShdw>
                </a:effectLst>
                <a:ea typeface="Arial" charset="0"/>
                <a:cs typeface="Arial" charset="0"/>
              </a:rPr>
              <a:t>Assumptions of Variable-Centered Analyses?</a:t>
            </a:r>
            <a:endParaRPr lang="en-US" sz="3200" dirty="0"/>
          </a:p>
        </p:txBody>
      </p:sp>
      <p:graphicFrame>
        <p:nvGraphicFramePr>
          <p:cNvPr id="31" name="Content Placeholder 30">
            <a:extLst>
              <a:ext uri="{FF2B5EF4-FFF2-40B4-BE49-F238E27FC236}">
                <a16:creationId xmlns:a16="http://schemas.microsoft.com/office/drawing/2014/main" id="{A5CBD5B1-4290-4C46-A204-C7C0521C6BF3}"/>
              </a:ext>
            </a:extLst>
          </p:cNvPr>
          <p:cNvGraphicFramePr>
            <a:graphicFrameLocks noGrp="1"/>
          </p:cNvGraphicFramePr>
          <p:nvPr>
            <p:ph idx="1"/>
            <p:extLst>
              <p:ext uri="{D42A27DB-BD31-4B8C-83A1-F6EECF244321}">
                <p14:modId xmlns:p14="http://schemas.microsoft.com/office/powerpoint/2010/main" val="4293208515"/>
              </p:ext>
            </p:extLst>
          </p:nvPr>
        </p:nvGraphicFramePr>
        <p:xfrm>
          <a:off x="603739" y="1852976"/>
          <a:ext cx="6945923" cy="4241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olorful charts and graphs">
            <a:extLst>
              <a:ext uri="{FF2B5EF4-FFF2-40B4-BE49-F238E27FC236}">
                <a16:creationId xmlns:a16="http://schemas.microsoft.com/office/drawing/2014/main" id="{8EF5762B-8D25-1642-8F92-EBC5B818BAE6}"/>
              </a:ext>
            </a:extLst>
          </p:cNvPr>
          <p:cNvPicPr>
            <a:picLocks noChangeAspect="1"/>
          </p:cNvPicPr>
          <p:nvPr/>
        </p:nvPicPr>
        <p:blipFill rotWithShape="1">
          <a:blip r:embed="rId7"/>
          <a:srcRect l="30741" r="26864" b="1"/>
          <a:stretch/>
        </p:blipFill>
        <p:spPr>
          <a:xfrm>
            <a:off x="8115300" y="-12515"/>
            <a:ext cx="4076700" cy="6418631"/>
          </a:xfrm>
          <a:prstGeom prst="rect">
            <a:avLst/>
          </a:prstGeom>
        </p:spPr>
      </p:pic>
    </p:spTree>
    <p:extLst>
      <p:ext uri="{BB962C8B-B14F-4D97-AF65-F5344CB8AC3E}">
        <p14:creationId xmlns:p14="http://schemas.microsoft.com/office/powerpoint/2010/main" val="3447127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D59E0-D08E-1640-9483-E4BA03F7AB10}"/>
              </a:ext>
            </a:extLst>
          </p:cNvPr>
          <p:cNvSpPr>
            <a:spLocks noGrp="1"/>
          </p:cNvSpPr>
          <p:nvPr>
            <p:ph type="title"/>
          </p:nvPr>
        </p:nvSpPr>
        <p:spPr>
          <a:xfrm>
            <a:off x="304800" y="4425265"/>
            <a:ext cx="5076092" cy="1817273"/>
          </a:xfrm>
        </p:spPr>
        <p:txBody>
          <a:bodyPr anchor="t">
            <a:normAutofit/>
          </a:bodyPr>
          <a:lstStyle/>
          <a:p>
            <a:r>
              <a:rPr lang="en-US" dirty="0">
                <a:effectLst>
                  <a:outerShdw blurRad="38100" dist="38100" dir="2700000" algn="tl">
                    <a:srgbClr val="000000"/>
                  </a:outerShdw>
                </a:effectLst>
                <a:ea typeface="Arial" charset="0"/>
                <a:cs typeface="Arial" charset="0"/>
              </a:rPr>
              <a:t>Person-Centered Analyses</a:t>
            </a:r>
            <a:endParaRPr lang="en-US" dirty="0"/>
          </a:p>
        </p:txBody>
      </p:sp>
      <p:pic>
        <p:nvPicPr>
          <p:cNvPr id="7170" name="Picture 2" descr="What is Data: Types of Data, and How To Analyze Data [Updated}">
            <a:extLst>
              <a:ext uri="{FF2B5EF4-FFF2-40B4-BE49-F238E27FC236}">
                <a16:creationId xmlns:a16="http://schemas.microsoft.com/office/drawing/2014/main" id="{CE7BCAAA-B5EE-1845-BCE3-7EFCAD71C9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62" b="19843"/>
          <a:stretch/>
        </p:blipFill>
        <p:spPr bwMode="auto">
          <a:xfrm>
            <a:off x="20" y="432"/>
            <a:ext cx="12191980" cy="42447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id="{02A04EEB-FE61-7142-94CD-944F5165371B}"/>
              </a:ext>
            </a:extLst>
          </p:cNvPr>
          <p:cNvGraphicFramePr>
            <a:graphicFrameLocks noGrp="1"/>
          </p:cNvGraphicFramePr>
          <p:nvPr>
            <p:ph idx="1"/>
            <p:extLst>
              <p:ext uri="{D42A27DB-BD31-4B8C-83A1-F6EECF244321}">
                <p14:modId xmlns:p14="http://schemas.microsoft.com/office/powerpoint/2010/main" val="3224551515"/>
              </p:ext>
            </p:extLst>
          </p:nvPr>
        </p:nvGraphicFramePr>
        <p:xfrm>
          <a:off x="4334663" y="4425692"/>
          <a:ext cx="7552537" cy="197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 name="Rectangle 72">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959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27FC16-253E-2D4B-9874-2B234350FEE3}"/>
              </a:ext>
            </a:extLst>
          </p:cNvPr>
          <p:cNvSpPr>
            <a:spLocks noGrp="1"/>
          </p:cNvSpPr>
          <p:nvPr>
            <p:ph type="title"/>
          </p:nvPr>
        </p:nvSpPr>
        <p:spPr>
          <a:xfrm>
            <a:off x="1085085" y="230400"/>
            <a:ext cx="5779010" cy="1560022"/>
          </a:xfrm>
        </p:spPr>
        <p:txBody>
          <a:bodyPr anchor="b">
            <a:normAutofit/>
          </a:bodyPr>
          <a:lstStyle/>
          <a:p>
            <a:pPr algn="ctr">
              <a:lnSpc>
                <a:spcPct val="90000"/>
              </a:lnSpc>
            </a:pPr>
            <a:r>
              <a:rPr lang="en-US" dirty="0">
                <a:effectLst>
                  <a:outerShdw blurRad="38100" dist="38100" dir="2700000" algn="tl">
                    <a:srgbClr val="000000"/>
                  </a:outerShdw>
                </a:effectLst>
                <a:ea typeface="Arial" charset="0"/>
                <a:cs typeface="Arial" charset="0"/>
              </a:rPr>
              <a:t>Person-Centered Analyses</a:t>
            </a:r>
            <a:endParaRPr lang="en-US" dirty="0"/>
          </a:p>
        </p:txBody>
      </p:sp>
      <p:graphicFrame>
        <p:nvGraphicFramePr>
          <p:cNvPr id="4" name="Content Placeholder 3">
            <a:extLst>
              <a:ext uri="{FF2B5EF4-FFF2-40B4-BE49-F238E27FC236}">
                <a16:creationId xmlns:a16="http://schemas.microsoft.com/office/drawing/2014/main" id="{5A20BE5C-1168-9F44-B8F4-016E9414551C}"/>
              </a:ext>
            </a:extLst>
          </p:cNvPr>
          <p:cNvGraphicFramePr>
            <a:graphicFrameLocks noGrp="1"/>
          </p:cNvGraphicFramePr>
          <p:nvPr>
            <p:ph idx="1"/>
            <p:extLst>
              <p:ext uri="{D42A27DB-BD31-4B8C-83A1-F6EECF244321}">
                <p14:modId xmlns:p14="http://schemas.microsoft.com/office/powerpoint/2010/main" val="551351241"/>
              </p:ext>
            </p:extLst>
          </p:nvPr>
        </p:nvGraphicFramePr>
        <p:xfrm>
          <a:off x="310896" y="1010411"/>
          <a:ext cx="7004304" cy="6180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Questions">
            <a:extLst>
              <a:ext uri="{FF2B5EF4-FFF2-40B4-BE49-F238E27FC236}">
                <a16:creationId xmlns:a16="http://schemas.microsoft.com/office/drawing/2014/main" id="{AEC9F223-67CC-4A15-9894-9D0002E89B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75759" y="1010411"/>
            <a:ext cx="4076701" cy="4076701"/>
          </a:xfrm>
          <a:prstGeom prst="rect">
            <a:avLst/>
          </a:prstGeom>
          <a:effectLst>
            <a:outerShdw blurRad="50800" dist="50800" dir="5400000" algn="ctr" rotWithShape="0">
              <a:srgbClr val="000000">
                <a:alpha val="87801"/>
              </a:srgbClr>
            </a:outerShdw>
          </a:effectLst>
        </p:spPr>
      </p:pic>
    </p:spTree>
    <p:extLst>
      <p:ext uri="{BB962C8B-B14F-4D97-AF65-F5344CB8AC3E}">
        <p14:creationId xmlns:p14="http://schemas.microsoft.com/office/powerpoint/2010/main" val="941489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00859C-7F66-4D49-8EBD-6D8DEDDBFDF3}"/>
              </a:ext>
            </a:extLst>
          </p:cNvPr>
          <p:cNvSpPr>
            <a:spLocks noGrp="1"/>
          </p:cNvSpPr>
          <p:nvPr>
            <p:ph type="title"/>
          </p:nvPr>
        </p:nvSpPr>
        <p:spPr>
          <a:xfrm>
            <a:off x="1446517" y="-428"/>
            <a:ext cx="9144000" cy="2826182"/>
          </a:xfrm>
        </p:spPr>
        <p:txBody>
          <a:bodyPr vert="horz" lIns="0" tIns="0" rIns="0" bIns="0" rtlCol="0" anchor="ctr">
            <a:normAutofit/>
          </a:bodyPr>
          <a:lstStyle/>
          <a:p>
            <a:pPr algn="ctr"/>
            <a:r>
              <a:rPr lang="en-US" sz="4400" spc="750" dirty="0">
                <a:solidFill>
                  <a:schemeClr val="bg1"/>
                </a:solidFill>
              </a:rPr>
              <a:t>Pictorial Representation of LCA</a:t>
            </a:r>
          </a:p>
        </p:txBody>
      </p:sp>
      <p:sp>
        <p:nvSpPr>
          <p:cNvPr id="54" name="Rectangle 3">
            <a:extLst>
              <a:ext uri="{FF2B5EF4-FFF2-40B4-BE49-F238E27FC236}">
                <a16:creationId xmlns:a16="http://schemas.microsoft.com/office/drawing/2014/main" id="{F7A66902-EC2D-7A4D-93B7-5CB3FD47ED0C}"/>
              </a:ext>
            </a:extLst>
          </p:cNvPr>
          <p:cNvSpPr txBox="1">
            <a:spLocks noChangeArrowheads="1"/>
          </p:cNvSpPr>
          <p:nvPr/>
        </p:nvSpPr>
        <p:spPr>
          <a:xfrm>
            <a:off x="1981199" y="2470957"/>
            <a:ext cx="8229600" cy="502920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endParaRPr lang="en-US" sz="2400">
              <a:latin typeface="Times-Roman"/>
              <a:ea typeface="Calibri" panose="020F0502020204030204" pitchFamily="34" charset="0"/>
              <a:cs typeface="Times-Roman"/>
            </a:endParaRPr>
          </a:p>
          <a:p>
            <a:pPr>
              <a:lnSpc>
                <a:spcPct val="107000"/>
              </a:lnSpc>
              <a:spcBef>
                <a:spcPts val="0"/>
              </a:spcBef>
              <a:spcAft>
                <a:spcPts val="800"/>
              </a:spcAft>
            </a:pPr>
            <a:endParaRPr lang="en-US" sz="2400">
              <a:latin typeface="Times-Roman"/>
              <a:ea typeface="Calibri" panose="020F0502020204030204" pitchFamily="34" charset="0"/>
              <a:cs typeface="Times-Roman"/>
            </a:endParaRPr>
          </a:p>
          <a:p>
            <a:pPr marL="914400" lvl="2" indent="0">
              <a:lnSpc>
                <a:spcPct val="107000"/>
              </a:lnSpc>
              <a:spcBef>
                <a:spcPts val="0"/>
              </a:spcBef>
              <a:spcAft>
                <a:spcPts val="800"/>
              </a:spcAft>
              <a:buFont typeface="Arial" panose="020B0604020202020204" pitchFamily="34" charset="0"/>
              <a:buNone/>
            </a:pPr>
            <a:endParaRPr lang="en-US" dirty="0">
              <a:latin typeface="Times-Roman"/>
              <a:ea typeface="Calibri" panose="020F0502020204030204" pitchFamily="34" charset="0"/>
              <a:cs typeface="Times-Roman"/>
            </a:endParaRPr>
          </a:p>
        </p:txBody>
      </p:sp>
      <p:sp>
        <p:nvSpPr>
          <p:cNvPr id="56" name="Oval 55">
            <a:extLst>
              <a:ext uri="{FF2B5EF4-FFF2-40B4-BE49-F238E27FC236}">
                <a16:creationId xmlns:a16="http://schemas.microsoft.com/office/drawing/2014/main" id="{82E4FCB7-C055-8441-A7EE-590D0339C907}"/>
              </a:ext>
            </a:extLst>
          </p:cNvPr>
          <p:cNvSpPr>
            <a:spLocks noChangeArrowheads="1"/>
          </p:cNvSpPr>
          <p:nvPr/>
        </p:nvSpPr>
        <p:spPr bwMode="auto">
          <a:xfrm>
            <a:off x="1900765" y="2536997"/>
            <a:ext cx="3581400" cy="3657600"/>
          </a:xfrm>
          <a:prstGeom prst="ellipse">
            <a:avLst/>
          </a:prstGeom>
          <a:noFill/>
          <a:ln w="254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8" name="Oval 57">
            <a:extLst>
              <a:ext uri="{FF2B5EF4-FFF2-40B4-BE49-F238E27FC236}">
                <a16:creationId xmlns:a16="http://schemas.microsoft.com/office/drawing/2014/main" id="{DCB116E4-E493-694F-845B-90235DF4BBBD}"/>
              </a:ext>
            </a:extLst>
          </p:cNvPr>
          <p:cNvSpPr>
            <a:spLocks noChangeArrowheads="1"/>
          </p:cNvSpPr>
          <p:nvPr/>
        </p:nvSpPr>
        <p:spPr bwMode="auto">
          <a:xfrm>
            <a:off x="6781799" y="2547157"/>
            <a:ext cx="3581400" cy="3657600"/>
          </a:xfrm>
          <a:prstGeom prst="ellipse">
            <a:avLst/>
          </a:prstGeom>
          <a:noFill/>
          <a:ln w="254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60" name="Graphic 59" descr="Man">
            <a:extLst>
              <a:ext uri="{FF2B5EF4-FFF2-40B4-BE49-F238E27FC236}">
                <a16:creationId xmlns:a16="http://schemas.microsoft.com/office/drawing/2014/main" id="{429D92AC-5D34-F042-83DC-0387F80DAA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7419" y="3315930"/>
            <a:ext cx="914400" cy="914400"/>
          </a:xfrm>
          <a:prstGeom prst="rect">
            <a:avLst/>
          </a:prstGeom>
        </p:spPr>
      </p:pic>
      <p:pic>
        <p:nvPicPr>
          <p:cNvPr id="62" name="Graphic 61" descr="Woman">
            <a:extLst>
              <a:ext uri="{FF2B5EF4-FFF2-40B4-BE49-F238E27FC236}">
                <a16:creationId xmlns:a16="http://schemas.microsoft.com/office/drawing/2014/main" id="{2AEFD495-B8E9-B24D-8C33-55D5979FF6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3482" y="3321011"/>
            <a:ext cx="914400" cy="914400"/>
          </a:xfrm>
          <a:prstGeom prst="rect">
            <a:avLst/>
          </a:prstGeom>
        </p:spPr>
      </p:pic>
      <p:pic>
        <p:nvPicPr>
          <p:cNvPr id="64" name="Graphic 63" descr="Man">
            <a:extLst>
              <a:ext uri="{FF2B5EF4-FFF2-40B4-BE49-F238E27FC236}">
                <a16:creationId xmlns:a16="http://schemas.microsoft.com/office/drawing/2014/main" id="{1F4CA886-B5D5-6A44-BB84-4989B69242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2451" y="3317624"/>
            <a:ext cx="914400" cy="914400"/>
          </a:xfrm>
          <a:prstGeom prst="rect">
            <a:avLst/>
          </a:prstGeom>
        </p:spPr>
      </p:pic>
      <p:pic>
        <p:nvPicPr>
          <p:cNvPr id="66" name="Graphic 65" descr="Woman">
            <a:extLst>
              <a:ext uri="{FF2B5EF4-FFF2-40B4-BE49-F238E27FC236}">
                <a16:creationId xmlns:a16="http://schemas.microsoft.com/office/drawing/2014/main" id="{EF9D9544-2048-6E42-ABDA-8D93BD179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5608" y="3317623"/>
            <a:ext cx="914400" cy="914400"/>
          </a:xfrm>
          <a:prstGeom prst="rect">
            <a:avLst/>
          </a:prstGeom>
        </p:spPr>
      </p:pic>
      <p:pic>
        <p:nvPicPr>
          <p:cNvPr id="67" name="Graphic 66" descr="Man">
            <a:extLst>
              <a:ext uri="{FF2B5EF4-FFF2-40B4-BE49-F238E27FC236}">
                <a16:creationId xmlns:a16="http://schemas.microsoft.com/office/drawing/2014/main" id="{64CC5AB6-15EF-D84D-8A17-F7000AEBA9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5558" y="4360718"/>
            <a:ext cx="1009437" cy="914400"/>
          </a:xfrm>
          <a:prstGeom prst="rect">
            <a:avLst/>
          </a:prstGeom>
        </p:spPr>
      </p:pic>
      <p:pic>
        <p:nvPicPr>
          <p:cNvPr id="68" name="Graphic 67" descr="Woman">
            <a:extLst>
              <a:ext uri="{FF2B5EF4-FFF2-40B4-BE49-F238E27FC236}">
                <a16:creationId xmlns:a16="http://schemas.microsoft.com/office/drawing/2014/main" id="{BBD7AFDC-27B1-3949-A989-19B24C65B5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8235" y="4370877"/>
            <a:ext cx="914400" cy="914400"/>
          </a:xfrm>
          <a:prstGeom prst="rect">
            <a:avLst/>
          </a:prstGeom>
        </p:spPr>
      </p:pic>
      <p:pic>
        <p:nvPicPr>
          <p:cNvPr id="69" name="Graphic 68" descr="Woman">
            <a:extLst>
              <a:ext uri="{FF2B5EF4-FFF2-40B4-BE49-F238E27FC236}">
                <a16:creationId xmlns:a16="http://schemas.microsoft.com/office/drawing/2014/main" id="{4A99B9BF-5046-764E-86CF-A18579111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7572" y="4360718"/>
            <a:ext cx="914400" cy="914400"/>
          </a:xfrm>
          <a:prstGeom prst="rect">
            <a:avLst/>
          </a:prstGeom>
        </p:spPr>
      </p:pic>
      <p:sp>
        <p:nvSpPr>
          <p:cNvPr id="70" name="Oval 69">
            <a:extLst>
              <a:ext uri="{FF2B5EF4-FFF2-40B4-BE49-F238E27FC236}">
                <a16:creationId xmlns:a16="http://schemas.microsoft.com/office/drawing/2014/main" id="{E1453282-9C50-3841-874B-57AB02D08916}"/>
              </a:ext>
            </a:extLst>
          </p:cNvPr>
          <p:cNvSpPr/>
          <p:nvPr/>
        </p:nvSpPr>
        <p:spPr>
          <a:xfrm>
            <a:off x="7696199" y="3297303"/>
            <a:ext cx="533400" cy="54525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A934ED4-5F0E-F247-BF09-473E41B68A35}"/>
              </a:ext>
            </a:extLst>
          </p:cNvPr>
          <p:cNvSpPr/>
          <p:nvPr/>
        </p:nvSpPr>
        <p:spPr>
          <a:xfrm>
            <a:off x="8572499" y="3798530"/>
            <a:ext cx="533400" cy="545254"/>
          </a:xfrm>
          <a:prstGeom prst="ellipse">
            <a:avLst/>
          </a:prstGeom>
          <a:solidFill>
            <a:srgbClr val="CB8DD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9D30D84-9A55-DE47-8C04-140E55036449}"/>
              </a:ext>
            </a:extLst>
          </p:cNvPr>
          <p:cNvSpPr/>
          <p:nvPr/>
        </p:nvSpPr>
        <p:spPr>
          <a:xfrm>
            <a:off x="7162799" y="4027131"/>
            <a:ext cx="533400" cy="545254"/>
          </a:xfrm>
          <a:prstGeom prst="ellipse">
            <a:avLst/>
          </a:prstGeom>
          <a:solidFill>
            <a:schemeClr val="bg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747537B-F9EE-B340-BC1D-8571D7C63ACF}"/>
              </a:ext>
            </a:extLst>
          </p:cNvPr>
          <p:cNvSpPr/>
          <p:nvPr/>
        </p:nvSpPr>
        <p:spPr>
          <a:xfrm>
            <a:off x="9307829" y="4917823"/>
            <a:ext cx="5715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F3FD986-D3E0-8642-A440-417CD51B1BA7}"/>
              </a:ext>
            </a:extLst>
          </p:cNvPr>
          <p:cNvSpPr/>
          <p:nvPr/>
        </p:nvSpPr>
        <p:spPr>
          <a:xfrm>
            <a:off x="7547186" y="5017730"/>
            <a:ext cx="533400" cy="545254"/>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82A8900-1F00-FB4F-80B9-BDF2B9BB6D22}"/>
              </a:ext>
            </a:extLst>
          </p:cNvPr>
          <p:cNvSpPr/>
          <p:nvPr/>
        </p:nvSpPr>
        <p:spPr>
          <a:xfrm>
            <a:off x="8991599" y="3036530"/>
            <a:ext cx="533400" cy="545254"/>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722F0A4-5C0E-9141-82DB-7367F46E3F7B}"/>
              </a:ext>
            </a:extLst>
          </p:cNvPr>
          <p:cNvSpPr/>
          <p:nvPr/>
        </p:nvSpPr>
        <p:spPr>
          <a:xfrm>
            <a:off x="9641839" y="3842557"/>
            <a:ext cx="533400" cy="545254"/>
          </a:xfrm>
          <a:prstGeom prst="ellipse">
            <a:avLst/>
          </a:prstGeom>
          <a:solidFill>
            <a:srgbClr val="93F1F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007AD05-5158-494F-B541-5D257CC1D77A}"/>
              </a:ext>
            </a:extLst>
          </p:cNvPr>
          <p:cNvSpPr/>
          <p:nvPr/>
        </p:nvSpPr>
        <p:spPr>
          <a:xfrm>
            <a:off x="8404860" y="5398730"/>
            <a:ext cx="571500" cy="6096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346100E-8FC6-6B44-936C-AED721A6F9B3}"/>
              </a:ext>
            </a:extLst>
          </p:cNvPr>
          <p:cNvSpPr/>
          <p:nvPr/>
        </p:nvSpPr>
        <p:spPr>
          <a:xfrm>
            <a:off x="8355752" y="2888364"/>
            <a:ext cx="533400" cy="545254"/>
          </a:xfrm>
          <a:prstGeom prst="ellipse">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FD0A1CB-1EE4-CC45-95E3-4DA509DFE6AC}"/>
              </a:ext>
            </a:extLst>
          </p:cNvPr>
          <p:cNvSpPr/>
          <p:nvPr/>
        </p:nvSpPr>
        <p:spPr>
          <a:xfrm>
            <a:off x="7893895" y="4204082"/>
            <a:ext cx="533400" cy="545254"/>
          </a:xfrm>
          <a:prstGeom prst="ellipse">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B5092E5-84AB-0F44-A9BC-1F1B0B5B6D1C}"/>
              </a:ext>
            </a:extLst>
          </p:cNvPr>
          <p:cNvSpPr/>
          <p:nvPr/>
        </p:nvSpPr>
        <p:spPr>
          <a:xfrm>
            <a:off x="8671770" y="4475015"/>
            <a:ext cx="533400" cy="545254"/>
          </a:xfrm>
          <a:prstGeom prst="ellipse">
            <a:avLst/>
          </a:prstGeom>
          <a:solidFill>
            <a:srgbClr val="ED8BA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778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DF6D09B2-621D-8847-8B0C-1DE8BFB4D7CF}"/>
              </a:ext>
            </a:extLst>
          </p:cNvPr>
          <p:cNvSpPr>
            <a:spLocks noGrp="1"/>
          </p:cNvSpPr>
          <p:nvPr>
            <p:ph type="title"/>
          </p:nvPr>
        </p:nvSpPr>
        <p:spPr>
          <a:xfrm>
            <a:off x="409518" y="586855"/>
            <a:ext cx="3258570" cy="3387497"/>
          </a:xfrm>
        </p:spPr>
        <p:txBody>
          <a:bodyPr anchor="b">
            <a:normAutofit/>
          </a:bodyPr>
          <a:lstStyle/>
          <a:p>
            <a:pPr algn="r"/>
            <a:r>
              <a:rPr lang="en-US" sz="3200" dirty="0">
                <a:solidFill>
                  <a:schemeClr val="bg1"/>
                </a:solidFill>
                <a:effectLst>
                  <a:outerShdw blurRad="38100" dist="38100" dir="2700000" algn="tl">
                    <a:srgbClr val="000000"/>
                  </a:outerShdw>
                </a:effectLst>
                <a:ea typeface="Arial" charset="0"/>
                <a:cs typeface="Arial" charset="0"/>
              </a:rPr>
              <a:t>What is a response pattern?</a:t>
            </a:r>
            <a:endParaRPr lang="en-US" sz="3200" dirty="0">
              <a:solidFill>
                <a:schemeClr val="bg1"/>
              </a:solidFill>
            </a:endParaRPr>
          </a:p>
        </p:txBody>
      </p:sp>
      <p:pic>
        <p:nvPicPr>
          <p:cNvPr id="8194" name="Picture 2" descr="How Is Big Data Analytics Using Machine Learning?">
            <a:extLst>
              <a:ext uri="{FF2B5EF4-FFF2-40B4-BE49-F238E27FC236}">
                <a16:creationId xmlns:a16="http://schemas.microsoft.com/office/drawing/2014/main" id="{18B89246-F05C-CD4C-975B-BC721A9529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08" r="28907"/>
          <a:stretch/>
        </p:blipFill>
        <p:spPr bwMode="auto">
          <a:xfrm>
            <a:off x="8109502" y="10"/>
            <a:ext cx="4082498"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ontent Placeholder 3">
            <a:extLst>
              <a:ext uri="{FF2B5EF4-FFF2-40B4-BE49-F238E27FC236}">
                <a16:creationId xmlns:a16="http://schemas.microsoft.com/office/drawing/2014/main" id="{C722745C-2E06-44BC-BE53-50B9A24A0A01}"/>
              </a:ext>
            </a:extLst>
          </p:cNvPr>
          <p:cNvGraphicFramePr>
            <a:graphicFrameLocks noGrp="1"/>
          </p:cNvGraphicFramePr>
          <p:nvPr>
            <p:ph idx="1"/>
            <p:extLst>
              <p:ext uri="{D42A27DB-BD31-4B8C-83A1-F6EECF244321}">
                <p14:modId xmlns:p14="http://schemas.microsoft.com/office/powerpoint/2010/main" val="3161631372"/>
              </p:ext>
            </p:extLst>
          </p:nvPr>
        </p:nvGraphicFramePr>
        <p:xfrm>
          <a:off x="4345948" y="97465"/>
          <a:ext cx="3393040" cy="5922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1151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ock market graph on display">
            <a:extLst>
              <a:ext uri="{FF2B5EF4-FFF2-40B4-BE49-F238E27FC236}">
                <a16:creationId xmlns:a16="http://schemas.microsoft.com/office/drawing/2014/main" id="{29F2AB8D-85A2-4550-A459-77C8768633C2}"/>
              </a:ext>
            </a:extLst>
          </p:cNvPr>
          <p:cNvPicPr>
            <a:picLocks noChangeAspect="1"/>
          </p:cNvPicPr>
          <p:nvPr/>
        </p:nvPicPr>
        <p:blipFill rotWithShape="1">
          <a:blip r:embed="rId2">
            <a:alphaModFix amt="30000"/>
          </a:blip>
          <a:srcRect t="3017"/>
          <a:stretch/>
        </p:blipFill>
        <p:spPr>
          <a:xfrm>
            <a:off x="20" y="10"/>
            <a:ext cx="12191980" cy="6857990"/>
          </a:xfrm>
          <a:prstGeom prst="rect">
            <a:avLst/>
          </a:prstGeom>
        </p:spPr>
      </p:pic>
      <p:sp>
        <p:nvSpPr>
          <p:cNvPr id="2" name="Title 1">
            <a:extLst>
              <a:ext uri="{FF2B5EF4-FFF2-40B4-BE49-F238E27FC236}">
                <a16:creationId xmlns:a16="http://schemas.microsoft.com/office/drawing/2014/main" id="{42E68087-FE9B-8C4D-AEDF-CFAB07372000}"/>
              </a:ext>
            </a:extLst>
          </p:cNvPr>
          <p:cNvSpPr>
            <a:spLocks noGrp="1"/>
          </p:cNvSpPr>
          <p:nvPr>
            <p:ph type="title"/>
          </p:nvPr>
        </p:nvSpPr>
        <p:spPr>
          <a:xfrm>
            <a:off x="2472267" y="298542"/>
            <a:ext cx="8610600" cy="1293028"/>
          </a:xfrm>
        </p:spPr>
        <p:txBody>
          <a:bodyPr>
            <a:normAutofit/>
          </a:bodyPr>
          <a:lstStyle/>
          <a:p>
            <a:r>
              <a:rPr lang="en-US" b="1" dirty="0">
                <a:effectLst>
                  <a:outerShdw blurRad="38100" dist="38100" dir="2700000" algn="tl">
                    <a:srgbClr val="000000"/>
                  </a:outerShdw>
                </a:effectLst>
                <a:ea typeface="Arial" charset="0"/>
                <a:cs typeface="Arial" charset="0"/>
              </a:rPr>
              <a:t>Data Reduction Techniques</a:t>
            </a:r>
            <a:endParaRPr lang="en-US" dirty="0"/>
          </a:p>
        </p:txBody>
      </p:sp>
      <p:graphicFrame>
        <p:nvGraphicFramePr>
          <p:cNvPr id="4" name="Content Placeholder 3">
            <a:extLst>
              <a:ext uri="{FF2B5EF4-FFF2-40B4-BE49-F238E27FC236}">
                <a16:creationId xmlns:a16="http://schemas.microsoft.com/office/drawing/2014/main" id="{7D308751-0B2A-8242-A11B-B1EDBBFA4A37}"/>
              </a:ext>
            </a:extLst>
          </p:cNvPr>
          <p:cNvGraphicFramePr>
            <a:graphicFrameLocks noGrp="1"/>
          </p:cNvGraphicFramePr>
          <p:nvPr>
            <p:ph idx="1"/>
            <p:extLst>
              <p:ext uri="{D42A27DB-BD31-4B8C-83A1-F6EECF244321}">
                <p14:modId xmlns:p14="http://schemas.microsoft.com/office/powerpoint/2010/main" val="3286229040"/>
              </p:ext>
            </p:extLst>
          </p:nvPr>
        </p:nvGraphicFramePr>
        <p:xfrm>
          <a:off x="685800" y="1706541"/>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789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3DA7D5-05B5-0C46-BD5F-2CB852F029CC}"/>
              </a:ext>
            </a:extLst>
          </p:cNvPr>
          <p:cNvSpPr>
            <a:spLocks noGrp="1"/>
          </p:cNvSpPr>
          <p:nvPr>
            <p:ph type="title"/>
          </p:nvPr>
        </p:nvSpPr>
        <p:spPr>
          <a:xfrm>
            <a:off x="8431029" y="-285949"/>
            <a:ext cx="3445239" cy="1727643"/>
          </a:xfrm>
        </p:spPr>
        <p:txBody>
          <a:bodyPr anchor="b">
            <a:normAutofit/>
          </a:bodyPr>
          <a:lstStyle/>
          <a:p>
            <a:r>
              <a:rPr lang="en-US" sz="3200" dirty="0">
                <a:effectLst>
                  <a:outerShdw blurRad="38100" dist="38100" dir="2700000" algn="tl">
                    <a:srgbClr val="000000"/>
                  </a:outerShdw>
                </a:effectLst>
                <a:ea typeface="Arial" charset="0"/>
                <a:cs typeface="Arial" charset="0"/>
              </a:rPr>
              <a:t>What is a typology?</a:t>
            </a:r>
            <a:endParaRPr lang="en-US" sz="3200" dirty="0"/>
          </a:p>
        </p:txBody>
      </p:sp>
      <p:pic>
        <p:nvPicPr>
          <p:cNvPr id="9218" name="Picture 2" descr="3 reasons why you should be suspicious of study &amp;#39;subgroup&amp;#39; results |">
            <a:extLst>
              <a:ext uri="{FF2B5EF4-FFF2-40B4-BE49-F238E27FC236}">
                <a16:creationId xmlns:a16="http://schemas.microsoft.com/office/drawing/2014/main" id="{4B8BC588-ECC7-5949-ADCA-6625CC4952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70" r="-1" b="-1"/>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ED52B1-0F0F-0E48-B16D-EDE19E264381}"/>
              </a:ext>
            </a:extLst>
          </p:cNvPr>
          <p:cNvSpPr>
            <a:spLocks noGrp="1"/>
          </p:cNvSpPr>
          <p:nvPr>
            <p:ph idx="1"/>
          </p:nvPr>
        </p:nvSpPr>
        <p:spPr>
          <a:xfrm>
            <a:off x="8431029" y="1727643"/>
            <a:ext cx="3445239" cy="4433314"/>
          </a:xfrm>
        </p:spPr>
        <p:txBody>
          <a:bodyPr>
            <a:normAutofit/>
          </a:bodyPr>
          <a:lstStyle/>
          <a:p>
            <a:pPr>
              <a:spcBef>
                <a:spcPts val="0"/>
              </a:spcBef>
              <a:spcAft>
                <a:spcPts val="800"/>
              </a:spcAft>
              <a:buFont typeface="System Font Regular"/>
              <a:buChar char="▲"/>
            </a:pPr>
            <a:r>
              <a:rPr lang="en-US" sz="1600" dirty="0">
                <a:ea typeface="Calibri" panose="020F0502020204030204" pitchFamily="34" charset="0"/>
                <a:cs typeface="Times-Roman"/>
              </a:rPr>
              <a:t>With cross-sectional studies, typologies are “classes” or subgroups that share behavioral similarity (i.e., coping strategies) </a:t>
            </a:r>
          </a:p>
          <a:p>
            <a:pPr>
              <a:spcBef>
                <a:spcPts val="0"/>
              </a:spcBef>
              <a:spcAft>
                <a:spcPts val="800"/>
              </a:spcAft>
              <a:buFont typeface="System Font Regular"/>
              <a:buChar char="▲"/>
            </a:pPr>
            <a:r>
              <a:rPr lang="en-US" sz="1600" dirty="0">
                <a:ea typeface="Calibri" panose="020F0502020204030204" pitchFamily="34" charset="0"/>
                <a:cs typeface="Times-Roman"/>
              </a:rPr>
              <a:t>With longitudinal studies (LTA), typologies are “statuses” as membership can fluctuate over time (people move from one status to another).</a:t>
            </a:r>
          </a:p>
          <a:p>
            <a:pPr>
              <a:spcBef>
                <a:spcPts val="0"/>
              </a:spcBef>
              <a:spcAft>
                <a:spcPts val="800"/>
              </a:spcAft>
              <a:buFont typeface="System Font Regular"/>
              <a:buChar char="▲"/>
            </a:pPr>
            <a:r>
              <a:rPr lang="en-US" sz="1600" dirty="0">
                <a:ea typeface="Calibri" panose="020F0502020204030204" pitchFamily="34" charset="0"/>
                <a:cs typeface="Times-Roman"/>
              </a:rPr>
              <a:t>People within a class (or status) share common response profiles, they act in a similar fashion, share characteristics that are defining based on how they respond to survey questions</a:t>
            </a:r>
          </a:p>
          <a:p>
            <a:pPr lvl="2">
              <a:spcBef>
                <a:spcPts val="0"/>
              </a:spcBef>
              <a:spcAft>
                <a:spcPts val="800"/>
              </a:spcAft>
              <a:buFont typeface="System Font Regular"/>
              <a:buChar char="▲"/>
            </a:pPr>
            <a:endParaRPr lang="en-US" sz="1600" dirty="0">
              <a:ea typeface="Calibri" panose="020F0502020204030204" pitchFamily="34" charset="0"/>
              <a:cs typeface="Times-Roman"/>
            </a:endParaRPr>
          </a:p>
          <a:p>
            <a:pPr lvl="2">
              <a:spcBef>
                <a:spcPts val="0"/>
              </a:spcBef>
              <a:spcAft>
                <a:spcPts val="800"/>
              </a:spcAft>
              <a:buFont typeface="System Font Regular"/>
              <a:buChar char="▲"/>
            </a:pPr>
            <a:endParaRPr lang="en-US" sz="1600" dirty="0">
              <a:ea typeface="Calibri" panose="020F0502020204030204" pitchFamily="34" charset="0"/>
              <a:cs typeface="Times-Roman"/>
            </a:endParaRPr>
          </a:p>
          <a:p>
            <a:pPr>
              <a:buFont typeface="System Font Regular"/>
              <a:buChar char="▲"/>
            </a:pPr>
            <a:endParaRPr lang="en-US" sz="16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200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487441-3239-FB4B-9C1F-FC9294C87FE0}"/>
              </a:ext>
            </a:extLst>
          </p:cNvPr>
          <p:cNvSpPr>
            <a:spLocks noGrp="1"/>
          </p:cNvSpPr>
          <p:nvPr>
            <p:ph type="title"/>
          </p:nvPr>
        </p:nvSpPr>
        <p:spPr>
          <a:xfrm>
            <a:off x="1207008" y="-545045"/>
            <a:ext cx="5268036" cy="2140145"/>
          </a:xfrm>
        </p:spPr>
        <p:txBody>
          <a:bodyPr anchor="b">
            <a:normAutofit/>
          </a:bodyPr>
          <a:lstStyle/>
          <a:p>
            <a:r>
              <a:rPr lang="en-US" sz="4000" dirty="0">
                <a:effectLst>
                  <a:outerShdw blurRad="38100" dist="38100" dir="2700000" algn="tl">
                    <a:srgbClr val="000000"/>
                  </a:outerShdw>
                </a:effectLst>
                <a:ea typeface="Arial" charset="0"/>
                <a:cs typeface="Arial" charset="0"/>
              </a:rPr>
              <a:t>Examples of classes</a:t>
            </a:r>
            <a:endParaRPr lang="en-US" sz="4000" dirty="0"/>
          </a:p>
        </p:txBody>
      </p:sp>
      <p:graphicFrame>
        <p:nvGraphicFramePr>
          <p:cNvPr id="4" name="Content Placeholder 3">
            <a:extLst>
              <a:ext uri="{FF2B5EF4-FFF2-40B4-BE49-F238E27FC236}">
                <a16:creationId xmlns:a16="http://schemas.microsoft.com/office/drawing/2014/main" id="{CDA6BDBC-9275-CC4E-81E6-08168D5BAF18}"/>
              </a:ext>
            </a:extLst>
          </p:cNvPr>
          <p:cNvGraphicFramePr>
            <a:graphicFrameLocks noGrp="1"/>
          </p:cNvGraphicFramePr>
          <p:nvPr>
            <p:ph idx="1"/>
            <p:extLst>
              <p:ext uri="{D42A27DB-BD31-4B8C-83A1-F6EECF244321}">
                <p14:modId xmlns:p14="http://schemas.microsoft.com/office/powerpoint/2010/main" val="3960365980"/>
              </p:ext>
            </p:extLst>
          </p:nvPr>
        </p:nvGraphicFramePr>
        <p:xfrm>
          <a:off x="350520" y="1345402"/>
          <a:ext cx="6696993" cy="4167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2" name="Picture 2" descr="Quotes about Joining a group (34 quotes)">
            <a:extLst>
              <a:ext uri="{FF2B5EF4-FFF2-40B4-BE49-F238E27FC236}">
                <a16:creationId xmlns:a16="http://schemas.microsoft.com/office/drawing/2014/main" id="{CFAD5C5D-944C-6A4B-BD71-F254BE9BC9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50" r="11148" b="-3"/>
          <a:stretch/>
        </p:blipFill>
        <p:spPr bwMode="auto">
          <a:xfrm>
            <a:off x="7398033" y="978676"/>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202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21FCE60-ECDB-49B1-A5CA-E834A33FE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1" y="3587283"/>
            <a:ext cx="2501979" cy="4038601"/>
          </a:xfrm>
          <a:prstGeom prst="rect">
            <a:avLst/>
          </a:prstGeom>
          <a:gradFill>
            <a:gsLst>
              <a:gs pos="0">
                <a:schemeClr val="accent5">
                  <a:lumMod val="60000"/>
                  <a:lumOff val="40000"/>
                  <a:alpha val="0"/>
                </a:schemeClr>
              </a:gs>
              <a:gs pos="99000">
                <a:schemeClr val="accent2">
                  <a:alpha val="7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489" y="1757117"/>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61AABF0-42AB-9746-B522-00F3BB38799D}"/>
              </a:ext>
            </a:extLst>
          </p:cNvPr>
          <p:cNvSpPr>
            <a:spLocks noGrp="1"/>
          </p:cNvSpPr>
          <p:nvPr>
            <p:ph type="title"/>
          </p:nvPr>
        </p:nvSpPr>
        <p:spPr>
          <a:xfrm>
            <a:off x="681780" y="586855"/>
            <a:ext cx="3131093" cy="3507474"/>
          </a:xfrm>
        </p:spPr>
        <p:txBody>
          <a:bodyPr anchor="b">
            <a:normAutofit/>
          </a:bodyPr>
          <a:lstStyle/>
          <a:p>
            <a:pPr algn="r"/>
            <a:r>
              <a:rPr lang="en-US" sz="3200">
                <a:solidFill>
                  <a:schemeClr val="bg1"/>
                </a:solidFill>
                <a:ea typeface="Arial" charset="0"/>
                <a:cs typeface="Arial" charset="0"/>
              </a:rPr>
              <a:t>Examples Using LCA</a:t>
            </a:r>
            <a:endParaRPr lang="en-US" sz="3200">
              <a:solidFill>
                <a:schemeClr val="bg1"/>
              </a:solidFill>
            </a:endParaRPr>
          </a:p>
        </p:txBody>
      </p:sp>
      <p:pic>
        <p:nvPicPr>
          <p:cNvPr id="1026" name="Picture 2" descr="Self-Management and Its Impact in Leadership | HR Exchange Network">
            <a:extLst>
              <a:ext uri="{FF2B5EF4-FFF2-40B4-BE49-F238E27FC236}">
                <a16:creationId xmlns:a16="http://schemas.microsoft.com/office/drawing/2014/main" id="{A15EBD2B-DF1A-D546-8768-57917F50F5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436" r="22997" b="1"/>
          <a:stretch/>
        </p:blipFill>
        <p:spPr bwMode="auto">
          <a:xfrm>
            <a:off x="7797332" y="0"/>
            <a:ext cx="4405953" cy="69370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Content Placeholder 3">
            <a:extLst>
              <a:ext uri="{FF2B5EF4-FFF2-40B4-BE49-F238E27FC236}">
                <a16:creationId xmlns:a16="http://schemas.microsoft.com/office/drawing/2014/main" id="{9EBB31F6-5C08-FE42-A809-3C53D5AD79A2}"/>
              </a:ext>
            </a:extLst>
          </p:cNvPr>
          <p:cNvGraphicFramePr>
            <a:graphicFrameLocks/>
          </p:cNvGraphicFramePr>
          <p:nvPr>
            <p:extLst>
              <p:ext uri="{D42A27DB-BD31-4B8C-83A1-F6EECF244321}">
                <p14:modId xmlns:p14="http://schemas.microsoft.com/office/powerpoint/2010/main" val="2019716753"/>
              </p:ext>
            </p:extLst>
          </p:nvPr>
        </p:nvGraphicFramePr>
        <p:xfrm>
          <a:off x="4314478" y="586855"/>
          <a:ext cx="3206977" cy="6270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0915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3698ABF1-2D7A-4C8C-A41A-095741274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5E160AE-3C66-4235-84C0-BD472DE6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7416"/>
            <a:ext cx="12192002" cy="6892832"/>
          </a:xfrm>
          <a:prstGeom prst="rect">
            <a:avLst/>
          </a:prstGeom>
          <a:gradFill>
            <a:gsLst>
              <a:gs pos="0">
                <a:schemeClr val="accent6"/>
              </a:gs>
              <a:gs pos="95000">
                <a:schemeClr val="accent5">
                  <a:alpha val="8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39CC7EE-929B-4FA6-BA5A-86D02B792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 y="4369578"/>
            <a:ext cx="12192004" cy="2505838"/>
          </a:xfrm>
          <a:prstGeom prst="rect">
            <a:avLst/>
          </a:prstGeom>
          <a:gradFill>
            <a:gsLst>
              <a:gs pos="0">
                <a:schemeClr val="accent5">
                  <a:alpha val="0"/>
                </a:schemeClr>
              </a:gs>
              <a:gs pos="95000">
                <a:schemeClr val="accent2">
                  <a:alpha val="63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BB87F2-3BE0-433A-AD90-24CE82FBF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191" y="-17416"/>
            <a:ext cx="11734809" cy="6892831"/>
          </a:xfrm>
          <a:prstGeom prst="rect">
            <a:avLst/>
          </a:prstGeom>
          <a:gradFill>
            <a:gsLst>
              <a:gs pos="22000">
                <a:schemeClr val="accent2">
                  <a:alpha val="43000"/>
                </a:schemeClr>
              </a:gs>
              <a:gs pos="99000">
                <a:schemeClr val="accent5">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6B6A15-54B2-4DFA-B2EF-ED937D8CC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417086">
            <a:off x="5496703" y="1105097"/>
            <a:ext cx="5005754" cy="5005754"/>
          </a:xfrm>
          <a:prstGeom prst="ellipse">
            <a:avLst/>
          </a:prstGeom>
          <a:gradFill>
            <a:gsLst>
              <a:gs pos="31000">
                <a:schemeClr val="accent6">
                  <a:lumMod val="75000"/>
                  <a:alpha val="0"/>
                </a:schemeClr>
              </a:gs>
              <a:gs pos="85000">
                <a:schemeClr val="accent6">
                  <a:alpha val="3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60DA6D8-1AE1-42F8-808F-E247404A4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35529" y="-1495746"/>
            <a:ext cx="4739543" cy="7696200"/>
          </a:xfrm>
          <a:prstGeom prst="rect">
            <a:avLst/>
          </a:prstGeom>
          <a:gradFill>
            <a:gsLst>
              <a:gs pos="52000">
                <a:schemeClr val="accent5">
                  <a:lumMod val="60000"/>
                  <a:lumOff val="40000"/>
                  <a:alpha val="0"/>
                </a:schemeClr>
              </a:gs>
              <a:gs pos="99000">
                <a:schemeClr val="accent6">
                  <a:alpha val="2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C5513-74B2-E041-B34E-BDF47C70F088}"/>
              </a:ext>
            </a:extLst>
          </p:cNvPr>
          <p:cNvSpPr>
            <a:spLocks noGrp="1"/>
          </p:cNvSpPr>
          <p:nvPr>
            <p:ph type="title"/>
          </p:nvPr>
        </p:nvSpPr>
        <p:spPr>
          <a:xfrm>
            <a:off x="-2901094" y="215647"/>
            <a:ext cx="6692881" cy="3347559"/>
          </a:xfrm>
        </p:spPr>
        <p:txBody>
          <a:bodyPr vert="horz" lIns="0" tIns="0" rIns="0" bIns="0" rtlCol="0" anchor="b">
            <a:normAutofit/>
          </a:bodyPr>
          <a:lstStyle/>
          <a:p>
            <a:pPr algn="r"/>
            <a:r>
              <a:rPr lang="en-US" altLang="zh-CN" sz="4000" spc="750" dirty="0">
                <a:solidFill>
                  <a:schemeClr val="bg1"/>
                </a:solidFill>
              </a:rPr>
              <a:t>Latent </a:t>
            </a:r>
            <a:br>
              <a:rPr lang="en-US" altLang="zh-CN" sz="4000" spc="750" dirty="0">
                <a:solidFill>
                  <a:schemeClr val="bg1"/>
                </a:solidFill>
              </a:rPr>
            </a:br>
            <a:r>
              <a:rPr lang="en-US" altLang="zh-CN" sz="4000" spc="750" dirty="0">
                <a:solidFill>
                  <a:schemeClr val="bg1"/>
                </a:solidFill>
              </a:rPr>
              <a:t>Class </a:t>
            </a:r>
            <a:br>
              <a:rPr lang="en-US" altLang="zh-CN" sz="4000" spc="750" dirty="0">
                <a:solidFill>
                  <a:schemeClr val="bg1"/>
                </a:solidFill>
              </a:rPr>
            </a:br>
            <a:r>
              <a:rPr lang="en-US" altLang="zh-CN" sz="4000" spc="750" dirty="0">
                <a:solidFill>
                  <a:schemeClr val="bg1"/>
                </a:solidFill>
              </a:rPr>
              <a:t>Analysis </a:t>
            </a:r>
            <a:br>
              <a:rPr lang="en-US" altLang="zh-CN" sz="4000" spc="750" dirty="0">
                <a:solidFill>
                  <a:schemeClr val="bg1"/>
                </a:solidFill>
              </a:rPr>
            </a:br>
            <a:r>
              <a:rPr lang="en-US" altLang="zh-CN" sz="4000" spc="750" dirty="0">
                <a:solidFill>
                  <a:schemeClr val="bg1"/>
                </a:solidFill>
              </a:rPr>
              <a:t>Model </a:t>
            </a:r>
            <a:br>
              <a:rPr lang="en-US" altLang="zh-CN" sz="4000" spc="750" dirty="0">
                <a:solidFill>
                  <a:schemeClr val="bg1"/>
                </a:solidFill>
              </a:rPr>
            </a:br>
            <a:endParaRPr lang="en-US" sz="4000" spc="750" dirty="0">
              <a:solidFill>
                <a:schemeClr val="bg1"/>
              </a:solidFill>
            </a:endParaRPr>
          </a:p>
        </p:txBody>
      </p:sp>
      <p:sp>
        <p:nvSpPr>
          <p:cNvPr id="22" name="Oval 3">
            <a:extLst>
              <a:ext uri="{FF2B5EF4-FFF2-40B4-BE49-F238E27FC236}">
                <a16:creationId xmlns:a16="http://schemas.microsoft.com/office/drawing/2014/main" id="{B1257328-8656-3949-A325-C0C8651A9EE3}"/>
              </a:ext>
            </a:extLst>
          </p:cNvPr>
          <p:cNvSpPr>
            <a:spLocks noChangeArrowheads="1"/>
          </p:cNvSpPr>
          <p:nvPr/>
        </p:nvSpPr>
        <p:spPr bwMode="auto">
          <a:xfrm>
            <a:off x="4906406" y="2570391"/>
            <a:ext cx="1676400" cy="16764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effectLst/>
                <a:uLnTx/>
                <a:uFillTx/>
                <a:latin typeface="+mn-lt"/>
                <a:ea typeface="宋体" panose="02010600030101010101" pitchFamily="2" charset="-122"/>
                <a:cs typeface="+mn-cs"/>
              </a:rPr>
              <a:t>“C”</a:t>
            </a:r>
          </a:p>
        </p:txBody>
      </p:sp>
      <p:cxnSp>
        <p:nvCxnSpPr>
          <p:cNvPr id="23" name="AutoShape 8">
            <a:extLst>
              <a:ext uri="{FF2B5EF4-FFF2-40B4-BE49-F238E27FC236}">
                <a16:creationId xmlns:a16="http://schemas.microsoft.com/office/drawing/2014/main" id="{41D9842C-38C4-854B-B565-09C0D1C2DD0B}"/>
              </a:ext>
            </a:extLst>
          </p:cNvPr>
          <p:cNvCxnSpPr>
            <a:cxnSpLocks noChangeShapeType="1"/>
            <a:stCxn id="22" idx="6"/>
            <a:endCxn id="24" idx="1"/>
          </p:cNvCxnSpPr>
          <p:nvPr/>
        </p:nvCxnSpPr>
        <p:spPr bwMode="auto">
          <a:xfrm flipV="1">
            <a:off x="6582806" y="1676552"/>
            <a:ext cx="2624669" cy="173203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 name="Rectangle 23">
            <a:extLst>
              <a:ext uri="{FF2B5EF4-FFF2-40B4-BE49-F238E27FC236}">
                <a16:creationId xmlns:a16="http://schemas.microsoft.com/office/drawing/2014/main" id="{87749FC2-B7AC-4D41-B25B-28B5E6D98B7F}"/>
              </a:ext>
            </a:extLst>
          </p:cNvPr>
          <p:cNvSpPr/>
          <p:nvPr/>
        </p:nvSpPr>
        <p:spPr>
          <a:xfrm>
            <a:off x="9207475" y="1219352"/>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1</a:t>
            </a:r>
          </a:p>
        </p:txBody>
      </p:sp>
      <p:sp>
        <p:nvSpPr>
          <p:cNvPr id="25" name="Rectangle 24">
            <a:extLst>
              <a:ext uri="{FF2B5EF4-FFF2-40B4-BE49-F238E27FC236}">
                <a16:creationId xmlns:a16="http://schemas.microsoft.com/office/drawing/2014/main" id="{99DF3DAC-17DD-7B4B-A437-62A5B5BAFC60}"/>
              </a:ext>
            </a:extLst>
          </p:cNvPr>
          <p:cNvSpPr/>
          <p:nvPr/>
        </p:nvSpPr>
        <p:spPr>
          <a:xfrm>
            <a:off x="9212555" y="2251924"/>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2</a:t>
            </a:r>
          </a:p>
        </p:txBody>
      </p:sp>
      <p:sp>
        <p:nvSpPr>
          <p:cNvPr id="26" name="Rectangle 25">
            <a:extLst>
              <a:ext uri="{FF2B5EF4-FFF2-40B4-BE49-F238E27FC236}">
                <a16:creationId xmlns:a16="http://schemas.microsoft.com/office/drawing/2014/main" id="{D1299D35-51CB-944A-A122-F9B45C389266}"/>
              </a:ext>
            </a:extLst>
          </p:cNvPr>
          <p:cNvSpPr/>
          <p:nvPr/>
        </p:nvSpPr>
        <p:spPr>
          <a:xfrm>
            <a:off x="9236262" y="3291390"/>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3</a:t>
            </a:r>
          </a:p>
        </p:txBody>
      </p:sp>
      <p:sp>
        <p:nvSpPr>
          <p:cNvPr id="27" name="Rectangle 26">
            <a:extLst>
              <a:ext uri="{FF2B5EF4-FFF2-40B4-BE49-F238E27FC236}">
                <a16:creationId xmlns:a16="http://schemas.microsoft.com/office/drawing/2014/main" id="{E9023D50-1731-564C-A735-6BD24E066DC4}"/>
              </a:ext>
            </a:extLst>
          </p:cNvPr>
          <p:cNvSpPr/>
          <p:nvPr/>
        </p:nvSpPr>
        <p:spPr>
          <a:xfrm>
            <a:off x="9212555" y="4330856"/>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4</a:t>
            </a:r>
          </a:p>
        </p:txBody>
      </p:sp>
      <p:sp>
        <p:nvSpPr>
          <p:cNvPr id="28" name="Rectangle 27">
            <a:extLst>
              <a:ext uri="{FF2B5EF4-FFF2-40B4-BE49-F238E27FC236}">
                <a16:creationId xmlns:a16="http://schemas.microsoft.com/office/drawing/2014/main" id="{71F32608-AA2D-8D4B-BF93-2EC9F9D5A330}"/>
              </a:ext>
            </a:extLst>
          </p:cNvPr>
          <p:cNvSpPr/>
          <p:nvPr/>
        </p:nvSpPr>
        <p:spPr>
          <a:xfrm>
            <a:off x="9207475" y="5383869"/>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ea typeface="+mn-ea"/>
                <a:cs typeface="+mn-cs"/>
              </a:rPr>
              <a:t>I</a:t>
            </a:r>
            <a:r>
              <a:rPr kumimoji="0" lang="en-US" sz="2400" b="0" i="0" u="none" strike="noStrike" kern="1200" cap="none" spc="0" normalizeH="0" baseline="-25000" noProof="0" dirty="0" err="1">
                <a:ln>
                  <a:noFill/>
                </a:ln>
                <a:solidFill>
                  <a:srgbClr val="000000"/>
                </a:solidFill>
                <a:effectLst/>
                <a:uLnTx/>
                <a:uFillTx/>
                <a:ea typeface="+mn-ea"/>
                <a:cs typeface="+mn-cs"/>
              </a:rPr>
              <a:t>k</a:t>
            </a:r>
            <a:endParaRPr kumimoji="0" lang="en-US" sz="2400" b="0" i="0" u="none" strike="noStrike" kern="1200" cap="none" spc="0" normalizeH="0" baseline="-25000" noProof="0" dirty="0">
              <a:ln>
                <a:noFill/>
              </a:ln>
              <a:solidFill>
                <a:srgbClr val="000000"/>
              </a:solidFill>
              <a:effectLst/>
              <a:uLnTx/>
              <a:uFillTx/>
              <a:ea typeface="+mn-ea"/>
              <a:cs typeface="+mn-cs"/>
            </a:endParaRPr>
          </a:p>
        </p:txBody>
      </p:sp>
      <p:cxnSp>
        <p:nvCxnSpPr>
          <p:cNvPr id="29" name="AutoShape 8">
            <a:extLst>
              <a:ext uri="{FF2B5EF4-FFF2-40B4-BE49-F238E27FC236}">
                <a16:creationId xmlns:a16="http://schemas.microsoft.com/office/drawing/2014/main" id="{4B6D7BF7-5407-554B-B84B-DAA936AD60A3}"/>
              </a:ext>
            </a:extLst>
          </p:cNvPr>
          <p:cNvCxnSpPr>
            <a:cxnSpLocks noChangeShapeType="1"/>
            <a:stCxn id="22" idx="6"/>
            <a:endCxn id="25" idx="1"/>
          </p:cNvCxnSpPr>
          <p:nvPr/>
        </p:nvCxnSpPr>
        <p:spPr bwMode="auto">
          <a:xfrm flipV="1">
            <a:off x="6582806" y="2709124"/>
            <a:ext cx="2629749" cy="699467"/>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 name="AutoShape 8">
            <a:extLst>
              <a:ext uri="{FF2B5EF4-FFF2-40B4-BE49-F238E27FC236}">
                <a16:creationId xmlns:a16="http://schemas.microsoft.com/office/drawing/2014/main" id="{D9BA95DF-873A-BE49-8935-5C4B92997F4E}"/>
              </a:ext>
            </a:extLst>
          </p:cNvPr>
          <p:cNvCxnSpPr>
            <a:cxnSpLocks noChangeShapeType="1"/>
            <a:stCxn id="22" idx="6"/>
            <a:endCxn id="26" idx="1"/>
          </p:cNvCxnSpPr>
          <p:nvPr/>
        </p:nvCxnSpPr>
        <p:spPr bwMode="auto">
          <a:xfrm>
            <a:off x="6582806" y="3408591"/>
            <a:ext cx="2653456" cy="339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 name="AutoShape 8">
            <a:extLst>
              <a:ext uri="{FF2B5EF4-FFF2-40B4-BE49-F238E27FC236}">
                <a16:creationId xmlns:a16="http://schemas.microsoft.com/office/drawing/2014/main" id="{1BEC90B7-38A9-B749-8751-EB233FCD0F93}"/>
              </a:ext>
            </a:extLst>
          </p:cNvPr>
          <p:cNvCxnSpPr>
            <a:cxnSpLocks noChangeShapeType="1"/>
            <a:stCxn id="22" idx="6"/>
            <a:endCxn id="27" idx="1"/>
          </p:cNvCxnSpPr>
          <p:nvPr/>
        </p:nvCxnSpPr>
        <p:spPr bwMode="auto">
          <a:xfrm>
            <a:off x="6582806" y="3408591"/>
            <a:ext cx="2629749" cy="1379465"/>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 name="AutoShape 8">
            <a:extLst>
              <a:ext uri="{FF2B5EF4-FFF2-40B4-BE49-F238E27FC236}">
                <a16:creationId xmlns:a16="http://schemas.microsoft.com/office/drawing/2014/main" id="{34C58C8D-E327-4E44-B069-9D3BA8B70AEF}"/>
              </a:ext>
            </a:extLst>
          </p:cNvPr>
          <p:cNvCxnSpPr>
            <a:cxnSpLocks noChangeShapeType="1"/>
            <a:stCxn id="22" idx="6"/>
            <a:endCxn id="28" idx="1"/>
          </p:cNvCxnSpPr>
          <p:nvPr/>
        </p:nvCxnSpPr>
        <p:spPr bwMode="auto">
          <a:xfrm>
            <a:off x="6582806" y="3408591"/>
            <a:ext cx="2624669" cy="2432478"/>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81796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10D3A5D-A1DC-584B-9258-DA872CC962BA}"/>
              </a:ext>
            </a:extLst>
          </p:cNvPr>
          <p:cNvSpPr>
            <a:spLocks noGrp="1"/>
          </p:cNvSpPr>
          <p:nvPr>
            <p:ph type="title"/>
          </p:nvPr>
        </p:nvSpPr>
        <p:spPr>
          <a:xfrm>
            <a:off x="83167" y="710049"/>
            <a:ext cx="3710856" cy="3406187"/>
          </a:xfrm>
        </p:spPr>
        <p:txBody>
          <a:bodyPr vert="horz" lIns="0" tIns="0" rIns="0" bIns="0" rtlCol="0" anchor="b">
            <a:normAutofit/>
          </a:bodyPr>
          <a:lstStyle/>
          <a:p>
            <a:pPr algn="r">
              <a:lnSpc>
                <a:spcPct val="90000"/>
              </a:lnSpc>
            </a:pPr>
            <a:r>
              <a:rPr lang="en-US" altLang="zh-CN" sz="2800" spc="750" dirty="0">
                <a:solidFill>
                  <a:schemeClr val="bg1"/>
                </a:solidFill>
              </a:rPr>
              <a:t>Latent Class Multiple Group Model: </a:t>
            </a:r>
            <a:r>
              <a:rPr lang="en-US" altLang="zh-CN" sz="2800" spc="750" dirty="0" err="1">
                <a:solidFill>
                  <a:schemeClr val="bg1"/>
                </a:solidFill>
              </a:rPr>
              <a:t>Knownclass</a:t>
            </a:r>
            <a:r>
              <a:rPr lang="en-US" altLang="zh-CN" sz="2800" spc="750" dirty="0">
                <a:solidFill>
                  <a:schemeClr val="bg1"/>
                </a:solidFill>
              </a:rPr>
              <a:t> </a:t>
            </a:r>
            <a:br>
              <a:rPr lang="en-US" altLang="zh-CN" sz="2800" spc="750" dirty="0">
                <a:solidFill>
                  <a:schemeClr val="bg1"/>
                </a:solidFill>
              </a:rPr>
            </a:br>
            <a:endParaRPr lang="en-US" sz="2800" spc="750" dirty="0">
              <a:solidFill>
                <a:schemeClr val="bg1"/>
              </a:solidFill>
            </a:endParaRPr>
          </a:p>
        </p:txBody>
      </p:sp>
      <p:sp>
        <p:nvSpPr>
          <p:cNvPr id="12" name="Oval 3">
            <a:extLst>
              <a:ext uri="{FF2B5EF4-FFF2-40B4-BE49-F238E27FC236}">
                <a16:creationId xmlns:a16="http://schemas.microsoft.com/office/drawing/2014/main" id="{F60CF320-068B-CD49-848E-50F3F4407F73}"/>
              </a:ext>
            </a:extLst>
          </p:cNvPr>
          <p:cNvSpPr>
            <a:spLocks noChangeArrowheads="1"/>
          </p:cNvSpPr>
          <p:nvPr/>
        </p:nvSpPr>
        <p:spPr bwMode="auto">
          <a:xfrm>
            <a:off x="8178065" y="4093029"/>
            <a:ext cx="1676400" cy="16764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mn-lt"/>
                <a:ea typeface="宋体" panose="02010600030101010101" pitchFamily="2" charset="-122"/>
                <a:cs typeface="+mn-cs"/>
              </a:rPr>
              <a:t>“C”</a:t>
            </a:r>
          </a:p>
        </p:txBody>
      </p:sp>
      <p:cxnSp>
        <p:nvCxnSpPr>
          <p:cNvPr id="14" name="AutoShape 8">
            <a:extLst>
              <a:ext uri="{FF2B5EF4-FFF2-40B4-BE49-F238E27FC236}">
                <a16:creationId xmlns:a16="http://schemas.microsoft.com/office/drawing/2014/main" id="{08D5EBD0-6A80-0F49-962E-1B1C4A0AB5F4}"/>
              </a:ext>
            </a:extLst>
          </p:cNvPr>
          <p:cNvCxnSpPr>
            <a:cxnSpLocks noChangeShapeType="1"/>
            <a:stCxn id="12" idx="0"/>
            <a:endCxn id="16" idx="2"/>
          </p:cNvCxnSpPr>
          <p:nvPr/>
        </p:nvCxnSpPr>
        <p:spPr bwMode="auto">
          <a:xfrm flipH="1" flipV="1">
            <a:off x="6311165" y="2165030"/>
            <a:ext cx="2705100"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Rectangle 15">
            <a:extLst>
              <a:ext uri="{FF2B5EF4-FFF2-40B4-BE49-F238E27FC236}">
                <a16:creationId xmlns:a16="http://schemas.microsoft.com/office/drawing/2014/main" id="{3BA35FEF-D2BA-8945-A8E6-1ECE2C1F2536}"/>
              </a:ext>
            </a:extLst>
          </p:cNvPr>
          <p:cNvSpPr/>
          <p:nvPr/>
        </p:nvSpPr>
        <p:spPr>
          <a:xfrm>
            <a:off x="5587265" y="1230438"/>
            <a:ext cx="1447800" cy="934592"/>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1</a:t>
            </a:r>
            <a:endParaRPr kumimoji="0" lang="en-US" sz="2000" b="0" i="0" u="none" strike="noStrike" kern="1200" cap="none" spc="0" normalizeH="0" baseline="-25000" noProof="0" dirty="0">
              <a:ln>
                <a:noFill/>
              </a:ln>
              <a:solidFill>
                <a:srgbClr val="000000"/>
              </a:solidFill>
              <a:effectLst/>
              <a:uLnTx/>
              <a:uFillTx/>
              <a:ea typeface="+mn-ea"/>
              <a:cs typeface="+mn-cs"/>
            </a:endParaRPr>
          </a:p>
        </p:txBody>
      </p:sp>
      <p:sp>
        <p:nvSpPr>
          <p:cNvPr id="18" name="Rectangle 17">
            <a:extLst>
              <a:ext uri="{FF2B5EF4-FFF2-40B4-BE49-F238E27FC236}">
                <a16:creationId xmlns:a16="http://schemas.microsoft.com/office/drawing/2014/main" id="{9028CF71-D775-1347-94BD-6527C596B996}"/>
              </a:ext>
            </a:extLst>
          </p:cNvPr>
          <p:cNvSpPr/>
          <p:nvPr/>
        </p:nvSpPr>
        <p:spPr>
          <a:xfrm>
            <a:off x="7117193" y="1250630"/>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2</a:t>
            </a:r>
          </a:p>
        </p:txBody>
      </p:sp>
      <p:sp>
        <p:nvSpPr>
          <p:cNvPr id="20" name="Rectangle 19">
            <a:extLst>
              <a:ext uri="{FF2B5EF4-FFF2-40B4-BE49-F238E27FC236}">
                <a16:creationId xmlns:a16="http://schemas.microsoft.com/office/drawing/2014/main" id="{6B2CC593-56C8-6942-86A7-5C4953FB4FD6}"/>
              </a:ext>
            </a:extLst>
          </p:cNvPr>
          <p:cNvSpPr/>
          <p:nvPr/>
        </p:nvSpPr>
        <p:spPr>
          <a:xfrm>
            <a:off x="8740253" y="1238777"/>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3</a:t>
            </a:r>
          </a:p>
        </p:txBody>
      </p:sp>
      <p:sp>
        <p:nvSpPr>
          <p:cNvPr id="22" name="Rectangle 21">
            <a:extLst>
              <a:ext uri="{FF2B5EF4-FFF2-40B4-BE49-F238E27FC236}">
                <a16:creationId xmlns:a16="http://schemas.microsoft.com/office/drawing/2014/main" id="{5CF14F9F-52B0-E847-972F-9E4BEEE54A9E}"/>
              </a:ext>
            </a:extLst>
          </p:cNvPr>
          <p:cNvSpPr/>
          <p:nvPr/>
        </p:nvSpPr>
        <p:spPr>
          <a:xfrm>
            <a:off x="10357388" y="1250630"/>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4</a:t>
            </a:r>
          </a:p>
        </p:txBody>
      </p:sp>
      <p:cxnSp>
        <p:nvCxnSpPr>
          <p:cNvPr id="23" name="AutoShape 8">
            <a:extLst>
              <a:ext uri="{FF2B5EF4-FFF2-40B4-BE49-F238E27FC236}">
                <a16:creationId xmlns:a16="http://schemas.microsoft.com/office/drawing/2014/main" id="{23FC3875-0B8D-C64B-9D4A-AB234BB0F752}"/>
              </a:ext>
            </a:extLst>
          </p:cNvPr>
          <p:cNvCxnSpPr>
            <a:cxnSpLocks noChangeShapeType="1"/>
            <a:stCxn id="12" idx="0"/>
            <a:endCxn id="18" idx="2"/>
          </p:cNvCxnSpPr>
          <p:nvPr/>
        </p:nvCxnSpPr>
        <p:spPr bwMode="auto">
          <a:xfrm flipH="1" flipV="1">
            <a:off x="7841093" y="2165030"/>
            <a:ext cx="1175172"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 name="AutoShape 8">
            <a:extLst>
              <a:ext uri="{FF2B5EF4-FFF2-40B4-BE49-F238E27FC236}">
                <a16:creationId xmlns:a16="http://schemas.microsoft.com/office/drawing/2014/main" id="{EEEA0F8D-1F33-C848-A6D1-AB3FDD37988E}"/>
              </a:ext>
            </a:extLst>
          </p:cNvPr>
          <p:cNvCxnSpPr>
            <a:cxnSpLocks noChangeShapeType="1"/>
            <a:stCxn id="12" idx="0"/>
            <a:endCxn id="20" idx="2"/>
          </p:cNvCxnSpPr>
          <p:nvPr/>
        </p:nvCxnSpPr>
        <p:spPr bwMode="auto">
          <a:xfrm flipV="1">
            <a:off x="9016265" y="2153177"/>
            <a:ext cx="447888" cy="1939852"/>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 name="AutoShape 8">
            <a:extLst>
              <a:ext uri="{FF2B5EF4-FFF2-40B4-BE49-F238E27FC236}">
                <a16:creationId xmlns:a16="http://schemas.microsoft.com/office/drawing/2014/main" id="{606385FB-6BD3-854B-8E5E-00FB8AE77D87}"/>
              </a:ext>
            </a:extLst>
          </p:cNvPr>
          <p:cNvCxnSpPr>
            <a:cxnSpLocks noChangeShapeType="1"/>
            <a:stCxn id="12" idx="0"/>
            <a:endCxn id="22" idx="2"/>
          </p:cNvCxnSpPr>
          <p:nvPr/>
        </p:nvCxnSpPr>
        <p:spPr bwMode="auto">
          <a:xfrm flipV="1">
            <a:off x="9016265" y="2165030"/>
            <a:ext cx="2065023"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F496F145-1014-D149-996E-CEE34CC9D122}"/>
              </a:ext>
            </a:extLst>
          </p:cNvPr>
          <p:cNvCxnSpPr>
            <a:cxnSpLocks/>
            <a:endCxn id="12" idx="2"/>
          </p:cNvCxnSpPr>
          <p:nvPr/>
        </p:nvCxnSpPr>
        <p:spPr>
          <a:xfrm flipV="1">
            <a:off x="5867755" y="4931229"/>
            <a:ext cx="2310310" cy="61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Oval 3">
            <a:extLst>
              <a:ext uri="{FF2B5EF4-FFF2-40B4-BE49-F238E27FC236}">
                <a16:creationId xmlns:a16="http://schemas.microsoft.com/office/drawing/2014/main" id="{8F82B454-C021-1540-B3BC-F850976370D9}"/>
              </a:ext>
            </a:extLst>
          </p:cNvPr>
          <p:cNvSpPr>
            <a:spLocks noChangeArrowheads="1"/>
          </p:cNvSpPr>
          <p:nvPr/>
        </p:nvSpPr>
        <p:spPr bwMode="auto">
          <a:xfrm>
            <a:off x="4184335" y="4093029"/>
            <a:ext cx="1676400" cy="16764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mn-ea"/>
                <a:cs typeface="+mn-cs"/>
              </a:rPr>
              <a:t>“cg”</a:t>
            </a:r>
          </a:p>
        </p:txBody>
      </p:sp>
    </p:spTree>
    <p:extLst>
      <p:ext uri="{BB962C8B-B14F-4D97-AF65-F5344CB8AC3E}">
        <p14:creationId xmlns:p14="http://schemas.microsoft.com/office/powerpoint/2010/main" val="2967141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9E73B8-5244-E145-AFE4-116387CB3390}"/>
              </a:ext>
            </a:extLst>
          </p:cNvPr>
          <p:cNvSpPr>
            <a:spLocks noGrp="1"/>
          </p:cNvSpPr>
          <p:nvPr>
            <p:ph type="title"/>
          </p:nvPr>
        </p:nvSpPr>
        <p:spPr>
          <a:xfrm>
            <a:off x="667569" y="5553718"/>
            <a:ext cx="7203004" cy="1054645"/>
          </a:xfrm>
        </p:spPr>
        <p:txBody>
          <a:bodyPr vert="horz" lIns="0" tIns="0" rIns="0" bIns="0" rtlCol="0" anchor="ctr">
            <a:normAutofit/>
          </a:bodyPr>
          <a:lstStyle/>
          <a:p>
            <a:pPr>
              <a:lnSpc>
                <a:spcPct val="90000"/>
              </a:lnSpc>
            </a:pPr>
            <a:r>
              <a:rPr lang="en-US" altLang="zh-CN" sz="2500" spc="750">
                <a:solidFill>
                  <a:schemeClr val="bg1"/>
                </a:solidFill>
              </a:rPr>
              <a:t>Latent Class Model with a Covariate </a:t>
            </a:r>
            <a:br>
              <a:rPr lang="en-US" altLang="zh-CN" sz="2500" spc="750">
                <a:solidFill>
                  <a:schemeClr val="bg1"/>
                </a:solidFill>
              </a:rPr>
            </a:br>
            <a:endParaRPr lang="en-US" sz="2500" spc="750">
              <a:solidFill>
                <a:schemeClr val="bg1"/>
              </a:solidFill>
            </a:endParaRPr>
          </a:p>
        </p:txBody>
      </p:sp>
      <p:sp>
        <p:nvSpPr>
          <p:cNvPr id="15" name="Oval 3">
            <a:extLst>
              <a:ext uri="{FF2B5EF4-FFF2-40B4-BE49-F238E27FC236}">
                <a16:creationId xmlns:a16="http://schemas.microsoft.com/office/drawing/2014/main" id="{915CC6AD-2721-0540-885D-527F5FB1A95B}"/>
              </a:ext>
            </a:extLst>
          </p:cNvPr>
          <p:cNvSpPr>
            <a:spLocks noChangeArrowheads="1"/>
          </p:cNvSpPr>
          <p:nvPr/>
        </p:nvSpPr>
        <p:spPr bwMode="auto">
          <a:xfrm>
            <a:off x="5709072" y="3296328"/>
            <a:ext cx="1676400" cy="16764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r>
              <a:rPr kumimoji="0" lang="en-US" altLang="zh-CN" sz="2800" b="0" i="0" u="none" strike="noStrike" kern="1200" cap="none" spc="0" normalizeH="0" baseline="0" noProof="0" dirty="0">
                <a:ln>
                  <a:noFill/>
                </a:ln>
                <a:solidFill>
                  <a:srgbClr val="000000"/>
                </a:solidFill>
                <a:effectLst/>
                <a:uLnTx/>
                <a:uFillTx/>
                <a:latin typeface="+mn-lt"/>
                <a:ea typeface="宋体" panose="02010600030101010101" pitchFamily="2" charset="-122"/>
                <a:cs typeface="+mn-cs"/>
              </a:rPr>
              <a:t>C</a:t>
            </a: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p>
        </p:txBody>
      </p:sp>
      <p:cxnSp>
        <p:nvCxnSpPr>
          <p:cNvPr id="16" name="AutoShape 8">
            <a:extLst>
              <a:ext uri="{FF2B5EF4-FFF2-40B4-BE49-F238E27FC236}">
                <a16:creationId xmlns:a16="http://schemas.microsoft.com/office/drawing/2014/main" id="{32266896-0249-344A-8615-06FF2FF5B315}"/>
              </a:ext>
            </a:extLst>
          </p:cNvPr>
          <p:cNvCxnSpPr>
            <a:cxnSpLocks noChangeShapeType="1"/>
            <a:stCxn id="15" idx="0"/>
            <a:endCxn id="17" idx="2"/>
          </p:cNvCxnSpPr>
          <p:nvPr/>
        </p:nvCxnSpPr>
        <p:spPr bwMode="auto">
          <a:xfrm flipH="1" flipV="1">
            <a:off x="3842172" y="1368329"/>
            <a:ext cx="2705100"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Rectangle 16">
            <a:extLst>
              <a:ext uri="{FF2B5EF4-FFF2-40B4-BE49-F238E27FC236}">
                <a16:creationId xmlns:a16="http://schemas.microsoft.com/office/drawing/2014/main" id="{ED13E1FA-F1DB-334F-AFBD-0775F9DAAAB5}"/>
              </a:ext>
            </a:extLst>
          </p:cNvPr>
          <p:cNvSpPr/>
          <p:nvPr/>
        </p:nvSpPr>
        <p:spPr>
          <a:xfrm>
            <a:off x="3118272" y="433737"/>
            <a:ext cx="1447800" cy="93459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1</a:t>
            </a:r>
            <a:endParaRPr kumimoji="0" lang="en-US" sz="2000" b="0" i="0" u="none" strike="noStrike" kern="1200" cap="none" spc="0" normalizeH="0" baseline="-25000" noProof="0" dirty="0">
              <a:ln>
                <a:noFill/>
              </a:ln>
              <a:solidFill>
                <a:srgbClr val="000000"/>
              </a:solidFill>
              <a:effectLst/>
              <a:uLnTx/>
              <a:uFillTx/>
              <a:ea typeface="+mn-ea"/>
              <a:cs typeface="+mn-cs"/>
            </a:endParaRPr>
          </a:p>
        </p:txBody>
      </p:sp>
      <p:sp>
        <p:nvSpPr>
          <p:cNvPr id="18" name="Rectangle 17">
            <a:extLst>
              <a:ext uri="{FF2B5EF4-FFF2-40B4-BE49-F238E27FC236}">
                <a16:creationId xmlns:a16="http://schemas.microsoft.com/office/drawing/2014/main" id="{7C8B7582-3E43-C440-AF2A-F64FD87D5BDE}"/>
              </a:ext>
            </a:extLst>
          </p:cNvPr>
          <p:cNvSpPr/>
          <p:nvPr/>
        </p:nvSpPr>
        <p:spPr>
          <a:xfrm>
            <a:off x="4648200" y="453929"/>
            <a:ext cx="1447800" cy="914400"/>
          </a:xfrm>
          <a:prstGeom prst="rect">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2</a:t>
            </a:r>
            <a:endParaRPr kumimoji="0" lang="en-US" sz="2000" b="0" i="0" u="none" strike="noStrike" kern="1200" cap="none" spc="0" normalizeH="0" baseline="-25000" noProof="0" dirty="0">
              <a:ln>
                <a:noFill/>
              </a:ln>
              <a:solidFill>
                <a:srgbClr val="000000"/>
              </a:solidFill>
              <a:effectLst/>
              <a:uLnTx/>
              <a:uFillTx/>
              <a:ea typeface="+mn-ea"/>
              <a:cs typeface="+mn-cs"/>
            </a:endParaRPr>
          </a:p>
        </p:txBody>
      </p:sp>
      <p:sp>
        <p:nvSpPr>
          <p:cNvPr id="20" name="Rectangle 19">
            <a:extLst>
              <a:ext uri="{FF2B5EF4-FFF2-40B4-BE49-F238E27FC236}">
                <a16:creationId xmlns:a16="http://schemas.microsoft.com/office/drawing/2014/main" id="{1A074195-A1E4-6046-A188-4056DA58E0FE}"/>
              </a:ext>
            </a:extLst>
          </p:cNvPr>
          <p:cNvSpPr/>
          <p:nvPr/>
        </p:nvSpPr>
        <p:spPr>
          <a:xfrm>
            <a:off x="6271260" y="442076"/>
            <a:ext cx="1447800" cy="914400"/>
          </a:xfrm>
          <a:prstGeom prst="rect">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3</a:t>
            </a:r>
            <a:endParaRPr kumimoji="0" lang="en-US" sz="2000" b="0" i="0" u="none" strike="noStrike" kern="1200" cap="none" spc="0" normalizeH="0" baseline="-25000" noProof="0" dirty="0">
              <a:ln>
                <a:noFill/>
              </a:ln>
              <a:solidFill>
                <a:srgbClr val="000000"/>
              </a:solidFill>
              <a:effectLst/>
              <a:uLnTx/>
              <a:uFillTx/>
              <a:ea typeface="+mn-ea"/>
              <a:cs typeface="+mn-cs"/>
            </a:endParaRPr>
          </a:p>
        </p:txBody>
      </p:sp>
      <p:sp>
        <p:nvSpPr>
          <p:cNvPr id="22" name="Rectangle 21">
            <a:extLst>
              <a:ext uri="{FF2B5EF4-FFF2-40B4-BE49-F238E27FC236}">
                <a16:creationId xmlns:a16="http://schemas.microsoft.com/office/drawing/2014/main" id="{96510CBC-4CE3-6246-9AC5-D945C432E199}"/>
              </a:ext>
            </a:extLst>
          </p:cNvPr>
          <p:cNvSpPr/>
          <p:nvPr/>
        </p:nvSpPr>
        <p:spPr>
          <a:xfrm>
            <a:off x="7888395" y="453929"/>
            <a:ext cx="1447800" cy="914400"/>
          </a:xfrm>
          <a:prstGeom prst="rect">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I</a:t>
            </a:r>
            <a:r>
              <a:rPr kumimoji="0" lang="en-US" sz="2400" b="0" i="0" u="none" strike="noStrike" kern="1200" cap="none" spc="0" normalizeH="0" baseline="-25000" noProof="0" dirty="0">
                <a:ln>
                  <a:noFill/>
                </a:ln>
                <a:solidFill>
                  <a:srgbClr val="000000"/>
                </a:solidFill>
                <a:effectLst/>
                <a:uLnTx/>
                <a:uFillTx/>
                <a:ea typeface="+mn-ea"/>
                <a:cs typeface="+mn-cs"/>
              </a:rPr>
              <a:t>4</a:t>
            </a:r>
            <a:endParaRPr kumimoji="0" lang="en-US" sz="2000" b="0" i="0" u="none" strike="noStrike" kern="1200" cap="none" spc="0" normalizeH="0" baseline="-25000" noProof="0" dirty="0">
              <a:ln>
                <a:noFill/>
              </a:ln>
              <a:solidFill>
                <a:srgbClr val="000000"/>
              </a:solidFill>
              <a:effectLst/>
              <a:uLnTx/>
              <a:uFillTx/>
              <a:ea typeface="+mn-ea"/>
              <a:cs typeface="+mn-cs"/>
            </a:endParaRPr>
          </a:p>
        </p:txBody>
      </p:sp>
      <p:cxnSp>
        <p:nvCxnSpPr>
          <p:cNvPr id="24" name="AutoShape 8">
            <a:extLst>
              <a:ext uri="{FF2B5EF4-FFF2-40B4-BE49-F238E27FC236}">
                <a16:creationId xmlns:a16="http://schemas.microsoft.com/office/drawing/2014/main" id="{153C2C0F-AA08-7741-B994-C6A9209C34ED}"/>
              </a:ext>
            </a:extLst>
          </p:cNvPr>
          <p:cNvCxnSpPr>
            <a:cxnSpLocks noChangeShapeType="1"/>
            <a:stCxn id="15" idx="0"/>
            <a:endCxn id="18" idx="2"/>
          </p:cNvCxnSpPr>
          <p:nvPr/>
        </p:nvCxnSpPr>
        <p:spPr bwMode="auto">
          <a:xfrm flipH="1" flipV="1">
            <a:off x="5372100" y="1368329"/>
            <a:ext cx="1175172"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 name="AutoShape 8">
            <a:extLst>
              <a:ext uri="{FF2B5EF4-FFF2-40B4-BE49-F238E27FC236}">
                <a16:creationId xmlns:a16="http://schemas.microsoft.com/office/drawing/2014/main" id="{37203C05-BA0E-A24D-BC01-1473FAEC573D}"/>
              </a:ext>
            </a:extLst>
          </p:cNvPr>
          <p:cNvCxnSpPr>
            <a:cxnSpLocks noChangeShapeType="1"/>
            <a:stCxn id="15" idx="0"/>
            <a:endCxn id="20" idx="2"/>
          </p:cNvCxnSpPr>
          <p:nvPr/>
        </p:nvCxnSpPr>
        <p:spPr bwMode="auto">
          <a:xfrm flipV="1">
            <a:off x="6547272" y="1356476"/>
            <a:ext cx="447888" cy="1939852"/>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 name="AutoShape 8">
            <a:extLst>
              <a:ext uri="{FF2B5EF4-FFF2-40B4-BE49-F238E27FC236}">
                <a16:creationId xmlns:a16="http://schemas.microsoft.com/office/drawing/2014/main" id="{150338D7-B290-1F49-AB21-E3BF7E9AD056}"/>
              </a:ext>
            </a:extLst>
          </p:cNvPr>
          <p:cNvCxnSpPr>
            <a:cxnSpLocks noChangeShapeType="1"/>
            <a:stCxn id="15" idx="0"/>
            <a:endCxn id="22" idx="2"/>
          </p:cNvCxnSpPr>
          <p:nvPr/>
        </p:nvCxnSpPr>
        <p:spPr bwMode="auto">
          <a:xfrm flipV="1">
            <a:off x="6547272" y="1368329"/>
            <a:ext cx="2065023"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Rectangle 29">
            <a:extLst>
              <a:ext uri="{FF2B5EF4-FFF2-40B4-BE49-F238E27FC236}">
                <a16:creationId xmlns:a16="http://schemas.microsoft.com/office/drawing/2014/main" id="{BC95B6C4-01DB-7D41-A227-B1A25AE72F9F}"/>
              </a:ext>
            </a:extLst>
          </p:cNvPr>
          <p:cNvSpPr/>
          <p:nvPr/>
        </p:nvSpPr>
        <p:spPr>
          <a:xfrm>
            <a:off x="2356272" y="3753528"/>
            <a:ext cx="762000" cy="800100"/>
          </a:xfrm>
          <a:prstGeom prst="rect">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w="1905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x</a:t>
            </a:r>
            <a:endParaRPr lang="en-US" dirty="0">
              <a:solidFill>
                <a:schemeClr val="tx1"/>
              </a:solidFill>
            </a:endParaRPr>
          </a:p>
        </p:txBody>
      </p:sp>
      <p:cxnSp>
        <p:nvCxnSpPr>
          <p:cNvPr id="32" name="Straight Arrow Connector 31">
            <a:extLst>
              <a:ext uri="{FF2B5EF4-FFF2-40B4-BE49-F238E27FC236}">
                <a16:creationId xmlns:a16="http://schemas.microsoft.com/office/drawing/2014/main" id="{3E81EB03-A2A2-944B-9FA0-BC71F60FCABC}"/>
              </a:ext>
            </a:extLst>
          </p:cNvPr>
          <p:cNvCxnSpPr>
            <a:cxnSpLocks/>
            <a:stCxn id="30" idx="3"/>
            <a:endCxn id="15" idx="2"/>
          </p:cNvCxnSpPr>
          <p:nvPr/>
        </p:nvCxnSpPr>
        <p:spPr>
          <a:xfrm flipV="1">
            <a:off x="3118272" y="4134528"/>
            <a:ext cx="2590800" cy="1905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0154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Oval 3">
            <a:extLst>
              <a:ext uri="{FF2B5EF4-FFF2-40B4-BE49-F238E27FC236}">
                <a16:creationId xmlns:a16="http://schemas.microsoft.com/office/drawing/2014/main" id="{7364B0FA-9587-C841-A879-96F2352877EB}"/>
              </a:ext>
            </a:extLst>
          </p:cNvPr>
          <p:cNvGrpSpPr/>
          <p:nvPr/>
        </p:nvGrpSpPr>
        <p:grpSpPr>
          <a:xfrm>
            <a:off x="5385754" y="1695013"/>
            <a:ext cx="1257301" cy="1257300"/>
            <a:chOff x="0" y="0"/>
            <a:chExt cx="1676400" cy="1676400"/>
          </a:xfrm>
          <a:gradFill>
            <a:gsLst>
              <a:gs pos="0">
                <a:schemeClr val="accent3">
                  <a:lumOff val="11000"/>
                </a:schemeClr>
              </a:gs>
              <a:gs pos="48000">
                <a:schemeClr val="accent3">
                  <a:lumOff val="44000"/>
                </a:schemeClr>
              </a:gs>
              <a:gs pos="100000">
                <a:schemeClr val="accent3">
                  <a:lumOff val="44000"/>
                </a:schemeClr>
              </a:gs>
            </a:gsLst>
            <a:lin ang="16200000" scaled="0"/>
          </a:gradFill>
        </p:grpSpPr>
        <p:sp>
          <p:nvSpPr>
            <p:cNvPr id="15" name="Circle">
              <a:extLst>
                <a:ext uri="{FF2B5EF4-FFF2-40B4-BE49-F238E27FC236}">
                  <a16:creationId xmlns:a16="http://schemas.microsoft.com/office/drawing/2014/main" id="{8959E8D3-FC94-CD44-ACF4-2B0DE80B4410}"/>
                </a:ext>
              </a:extLst>
            </p:cNvPr>
            <p:cNvSpPr/>
            <p:nvPr/>
          </p:nvSpPr>
          <p:spPr>
            <a:xfrm>
              <a:off x="0" y="0"/>
              <a:ext cx="1676400" cy="1676400"/>
            </a:xfrm>
            <a:prstGeom prst="ellipse">
              <a:avLst/>
            </a:prstGeom>
            <a:grpFill/>
            <a:ln w="19050" cap="flat">
              <a:solidFill>
                <a:srgbClr val="000000"/>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sz="2000"/>
              </a:pPr>
              <a:endParaRPr sz="1500" b="0" kern="0">
                <a:solidFill>
                  <a:srgbClr val="000000"/>
                </a:solidFill>
                <a:latin typeface="Arial"/>
                <a:cs typeface="Arial"/>
                <a:sym typeface="Arial"/>
              </a:endParaRPr>
            </a:p>
          </p:txBody>
        </p:sp>
        <p:sp>
          <p:nvSpPr>
            <p:cNvPr id="17" name="“C”">
              <a:extLst>
                <a:ext uri="{FF2B5EF4-FFF2-40B4-BE49-F238E27FC236}">
                  <a16:creationId xmlns:a16="http://schemas.microsoft.com/office/drawing/2014/main" id="{51DE55FE-F5E3-D644-922D-A58A410B3643}"/>
                </a:ext>
              </a:extLst>
            </p:cNvPr>
            <p:cNvSpPr txBox="1"/>
            <p:nvPr/>
          </p:nvSpPr>
          <p:spPr>
            <a:xfrm>
              <a:off x="512044" y="576592"/>
              <a:ext cx="652313" cy="52321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ctr">
              <a:spAutoFit/>
            </a:bodyPr>
            <a:lstStyle>
              <a:lvl1pPr algn="ctr">
                <a:defRPr sz="2800"/>
              </a:lvl1pPr>
            </a:lstStyle>
            <a:p>
              <a:pPr defTabSz="685800" eaLnBrk="1" fontAlgn="auto">
                <a:spcBef>
                  <a:spcPts val="0"/>
                </a:spcBef>
                <a:spcAft>
                  <a:spcPts val="0"/>
                </a:spcAft>
              </a:pPr>
              <a:r>
                <a:rPr sz="2100" b="0" kern="0" dirty="0">
                  <a:solidFill>
                    <a:srgbClr val="000000"/>
                  </a:solidFill>
                  <a:cs typeface="Arial"/>
                  <a:sym typeface="Arial"/>
                </a:rPr>
                <a:t>“C”</a:t>
              </a:r>
            </a:p>
          </p:txBody>
        </p:sp>
      </p:grpSp>
      <p:sp>
        <p:nvSpPr>
          <p:cNvPr id="19" name="AutoShape 8">
            <a:extLst>
              <a:ext uri="{FF2B5EF4-FFF2-40B4-BE49-F238E27FC236}">
                <a16:creationId xmlns:a16="http://schemas.microsoft.com/office/drawing/2014/main" id="{53B44312-ACA4-AE41-8594-757CAB6A8DDD}"/>
              </a:ext>
            </a:extLst>
          </p:cNvPr>
          <p:cNvSpPr/>
          <p:nvPr/>
        </p:nvSpPr>
        <p:spPr>
          <a:xfrm>
            <a:off x="3575019" y="807269"/>
            <a:ext cx="1934883" cy="11352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tx1"/>
            </a:solidFill>
            <a:tailEnd type="triangle"/>
          </a:ln>
        </p:spPr>
        <p:txBody>
          <a:bodyPr/>
          <a:lstStyle/>
          <a:p>
            <a:pPr defTabSz="685800" eaLnBrk="1" fontAlgn="auto">
              <a:spcBef>
                <a:spcPts val="0"/>
              </a:spcBef>
              <a:spcAft>
                <a:spcPts val="0"/>
              </a:spcAft>
            </a:pPr>
            <a:endParaRPr sz="1350" b="0" kern="0">
              <a:solidFill>
                <a:srgbClr val="000000"/>
              </a:solidFill>
              <a:latin typeface="Arial"/>
              <a:cs typeface="Arial"/>
              <a:sym typeface="Arial"/>
            </a:endParaRPr>
          </a:p>
        </p:txBody>
      </p:sp>
      <p:grpSp>
        <p:nvGrpSpPr>
          <p:cNvPr id="21" name="Rectangle 1">
            <a:extLst>
              <a:ext uri="{FF2B5EF4-FFF2-40B4-BE49-F238E27FC236}">
                <a16:creationId xmlns:a16="http://schemas.microsoft.com/office/drawing/2014/main" id="{5ED1957E-FFB0-BD4D-9AA3-278B30024682}"/>
              </a:ext>
            </a:extLst>
          </p:cNvPr>
          <p:cNvGrpSpPr/>
          <p:nvPr/>
        </p:nvGrpSpPr>
        <p:grpSpPr>
          <a:xfrm>
            <a:off x="2990850" y="99154"/>
            <a:ext cx="1085850" cy="700945"/>
            <a:chOff x="0" y="0"/>
            <a:chExt cx="1447800" cy="934591"/>
          </a:xfrm>
        </p:grpSpPr>
        <p:sp>
          <p:nvSpPr>
            <p:cNvPr id="23" name="Rectangle">
              <a:extLst>
                <a:ext uri="{FF2B5EF4-FFF2-40B4-BE49-F238E27FC236}">
                  <a16:creationId xmlns:a16="http://schemas.microsoft.com/office/drawing/2014/main" id="{E7FF0703-A895-934B-95AE-7A39460D7A98}"/>
                </a:ext>
              </a:extLst>
            </p:cNvPr>
            <p:cNvSpPr/>
            <p:nvPr/>
          </p:nvSpPr>
          <p:spPr>
            <a:xfrm>
              <a:off x="0" y="0"/>
              <a:ext cx="1447800" cy="934592"/>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a:solidFill>
                    <a:srgbClr val="8F8F8F">
                      <a:lumOff val="44000"/>
                    </a:srgbClr>
                  </a:solidFill>
                </a:defRPr>
              </a:pPr>
              <a:endParaRPr sz="1350" b="0" kern="0">
                <a:solidFill>
                  <a:srgbClr val="8F8F8F">
                    <a:lumOff val="44000"/>
                  </a:srgbClr>
                </a:solidFill>
                <a:latin typeface="Arial"/>
                <a:cs typeface="Arial"/>
                <a:sym typeface="Arial"/>
              </a:endParaRPr>
            </a:p>
          </p:txBody>
        </p:sp>
        <p:sp>
          <p:nvSpPr>
            <p:cNvPr id="24" name="I1">
              <a:extLst>
                <a:ext uri="{FF2B5EF4-FFF2-40B4-BE49-F238E27FC236}">
                  <a16:creationId xmlns:a16="http://schemas.microsoft.com/office/drawing/2014/main" id="{9355D2B0-FCA3-4344-A453-6EA722FB2393}"/>
                </a:ext>
              </a:extLst>
            </p:cNvPr>
            <p:cNvSpPr txBox="1"/>
            <p:nvPr/>
          </p:nvSpPr>
          <p:spPr>
            <a:xfrm>
              <a:off x="58419" y="12700"/>
              <a:ext cx="1330962" cy="9091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normAutofit/>
            </a:bodyPr>
            <a:lstStyle/>
            <a:p>
              <a:pPr algn="ctr" defTabSz="685800" eaLnBrk="1" fontAlgn="auto">
                <a:spcBef>
                  <a:spcPts val="0"/>
                </a:spcBef>
                <a:spcAft>
                  <a:spcPts val="0"/>
                </a:spcAft>
                <a:defRPr sz="2000"/>
              </a:pPr>
              <a:r>
                <a:rPr b="0" kern="0" dirty="0">
                  <a:solidFill>
                    <a:srgbClr val="000000"/>
                  </a:solidFill>
                  <a:cs typeface="Arial"/>
                  <a:sym typeface="Arial"/>
                </a:rPr>
                <a:t>I</a:t>
              </a:r>
              <a:r>
                <a:rPr b="0" kern="0" baseline="-25000" dirty="0">
                  <a:solidFill>
                    <a:srgbClr val="000000"/>
                  </a:solidFill>
                  <a:cs typeface="Arial"/>
                  <a:sym typeface="Arial"/>
                </a:rPr>
                <a:t>1</a:t>
              </a:r>
              <a:endParaRPr sz="1500" b="0" kern="0" baseline="-25000" dirty="0">
                <a:solidFill>
                  <a:srgbClr val="000000"/>
                </a:solidFill>
                <a:cs typeface="Arial"/>
                <a:sym typeface="Arial"/>
              </a:endParaRPr>
            </a:p>
          </p:txBody>
        </p:sp>
      </p:grpSp>
      <p:grpSp>
        <p:nvGrpSpPr>
          <p:cNvPr id="25" name="Rectangle 14">
            <a:extLst>
              <a:ext uri="{FF2B5EF4-FFF2-40B4-BE49-F238E27FC236}">
                <a16:creationId xmlns:a16="http://schemas.microsoft.com/office/drawing/2014/main" id="{FEBBD56D-F99F-0941-873B-9E05B7A6117B}"/>
              </a:ext>
            </a:extLst>
          </p:cNvPr>
          <p:cNvGrpSpPr/>
          <p:nvPr/>
        </p:nvGrpSpPr>
        <p:grpSpPr>
          <a:xfrm>
            <a:off x="4219576" y="106774"/>
            <a:ext cx="1085851" cy="685801"/>
            <a:chOff x="0" y="0"/>
            <a:chExt cx="1447800" cy="914400"/>
          </a:xfrm>
        </p:grpSpPr>
        <p:sp>
          <p:nvSpPr>
            <p:cNvPr id="26" name="Rectangle">
              <a:extLst>
                <a:ext uri="{FF2B5EF4-FFF2-40B4-BE49-F238E27FC236}">
                  <a16:creationId xmlns:a16="http://schemas.microsoft.com/office/drawing/2014/main" id="{BF2E2F58-B5FF-D841-8ADF-BE0900154B2B}"/>
                </a:ext>
              </a:extLst>
            </p:cNvPr>
            <p:cNvSpPr/>
            <p:nvPr/>
          </p:nvSpPr>
          <p:spPr>
            <a:xfrm>
              <a:off x="0" y="0"/>
              <a:ext cx="1447800" cy="914400"/>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a:solidFill>
                    <a:srgbClr val="8F8F8F">
                      <a:lumOff val="44000"/>
                    </a:srgbClr>
                  </a:solidFill>
                </a:defRPr>
              </a:pPr>
              <a:endParaRPr sz="1350" b="0" kern="0">
                <a:solidFill>
                  <a:srgbClr val="8F8F8F">
                    <a:lumOff val="44000"/>
                  </a:srgbClr>
                </a:solidFill>
                <a:latin typeface="Arial"/>
                <a:cs typeface="Arial"/>
                <a:sym typeface="Arial"/>
              </a:endParaRPr>
            </a:p>
          </p:txBody>
        </p:sp>
        <p:sp>
          <p:nvSpPr>
            <p:cNvPr id="27" name="I2">
              <a:extLst>
                <a:ext uri="{FF2B5EF4-FFF2-40B4-BE49-F238E27FC236}">
                  <a16:creationId xmlns:a16="http://schemas.microsoft.com/office/drawing/2014/main" id="{A1C95DD3-46C3-214D-914F-2293C7D55968}"/>
                </a:ext>
              </a:extLst>
            </p:cNvPr>
            <p:cNvSpPr txBox="1"/>
            <p:nvPr/>
          </p:nvSpPr>
          <p:spPr>
            <a:xfrm>
              <a:off x="58419" y="205853"/>
              <a:ext cx="1330961" cy="5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algn="ctr" defTabSz="685800" eaLnBrk="1" fontAlgn="auto">
                <a:spcBef>
                  <a:spcPts val="0"/>
                </a:spcBef>
                <a:spcAft>
                  <a:spcPts val="0"/>
                </a:spcAft>
                <a:defRPr sz="2000"/>
              </a:pPr>
              <a:r>
                <a:rPr b="0" kern="0" dirty="0">
                  <a:solidFill>
                    <a:srgbClr val="000000"/>
                  </a:solidFill>
                  <a:cs typeface="Arial"/>
                  <a:sym typeface="Arial"/>
                </a:rPr>
                <a:t>I</a:t>
              </a:r>
              <a:r>
                <a:rPr b="0" kern="0" baseline="-25000" dirty="0">
                  <a:solidFill>
                    <a:srgbClr val="000000"/>
                  </a:solidFill>
                  <a:cs typeface="Arial"/>
                  <a:sym typeface="Arial"/>
                </a:rPr>
                <a:t>2</a:t>
              </a:r>
              <a:endParaRPr sz="1500" b="0" kern="0" baseline="-25000" dirty="0">
                <a:solidFill>
                  <a:srgbClr val="000000"/>
                </a:solidFill>
                <a:cs typeface="Arial"/>
                <a:sym typeface="Arial"/>
              </a:endParaRPr>
            </a:p>
          </p:txBody>
        </p:sp>
      </p:grpSp>
      <p:grpSp>
        <p:nvGrpSpPr>
          <p:cNvPr id="28" name="Rectangle 15">
            <a:extLst>
              <a:ext uri="{FF2B5EF4-FFF2-40B4-BE49-F238E27FC236}">
                <a16:creationId xmlns:a16="http://schemas.microsoft.com/office/drawing/2014/main" id="{FA6909E2-191A-8C44-AF27-5AB82BC67D33}"/>
              </a:ext>
            </a:extLst>
          </p:cNvPr>
          <p:cNvGrpSpPr/>
          <p:nvPr/>
        </p:nvGrpSpPr>
        <p:grpSpPr>
          <a:xfrm>
            <a:off x="5471479" y="114298"/>
            <a:ext cx="1085851" cy="685801"/>
            <a:chOff x="0" y="0"/>
            <a:chExt cx="1447800" cy="914400"/>
          </a:xfrm>
        </p:grpSpPr>
        <p:sp>
          <p:nvSpPr>
            <p:cNvPr id="29" name="Rectangle">
              <a:extLst>
                <a:ext uri="{FF2B5EF4-FFF2-40B4-BE49-F238E27FC236}">
                  <a16:creationId xmlns:a16="http://schemas.microsoft.com/office/drawing/2014/main" id="{E0208AFD-8D33-0647-9D57-23A17D438599}"/>
                </a:ext>
              </a:extLst>
            </p:cNvPr>
            <p:cNvSpPr/>
            <p:nvPr/>
          </p:nvSpPr>
          <p:spPr>
            <a:xfrm>
              <a:off x="0" y="0"/>
              <a:ext cx="1447800" cy="914400"/>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a:solidFill>
                    <a:srgbClr val="8F8F8F">
                      <a:lumOff val="44000"/>
                    </a:srgbClr>
                  </a:solidFill>
                </a:defRPr>
              </a:pPr>
              <a:endParaRPr sz="1350" b="0" kern="0">
                <a:solidFill>
                  <a:srgbClr val="8F8F8F">
                    <a:lumOff val="44000"/>
                  </a:srgbClr>
                </a:solidFill>
                <a:latin typeface="Arial"/>
                <a:cs typeface="Arial"/>
                <a:sym typeface="Arial"/>
              </a:endParaRPr>
            </a:p>
          </p:txBody>
        </p:sp>
        <p:sp>
          <p:nvSpPr>
            <p:cNvPr id="30" name="I3">
              <a:extLst>
                <a:ext uri="{FF2B5EF4-FFF2-40B4-BE49-F238E27FC236}">
                  <a16:creationId xmlns:a16="http://schemas.microsoft.com/office/drawing/2014/main" id="{3AB513C7-72C9-6E4F-BCE7-417BA1728106}"/>
                </a:ext>
              </a:extLst>
            </p:cNvPr>
            <p:cNvSpPr txBox="1"/>
            <p:nvPr/>
          </p:nvSpPr>
          <p:spPr>
            <a:xfrm>
              <a:off x="58419" y="205853"/>
              <a:ext cx="1330961" cy="5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algn="ctr" defTabSz="685800" eaLnBrk="1" fontAlgn="auto">
                <a:spcBef>
                  <a:spcPts val="0"/>
                </a:spcBef>
                <a:spcAft>
                  <a:spcPts val="0"/>
                </a:spcAft>
                <a:defRPr sz="2000"/>
              </a:pPr>
              <a:r>
                <a:rPr b="0" kern="0" dirty="0">
                  <a:solidFill>
                    <a:srgbClr val="000000"/>
                  </a:solidFill>
                  <a:cs typeface="Arial"/>
                  <a:sym typeface="Arial"/>
                </a:rPr>
                <a:t>I</a:t>
              </a:r>
              <a:r>
                <a:rPr b="0" kern="0" baseline="-25000" dirty="0">
                  <a:solidFill>
                    <a:srgbClr val="000000"/>
                  </a:solidFill>
                  <a:cs typeface="Arial"/>
                  <a:sym typeface="Arial"/>
                </a:rPr>
                <a:t>3</a:t>
              </a:r>
              <a:endParaRPr sz="1500" b="0" kern="0" baseline="-25000" dirty="0">
                <a:solidFill>
                  <a:srgbClr val="000000"/>
                </a:solidFill>
                <a:cs typeface="Arial"/>
                <a:sym typeface="Arial"/>
              </a:endParaRPr>
            </a:p>
          </p:txBody>
        </p:sp>
      </p:grpSp>
      <p:grpSp>
        <p:nvGrpSpPr>
          <p:cNvPr id="31" name="Rectangle 16">
            <a:extLst>
              <a:ext uri="{FF2B5EF4-FFF2-40B4-BE49-F238E27FC236}">
                <a16:creationId xmlns:a16="http://schemas.microsoft.com/office/drawing/2014/main" id="{16F9BAB1-3E42-B849-986F-385F11A2DFB9}"/>
              </a:ext>
            </a:extLst>
          </p:cNvPr>
          <p:cNvGrpSpPr/>
          <p:nvPr/>
        </p:nvGrpSpPr>
        <p:grpSpPr>
          <a:xfrm>
            <a:off x="6690363" y="114298"/>
            <a:ext cx="1085851" cy="685801"/>
            <a:chOff x="0" y="0"/>
            <a:chExt cx="1447800" cy="914400"/>
          </a:xfrm>
        </p:grpSpPr>
        <p:sp>
          <p:nvSpPr>
            <p:cNvPr id="32" name="Rectangle">
              <a:extLst>
                <a:ext uri="{FF2B5EF4-FFF2-40B4-BE49-F238E27FC236}">
                  <a16:creationId xmlns:a16="http://schemas.microsoft.com/office/drawing/2014/main" id="{C487C205-A9DF-1044-ABED-20CD4AD8C361}"/>
                </a:ext>
              </a:extLst>
            </p:cNvPr>
            <p:cNvSpPr/>
            <p:nvPr/>
          </p:nvSpPr>
          <p:spPr>
            <a:xfrm>
              <a:off x="0" y="0"/>
              <a:ext cx="1447800" cy="914400"/>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a:solidFill>
                    <a:srgbClr val="8F8F8F">
                      <a:lumOff val="44000"/>
                    </a:srgbClr>
                  </a:solidFill>
                </a:defRPr>
              </a:pPr>
              <a:endParaRPr sz="1350" b="0" kern="0">
                <a:solidFill>
                  <a:srgbClr val="8F8F8F">
                    <a:lumOff val="44000"/>
                  </a:srgbClr>
                </a:solidFill>
                <a:latin typeface="Arial"/>
                <a:cs typeface="Arial"/>
                <a:sym typeface="Arial"/>
              </a:endParaRPr>
            </a:p>
          </p:txBody>
        </p:sp>
        <p:sp>
          <p:nvSpPr>
            <p:cNvPr id="33" name="I4">
              <a:extLst>
                <a:ext uri="{FF2B5EF4-FFF2-40B4-BE49-F238E27FC236}">
                  <a16:creationId xmlns:a16="http://schemas.microsoft.com/office/drawing/2014/main" id="{C4698ED3-7FB7-7D4C-8C1E-CB830535374D}"/>
                </a:ext>
              </a:extLst>
            </p:cNvPr>
            <p:cNvSpPr txBox="1"/>
            <p:nvPr/>
          </p:nvSpPr>
          <p:spPr>
            <a:xfrm>
              <a:off x="58419" y="205853"/>
              <a:ext cx="1330961" cy="5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algn="ctr" defTabSz="685800" eaLnBrk="1" fontAlgn="auto">
                <a:spcBef>
                  <a:spcPts val="0"/>
                </a:spcBef>
                <a:spcAft>
                  <a:spcPts val="0"/>
                </a:spcAft>
                <a:defRPr sz="2000"/>
              </a:pPr>
              <a:r>
                <a:rPr b="0" kern="0" dirty="0">
                  <a:solidFill>
                    <a:srgbClr val="000000"/>
                  </a:solidFill>
                  <a:cs typeface="Arial"/>
                  <a:sym typeface="Arial"/>
                </a:rPr>
                <a:t>I</a:t>
              </a:r>
              <a:r>
                <a:rPr b="0" kern="0" baseline="-25000" dirty="0">
                  <a:solidFill>
                    <a:srgbClr val="000000"/>
                  </a:solidFill>
                  <a:cs typeface="Arial"/>
                  <a:sym typeface="Arial"/>
                </a:rPr>
                <a:t>4</a:t>
              </a:r>
              <a:endParaRPr sz="1500" b="0" kern="0" baseline="-25000" dirty="0">
                <a:solidFill>
                  <a:srgbClr val="000000"/>
                </a:solidFill>
                <a:cs typeface="Arial"/>
                <a:sym typeface="Arial"/>
              </a:endParaRPr>
            </a:p>
          </p:txBody>
        </p:sp>
      </p:grpSp>
      <p:sp>
        <p:nvSpPr>
          <p:cNvPr id="34" name="AutoShape 8">
            <a:extLst>
              <a:ext uri="{FF2B5EF4-FFF2-40B4-BE49-F238E27FC236}">
                <a16:creationId xmlns:a16="http://schemas.microsoft.com/office/drawing/2014/main" id="{FFB0A1DF-A4FB-7E4A-A588-5DDDFDBAB73B}"/>
              </a:ext>
            </a:extLst>
          </p:cNvPr>
          <p:cNvSpPr/>
          <p:nvPr/>
        </p:nvSpPr>
        <p:spPr>
          <a:xfrm>
            <a:off x="4997935" y="802098"/>
            <a:ext cx="665239" cy="9958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tx1"/>
            </a:solidFill>
            <a:tailEnd type="triangle"/>
          </a:ln>
        </p:spPr>
        <p:txBody>
          <a:bodyPr/>
          <a:lstStyle/>
          <a:p>
            <a:pPr defTabSz="685800" eaLnBrk="1" fontAlgn="auto">
              <a:spcBef>
                <a:spcPts val="0"/>
              </a:spcBef>
              <a:spcAft>
                <a:spcPts val="0"/>
              </a:spcAft>
            </a:pPr>
            <a:endParaRPr sz="1350" b="0" kern="0">
              <a:solidFill>
                <a:srgbClr val="000000"/>
              </a:solidFill>
              <a:latin typeface="Arial"/>
              <a:cs typeface="Arial"/>
              <a:sym typeface="Arial"/>
            </a:endParaRPr>
          </a:p>
        </p:txBody>
      </p:sp>
      <p:sp>
        <p:nvSpPr>
          <p:cNvPr id="35" name="AutoShape 8">
            <a:extLst>
              <a:ext uri="{FF2B5EF4-FFF2-40B4-BE49-F238E27FC236}">
                <a16:creationId xmlns:a16="http://schemas.microsoft.com/office/drawing/2014/main" id="{73F6A76D-C3D1-5148-AC84-1EE52345CA23}"/>
              </a:ext>
            </a:extLst>
          </p:cNvPr>
          <p:cNvSpPr/>
          <p:nvPr/>
        </p:nvSpPr>
        <p:spPr>
          <a:xfrm>
            <a:off x="6014404" y="809623"/>
            <a:ext cx="1" cy="88181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0" y="14400"/>
                  <a:pt x="0" y="7200"/>
                  <a:pt x="21600" y="0"/>
                </a:cubicBezTo>
              </a:path>
            </a:pathLst>
          </a:custGeom>
          <a:ln w="25400">
            <a:solidFill>
              <a:schemeClr val="tx1"/>
            </a:solidFill>
            <a:tailEnd type="triangle"/>
          </a:ln>
        </p:spPr>
        <p:txBody>
          <a:bodyPr/>
          <a:lstStyle/>
          <a:p>
            <a:pPr defTabSz="685800" eaLnBrk="1" fontAlgn="auto">
              <a:spcBef>
                <a:spcPts val="0"/>
              </a:spcBef>
              <a:spcAft>
                <a:spcPts val="0"/>
              </a:spcAft>
            </a:pPr>
            <a:endParaRPr sz="1350" b="0" kern="0">
              <a:solidFill>
                <a:srgbClr val="000000"/>
              </a:solidFill>
              <a:latin typeface="Arial"/>
              <a:cs typeface="Arial"/>
              <a:sym typeface="Arial"/>
            </a:endParaRPr>
          </a:p>
        </p:txBody>
      </p:sp>
      <p:sp>
        <p:nvSpPr>
          <p:cNvPr id="36" name="AutoShape 8">
            <a:extLst>
              <a:ext uri="{FF2B5EF4-FFF2-40B4-BE49-F238E27FC236}">
                <a16:creationId xmlns:a16="http://schemas.microsoft.com/office/drawing/2014/main" id="{12CAE41C-FF0B-7C41-80BD-429FA3BB21B6}"/>
              </a:ext>
            </a:extLst>
          </p:cNvPr>
          <p:cNvSpPr/>
          <p:nvPr/>
        </p:nvSpPr>
        <p:spPr>
          <a:xfrm>
            <a:off x="6360126" y="814840"/>
            <a:ext cx="874274" cy="9794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5400">
            <a:solidFill>
              <a:schemeClr val="tx1"/>
            </a:solidFill>
            <a:tailEnd type="triangle"/>
          </a:ln>
        </p:spPr>
        <p:txBody>
          <a:bodyPr/>
          <a:lstStyle/>
          <a:p>
            <a:pPr defTabSz="685800" eaLnBrk="1" fontAlgn="auto">
              <a:spcBef>
                <a:spcPts val="0"/>
              </a:spcBef>
              <a:spcAft>
                <a:spcPts val="0"/>
              </a:spcAft>
            </a:pPr>
            <a:endParaRPr sz="1350" b="0" kern="0">
              <a:solidFill>
                <a:srgbClr val="000000"/>
              </a:solidFill>
              <a:latin typeface="Arial"/>
              <a:cs typeface="Arial"/>
              <a:sym typeface="Arial"/>
            </a:endParaRPr>
          </a:p>
        </p:txBody>
      </p:sp>
      <p:grpSp>
        <p:nvGrpSpPr>
          <p:cNvPr id="37" name="Rectangle 2">
            <a:extLst>
              <a:ext uri="{FF2B5EF4-FFF2-40B4-BE49-F238E27FC236}">
                <a16:creationId xmlns:a16="http://schemas.microsoft.com/office/drawing/2014/main" id="{496ECFAB-54D7-E742-8228-4DDFD0C5454F}"/>
              </a:ext>
            </a:extLst>
          </p:cNvPr>
          <p:cNvGrpSpPr/>
          <p:nvPr/>
        </p:nvGrpSpPr>
        <p:grpSpPr>
          <a:xfrm>
            <a:off x="5057229" y="3656792"/>
            <a:ext cx="571501" cy="600076"/>
            <a:chOff x="0" y="0"/>
            <a:chExt cx="762000" cy="800100"/>
          </a:xfrm>
          <a:gradFill>
            <a:gsLst>
              <a:gs pos="0">
                <a:schemeClr val="accent3">
                  <a:lumOff val="11000"/>
                </a:schemeClr>
              </a:gs>
              <a:gs pos="48000">
                <a:schemeClr val="accent3">
                  <a:lumOff val="44000"/>
                </a:schemeClr>
              </a:gs>
              <a:gs pos="100000">
                <a:schemeClr val="accent3">
                  <a:lumOff val="44000"/>
                </a:schemeClr>
              </a:gs>
            </a:gsLst>
            <a:lin ang="16200000" scaled="0"/>
          </a:gradFill>
        </p:grpSpPr>
        <p:sp>
          <p:nvSpPr>
            <p:cNvPr id="38" name="Rectangle">
              <a:extLst>
                <a:ext uri="{FF2B5EF4-FFF2-40B4-BE49-F238E27FC236}">
                  <a16:creationId xmlns:a16="http://schemas.microsoft.com/office/drawing/2014/main" id="{4CE6F6BC-29CB-6C4D-A35B-F94C64ECDFD9}"/>
                </a:ext>
              </a:extLst>
            </p:cNvPr>
            <p:cNvSpPr/>
            <p:nvPr/>
          </p:nvSpPr>
          <p:spPr>
            <a:xfrm>
              <a:off x="0" y="0"/>
              <a:ext cx="762000" cy="800100"/>
            </a:xfrm>
            <a:prstGeom prst="rect">
              <a:avLst/>
            </a:prstGeom>
            <a:grpFill/>
            <a:ln w="19050" cap="flat">
              <a:solidFill>
                <a:schemeClr val="tx1"/>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a:solidFill>
                    <a:srgbClr val="8F8F8F">
                      <a:lumOff val="44000"/>
                    </a:srgbClr>
                  </a:solidFill>
                </a:defRPr>
              </a:pPr>
              <a:endParaRPr sz="1350" b="0" kern="0">
                <a:solidFill>
                  <a:srgbClr val="8F8F8F">
                    <a:lumOff val="44000"/>
                  </a:srgbClr>
                </a:solidFill>
                <a:latin typeface="Arial"/>
                <a:cs typeface="Arial"/>
                <a:sym typeface="Arial"/>
              </a:endParaRPr>
            </a:p>
          </p:txBody>
        </p:sp>
        <p:sp>
          <p:nvSpPr>
            <p:cNvPr id="39" name="x1">
              <a:extLst>
                <a:ext uri="{FF2B5EF4-FFF2-40B4-BE49-F238E27FC236}">
                  <a16:creationId xmlns:a16="http://schemas.microsoft.com/office/drawing/2014/main" id="{73C432C5-3292-0448-9C4A-A28AF6B7FBE2}"/>
                </a:ext>
              </a:extLst>
            </p:cNvPr>
            <p:cNvSpPr txBox="1"/>
            <p:nvPr/>
          </p:nvSpPr>
          <p:spPr>
            <a:xfrm>
              <a:off x="58419" y="215386"/>
              <a:ext cx="645162" cy="36932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algn="ctr" defTabSz="685800" eaLnBrk="1" fontAlgn="auto">
                <a:spcBef>
                  <a:spcPts val="0"/>
                </a:spcBef>
                <a:spcAft>
                  <a:spcPts val="0"/>
                </a:spcAft>
                <a:defRPr b="1"/>
              </a:pPr>
              <a:r>
                <a:rPr sz="1350" kern="0" dirty="0">
                  <a:solidFill>
                    <a:srgbClr val="000000"/>
                  </a:solidFill>
                  <a:cs typeface="Arial"/>
                  <a:sym typeface="Arial"/>
                </a:rPr>
                <a:t>x</a:t>
              </a:r>
              <a:r>
                <a:rPr sz="1350" kern="0" baseline="-25000" dirty="0">
                  <a:solidFill>
                    <a:srgbClr val="000000"/>
                  </a:solidFill>
                  <a:cs typeface="Arial"/>
                  <a:sym typeface="Arial"/>
                </a:rPr>
                <a:t>1</a:t>
              </a:r>
            </a:p>
          </p:txBody>
        </p:sp>
      </p:grpSp>
      <p:sp>
        <p:nvSpPr>
          <p:cNvPr id="40" name="Straight Arrow Connector 4">
            <a:extLst>
              <a:ext uri="{FF2B5EF4-FFF2-40B4-BE49-F238E27FC236}">
                <a16:creationId xmlns:a16="http://schemas.microsoft.com/office/drawing/2014/main" id="{52F36FCD-9370-9445-9F7C-455169A5A8A0}"/>
              </a:ext>
            </a:extLst>
          </p:cNvPr>
          <p:cNvSpPr/>
          <p:nvPr/>
        </p:nvSpPr>
        <p:spPr>
          <a:xfrm flipV="1">
            <a:off x="5342980" y="2879482"/>
            <a:ext cx="401129" cy="777312"/>
          </a:xfrm>
          <a:prstGeom prst="line">
            <a:avLst/>
          </a:prstGeom>
          <a:ln w="25400">
            <a:solidFill>
              <a:schemeClr val="tx1"/>
            </a:solidFill>
            <a:tailEnd type="triangle"/>
          </a:ln>
        </p:spPr>
        <p:txBody>
          <a:bodyPr lIns="34289" rIns="34289"/>
          <a:lstStyle/>
          <a:p>
            <a:pPr defTabSz="685800" eaLnBrk="1" fontAlgn="auto">
              <a:spcBef>
                <a:spcPts val="0"/>
              </a:spcBef>
              <a:spcAft>
                <a:spcPts val="0"/>
              </a:spcAft>
            </a:pPr>
            <a:endParaRPr sz="1350" b="0" kern="0">
              <a:solidFill>
                <a:srgbClr val="000000"/>
              </a:solidFill>
              <a:latin typeface="Arial"/>
              <a:cs typeface="Arial"/>
              <a:sym typeface="Arial"/>
            </a:endParaRPr>
          </a:p>
        </p:txBody>
      </p:sp>
      <p:sp>
        <p:nvSpPr>
          <p:cNvPr id="41" name="Straight Arrow Connector 10">
            <a:extLst>
              <a:ext uri="{FF2B5EF4-FFF2-40B4-BE49-F238E27FC236}">
                <a16:creationId xmlns:a16="http://schemas.microsoft.com/office/drawing/2014/main" id="{D1F585C0-696F-E349-9B6B-364715C4B17F}"/>
              </a:ext>
            </a:extLst>
          </p:cNvPr>
          <p:cNvSpPr/>
          <p:nvPr/>
        </p:nvSpPr>
        <p:spPr>
          <a:xfrm>
            <a:off x="6516085" y="447472"/>
            <a:ext cx="1944128" cy="14913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5400">
            <a:solidFill>
              <a:schemeClr val="tx1"/>
            </a:solidFill>
            <a:tailEnd type="triangle"/>
          </a:ln>
        </p:spPr>
        <p:txBody>
          <a:bodyPr/>
          <a:lstStyle/>
          <a:p>
            <a:pPr defTabSz="685800" eaLnBrk="1" fontAlgn="auto">
              <a:spcBef>
                <a:spcPts val="0"/>
              </a:spcBef>
              <a:spcAft>
                <a:spcPts val="0"/>
              </a:spcAft>
            </a:pPr>
            <a:endParaRPr sz="1350" b="0" kern="0">
              <a:solidFill>
                <a:srgbClr val="000000"/>
              </a:solidFill>
              <a:latin typeface="Arial"/>
              <a:cs typeface="Arial"/>
              <a:sym typeface="Arial"/>
            </a:endParaRPr>
          </a:p>
        </p:txBody>
      </p:sp>
      <p:sp>
        <p:nvSpPr>
          <p:cNvPr id="42" name="AutoShape 8">
            <a:extLst>
              <a:ext uri="{FF2B5EF4-FFF2-40B4-BE49-F238E27FC236}">
                <a16:creationId xmlns:a16="http://schemas.microsoft.com/office/drawing/2014/main" id="{93323410-D0B1-2847-92DB-F2B4DF89C03A}"/>
              </a:ext>
            </a:extLst>
          </p:cNvPr>
          <p:cNvSpPr/>
          <p:nvPr/>
        </p:nvSpPr>
        <p:spPr>
          <a:xfrm>
            <a:off x="6605751" y="807269"/>
            <a:ext cx="1848039" cy="12718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5400">
            <a:solidFill>
              <a:schemeClr val="tx1"/>
            </a:solidFill>
            <a:tailEnd type="triangle"/>
          </a:ln>
        </p:spPr>
        <p:txBody>
          <a:bodyPr/>
          <a:lstStyle/>
          <a:p>
            <a:pPr defTabSz="685800" eaLnBrk="1" fontAlgn="auto">
              <a:spcBef>
                <a:spcPts val="0"/>
              </a:spcBef>
              <a:spcAft>
                <a:spcPts val="0"/>
              </a:spcAft>
            </a:pPr>
            <a:endParaRPr sz="1350" b="0" kern="0">
              <a:solidFill>
                <a:srgbClr val="000000"/>
              </a:solidFill>
              <a:latin typeface="Arial"/>
              <a:cs typeface="Arial"/>
              <a:sym typeface="Arial"/>
            </a:endParaRPr>
          </a:p>
        </p:txBody>
      </p:sp>
      <p:sp>
        <p:nvSpPr>
          <p:cNvPr id="43" name="Straight Arrow Connector 34">
            <a:extLst>
              <a:ext uri="{FF2B5EF4-FFF2-40B4-BE49-F238E27FC236}">
                <a16:creationId xmlns:a16="http://schemas.microsoft.com/office/drawing/2014/main" id="{2AB6B1DE-01AA-C245-9041-EE30AC4C5856}"/>
              </a:ext>
            </a:extLst>
          </p:cNvPr>
          <p:cNvSpPr/>
          <p:nvPr/>
        </p:nvSpPr>
        <p:spPr>
          <a:xfrm flipH="1" flipV="1">
            <a:off x="6326981" y="2866656"/>
            <a:ext cx="410299" cy="775109"/>
          </a:xfrm>
          <a:prstGeom prst="line">
            <a:avLst/>
          </a:prstGeom>
          <a:ln w="25400">
            <a:solidFill>
              <a:schemeClr val="tx1"/>
            </a:solidFill>
            <a:tailEnd type="triangle"/>
          </a:ln>
        </p:spPr>
        <p:txBody>
          <a:bodyPr lIns="34289" rIns="34289"/>
          <a:lstStyle/>
          <a:p>
            <a:pPr defTabSz="685800" eaLnBrk="1" fontAlgn="auto">
              <a:spcBef>
                <a:spcPts val="0"/>
              </a:spcBef>
              <a:spcAft>
                <a:spcPts val="0"/>
              </a:spcAft>
            </a:pPr>
            <a:endParaRPr sz="1350" b="0" kern="0">
              <a:solidFill>
                <a:srgbClr val="000000"/>
              </a:solidFill>
              <a:latin typeface="Arial"/>
              <a:cs typeface="Arial"/>
              <a:sym typeface="Arial"/>
            </a:endParaRPr>
          </a:p>
        </p:txBody>
      </p:sp>
      <p:sp>
        <p:nvSpPr>
          <p:cNvPr id="44" name="Straight Arrow Connector 62">
            <a:extLst>
              <a:ext uri="{FF2B5EF4-FFF2-40B4-BE49-F238E27FC236}">
                <a16:creationId xmlns:a16="http://schemas.microsoft.com/office/drawing/2014/main" id="{D206B20E-2C87-E04A-883D-FE4E0BB09D5B}"/>
              </a:ext>
            </a:extLst>
          </p:cNvPr>
          <p:cNvSpPr/>
          <p:nvPr/>
        </p:nvSpPr>
        <p:spPr>
          <a:xfrm>
            <a:off x="6643054" y="2323662"/>
            <a:ext cx="1531141" cy="3552"/>
          </a:xfrm>
          <a:prstGeom prst="line">
            <a:avLst/>
          </a:prstGeom>
          <a:ln w="25400">
            <a:solidFill>
              <a:schemeClr val="tx1"/>
            </a:solidFill>
            <a:tailEnd type="triangle"/>
          </a:ln>
        </p:spPr>
        <p:txBody>
          <a:bodyPr lIns="34289" rIns="34289"/>
          <a:lstStyle/>
          <a:p>
            <a:pPr defTabSz="685800" eaLnBrk="1" fontAlgn="auto">
              <a:spcBef>
                <a:spcPts val="0"/>
              </a:spcBef>
              <a:spcAft>
                <a:spcPts val="0"/>
              </a:spcAft>
            </a:pPr>
            <a:endParaRPr sz="1350" b="0" kern="0">
              <a:solidFill>
                <a:srgbClr val="000000"/>
              </a:solidFill>
              <a:latin typeface="Arial"/>
              <a:cs typeface="Arial"/>
              <a:sym typeface="Arial"/>
            </a:endParaRPr>
          </a:p>
        </p:txBody>
      </p:sp>
      <p:sp>
        <p:nvSpPr>
          <p:cNvPr id="45" name="Straight Arrow Connector 57348">
            <a:extLst>
              <a:ext uri="{FF2B5EF4-FFF2-40B4-BE49-F238E27FC236}">
                <a16:creationId xmlns:a16="http://schemas.microsoft.com/office/drawing/2014/main" id="{1DD235E8-EE6A-0C40-8E34-7C114EF570FE}"/>
              </a:ext>
            </a:extLst>
          </p:cNvPr>
          <p:cNvSpPr/>
          <p:nvPr/>
        </p:nvSpPr>
        <p:spPr>
          <a:xfrm flipH="1">
            <a:off x="8469114" y="1695014"/>
            <a:ext cx="153668" cy="323564"/>
          </a:xfrm>
          <a:prstGeom prst="line">
            <a:avLst/>
          </a:prstGeom>
          <a:ln w="25400">
            <a:solidFill>
              <a:schemeClr val="tx1"/>
            </a:solidFill>
            <a:tailEnd type="triangle"/>
          </a:ln>
        </p:spPr>
        <p:txBody>
          <a:bodyPr lIns="34289" rIns="34289"/>
          <a:lstStyle/>
          <a:p>
            <a:pPr defTabSz="685800" eaLnBrk="1" fontAlgn="auto">
              <a:spcBef>
                <a:spcPts val="0"/>
              </a:spcBef>
              <a:spcAft>
                <a:spcPts val="0"/>
              </a:spcAft>
            </a:pPr>
            <a:endParaRPr sz="1350" b="0" kern="0">
              <a:solidFill>
                <a:srgbClr val="000000"/>
              </a:solidFill>
              <a:latin typeface="Arial"/>
              <a:cs typeface="Arial"/>
              <a:sym typeface="Arial"/>
            </a:endParaRPr>
          </a:p>
        </p:txBody>
      </p:sp>
      <p:grpSp>
        <p:nvGrpSpPr>
          <p:cNvPr id="46" name="Rectangle 81">
            <a:extLst>
              <a:ext uri="{FF2B5EF4-FFF2-40B4-BE49-F238E27FC236}">
                <a16:creationId xmlns:a16="http://schemas.microsoft.com/office/drawing/2014/main" id="{BAAEF554-1084-8C4A-BD51-F78B0FE2FE8B}"/>
              </a:ext>
            </a:extLst>
          </p:cNvPr>
          <p:cNvGrpSpPr/>
          <p:nvPr/>
        </p:nvGrpSpPr>
        <p:grpSpPr>
          <a:xfrm>
            <a:off x="8198602" y="2025749"/>
            <a:ext cx="571501" cy="600076"/>
            <a:chOff x="0" y="0"/>
            <a:chExt cx="762000" cy="800100"/>
          </a:xfrm>
          <a:gradFill>
            <a:gsLst>
              <a:gs pos="0">
                <a:schemeClr val="accent3">
                  <a:lumOff val="11000"/>
                </a:schemeClr>
              </a:gs>
              <a:gs pos="48000">
                <a:schemeClr val="accent3">
                  <a:lumOff val="44000"/>
                </a:schemeClr>
              </a:gs>
              <a:gs pos="100000">
                <a:schemeClr val="accent3">
                  <a:lumOff val="44000"/>
                </a:schemeClr>
              </a:gs>
            </a:gsLst>
            <a:lin ang="16200000" scaled="0"/>
          </a:gradFill>
        </p:grpSpPr>
        <p:sp>
          <p:nvSpPr>
            <p:cNvPr id="47" name="Rectangle">
              <a:extLst>
                <a:ext uri="{FF2B5EF4-FFF2-40B4-BE49-F238E27FC236}">
                  <a16:creationId xmlns:a16="http://schemas.microsoft.com/office/drawing/2014/main" id="{A1385F57-B7B2-324D-8844-75C5A2E1341D}"/>
                </a:ext>
              </a:extLst>
            </p:cNvPr>
            <p:cNvSpPr/>
            <p:nvPr/>
          </p:nvSpPr>
          <p:spPr>
            <a:xfrm>
              <a:off x="0" y="0"/>
              <a:ext cx="762000" cy="800100"/>
            </a:xfrm>
            <a:prstGeom prst="rect">
              <a:avLst/>
            </a:prstGeom>
            <a:grpFill/>
            <a:ln w="19050" cap="flat">
              <a:solidFill>
                <a:schemeClr val="tx1"/>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b="1" baseline="-25000"/>
              </a:pPr>
              <a:endParaRPr sz="1350" kern="0" baseline="-25000">
                <a:solidFill>
                  <a:srgbClr val="000000"/>
                </a:solidFill>
                <a:latin typeface="Arial"/>
                <a:cs typeface="Arial"/>
                <a:sym typeface="Arial"/>
              </a:endParaRPr>
            </a:p>
          </p:txBody>
        </p:sp>
        <p:sp>
          <p:nvSpPr>
            <p:cNvPr id="48" name="y">
              <a:extLst>
                <a:ext uri="{FF2B5EF4-FFF2-40B4-BE49-F238E27FC236}">
                  <a16:creationId xmlns:a16="http://schemas.microsoft.com/office/drawing/2014/main" id="{E4A74422-BF2A-D141-9747-9E16C7982514}"/>
                </a:ext>
              </a:extLst>
            </p:cNvPr>
            <p:cNvSpPr txBox="1"/>
            <p:nvPr/>
          </p:nvSpPr>
          <p:spPr>
            <a:xfrm>
              <a:off x="58419" y="215386"/>
              <a:ext cx="645162" cy="36932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lvl1pPr algn="ctr">
                <a:defRPr b="1"/>
              </a:lvl1pPr>
            </a:lstStyle>
            <a:p>
              <a:pPr defTabSz="685800" eaLnBrk="1" fontAlgn="auto">
                <a:spcBef>
                  <a:spcPts val="0"/>
                </a:spcBef>
                <a:spcAft>
                  <a:spcPts val="0"/>
                </a:spcAft>
              </a:pPr>
              <a:r>
                <a:rPr sz="1350" kern="0" dirty="0">
                  <a:solidFill>
                    <a:srgbClr val="000000"/>
                  </a:solidFill>
                  <a:cs typeface="Arial"/>
                  <a:sym typeface="Arial"/>
                </a:rPr>
                <a:t>y</a:t>
              </a:r>
            </a:p>
          </p:txBody>
        </p:sp>
      </p:grpSp>
      <p:grpSp>
        <p:nvGrpSpPr>
          <p:cNvPr id="49" name="Rectangle 16">
            <a:extLst>
              <a:ext uri="{FF2B5EF4-FFF2-40B4-BE49-F238E27FC236}">
                <a16:creationId xmlns:a16="http://schemas.microsoft.com/office/drawing/2014/main" id="{232B12F4-8612-D146-8A9B-F1BA1321718A}"/>
              </a:ext>
            </a:extLst>
          </p:cNvPr>
          <p:cNvGrpSpPr/>
          <p:nvPr/>
        </p:nvGrpSpPr>
        <p:grpSpPr>
          <a:xfrm>
            <a:off x="7878292" y="106726"/>
            <a:ext cx="1085852" cy="685802"/>
            <a:chOff x="483079" y="0"/>
            <a:chExt cx="1447801" cy="914401"/>
          </a:xfrm>
        </p:grpSpPr>
        <p:sp>
          <p:nvSpPr>
            <p:cNvPr id="50" name="Rectangle">
              <a:extLst>
                <a:ext uri="{FF2B5EF4-FFF2-40B4-BE49-F238E27FC236}">
                  <a16:creationId xmlns:a16="http://schemas.microsoft.com/office/drawing/2014/main" id="{C64F0F0F-85E1-5E45-B896-E7E6BBD3E86D}"/>
                </a:ext>
              </a:extLst>
            </p:cNvPr>
            <p:cNvSpPr/>
            <p:nvPr/>
          </p:nvSpPr>
          <p:spPr>
            <a:xfrm>
              <a:off x="483079" y="0"/>
              <a:ext cx="1447801" cy="914401"/>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a:solidFill>
                    <a:srgbClr val="8F8F8F">
                      <a:lumOff val="44000"/>
                    </a:srgbClr>
                  </a:solidFill>
                </a:defRPr>
              </a:pPr>
              <a:endParaRPr sz="1350" b="0" kern="0">
                <a:solidFill>
                  <a:srgbClr val="8F8F8F">
                    <a:lumOff val="44000"/>
                  </a:srgbClr>
                </a:solidFill>
                <a:latin typeface="Arial"/>
                <a:cs typeface="Arial"/>
                <a:sym typeface="Arial"/>
              </a:endParaRPr>
            </a:p>
          </p:txBody>
        </p:sp>
        <p:sp>
          <p:nvSpPr>
            <p:cNvPr id="51" name="I5">
              <a:extLst>
                <a:ext uri="{FF2B5EF4-FFF2-40B4-BE49-F238E27FC236}">
                  <a16:creationId xmlns:a16="http://schemas.microsoft.com/office/drawing/2014/main" id="{BCAE4B1D-8A20-9E4A-BE5F-6E77E5D146BC}"/>
                </a:ext>
              </a:extLst>
            </p:cNvPr>
            <p:cNvSpPr txBox="1"/>
            <p:nvPr/>
          </p:nvSpPr>
          <p:spPr>
            <a:xfrm>
              <a:off x="541499" y="205853"/>
              <a:ext cx="1330961" cy="5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algn="ctr" defTabSz="685800" eaLnBrk="1" fontAlgn="auto">
                <a:spcBef>
                  <a:spcPts val="0"/>
                </a:spcBef>
                <a:spcAft>
                  <a:spcPts val="0"/>
                </a:spcAft>
                <a:defRPr sz="2000"/>
              </a:pPr>
              <a:r>
                <a:rPr b="0" kern="0" dirty="0">
                  <a:solidFill>
                    <a:srgbClr val="000000"/>
                  </a:solidFill>
                  <a:cs typeface="Arial"/>
                  <a:sym typeface="Arial"/>
                </a:rPr>
                <a:t>I</a:t>
              </a:r>
              <a:r>
                <a:rPr b="0" kern="0" baseline="-25000" dirty="0">
                  <a:solidFill>
                    <a:srgbClr val="000000"/>
                  </a:solidFill>
                  <a:cs typeface="Arial"/>
                  <a:sym typeface="Arial"/>
                </a:rPr>
                <a:t>5</a:t>
              </a:r>
              <a:endParaRPr sz="1500" b="0" kern="0" baseline="-25000" dirty="0">
                <a:solidFill>
                  <a:srgbClr val="000000"/>
                </a:solidFill>
                <a:cs typeface="Arial"/>
                <a:sym typeface="Arial"/>
              </a:endParaRPr>
            </a:p>
          </p:txBody>
        </p:sp>
      </p:grpSp>
      <p:grpSp>
        <p:nvGrpSpPr>
          <p:cNvPr id="52" name="Rectangle 2">
            <a:extLst>
              <a:ext uri="{FF2B5EF4-FFF2-40B4-BE49-F238E27FC236}">
                <a16:creationId xmlns:a16="http://schemas.microsoft.com/office/drawing/2014/main" id="{AF774092-1133-384D-B62B-ACDD270E3D99}"/>
              </a:ext>
            </a:extLst>
          </p:cNvPr>
          <p:cNvGrpSpPr/>
          <p:nvPr/>
        </p:nvGrpSpPr>
        <p:grpSpPr>
          <a:xfrm>
            <a:off x="6460622" y="3656792"/>
            <a:ext cx="571501" cy="600076"/>
            <a:chOff x="0" y="0"/>
            <a:chExt cx="762000" cy="800100"/>
          </a:xfrm>
          <a:gradFill>
            <a:gsLst>
              <a:gs pos="0">
                <a:schemeClr val="accent3">
                  <a:lumOff val="11000"/>
                </a:schemeClr>
              </a:gs>
              <a:gs pos="48000">
                <a:schemeClr val="accent3">
                  <a:lumOff val="44000"/>
                </a:schemeClr>
              </a:gs>
              <a:gs pos="100000">
                <a:schemeClr val="accent3">
                  <a:lumOff val="44000"/>
                </a:schemeClr>
              </a:gs>
            </a:gsLst>
            <a:lin ang="16200000" scaled="0"/>
          </a:gradFill>
        </p:grpSpPr>
        <p:sp>
          <p:nvSpPr>
            <p:cNvPr id="53" name="Rectangle">
              <a:extLst>
                <a:ext uri="{FF2B5EF4-FFF2-40B4-BE49-F238E27FC236}">
                  <a16:creationId xmlns:a16="http://schemas.microsoft.com/office/drawing/2014/main" id="{7AF3B809-8F95-C448-AD33-8495DADFF4E2}"/>
                </a:ext>
              </a:extLst>
            </p:cNvPr>
            <p:cNvSpPr/>
            <p:nvPr/>
          </p:nvSpPr>
          <p:spPr>
            <a:xfrm>
              <a:off x="0" y="0"/>
              <a:ext cx="762000" cy="800100"/>
            </a:xfrm>
            <a:prstGeom prst="rect">
              <a:avLst/>
            </a:prstGeom>
            <a:grpFill/>
            <a:ln w="19050" cap="flat">
              <a:solidFill>
                <a:schemeClr val="tx1"/>
              </a:solidFill>
              <a:prstDash val="solid"/>
              <a:round/>
            </a:ln>
            <a:effectLst/>
          </p:spPr>
          <p:txBody>
            <a:bodyPr wrap="square" lIns="34289" tIns="34289" rIns="34289" bIns="34289" numCol="1" anchor="ctr">
              <a:noAutofit/>
            </a:bodyPr>
            <a:lstStyle/>
            <a:p>
              <a:pPr algn="ctr" defTabSz="685800" eaLnBrk="1" fontAlgn="auto">
                <a:spcBef>
                  <a:spcPts val="0"/>
                </a:spcBef>
                <a:spcAft>
                  <a:spcPts val="0"/>
                </a:spcAft>
                <a:defRPr>
                  <a:solidFill>
                    <a:srgbClr val="8F8F8F">
                      <a:lumOff val="44000"/>
                    </a:srgbClr>
                  </a:solidFill>
                </a:defRPr>
              </a:pPr>
              <a:endParaRPr sz="1350" b="0" kern="0">
                <a:solidFill>
                  <a:srgbClr val="8F8F8F">
                    <a:lumOff val="44000"/>
                  </a:srgbClr>
                </a:solidFill>
                <a:latin typeface="Arial"/>
                <a:cs typeface="Arial"/>
                <a:sym typeface="Arial"/>
              </a:endParaRPr>
            </a:p>
          </p:txBody>
        </p:sp>
        <p:sp>
          <p:nvSpPr>
            <p:cNvPr id="54" name="x2">
              <a:extLst>
                <a:ext uri="{FF2B5EF4-FFF2-40B4-BE49-F238E27FC236}">
                  <a16:creationId xmlns:a16="http://schemas.microsoft.com/office/drawing/2014/main" id="{6CA0CE4A-76F2-FD4A-B5D9-89224C56C4D8}"/>
                </a:ext>
              </a:extLst>
            </p:cNvPr>
            <p:cNvSpPr txBox="1"/>
            <p:nvPr/>
          </p:nvSpPr>
          <p:spPr>
            <a:xfrm>
              <a:off x="58419" y="215386"/>
              <a:ext cx="645162" cy="36932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algn="ctr" defTabSz="685800" eaLnBrk="1" fontAlgn="auto">
                <a:spcBef>
                  <a:spcPts val="0"/>
                </a:spcBef>
                <a:spcAft>
                  <a:spcPts val="0"/>
                </a:spcAft>
                <a:defRPr b="1"/>
              </a:pPr>
              <a:r>
                <a:rPr sz="1350" kern="0" dirty="0">
                  <a:solidFill>
                    <a:srgbClr val="000000"/>
                  </a:solidFill>
                  <a:cs typeface="Arial"/>
                  <a:sym typeface="Arial"/>
                </a:rPr>
                <a:t>x</a:t>
              </a:r>
              <a:r>
                <a:rPr sz="1350" kern="0" baseline="-25000" dirty="0">
                  <a:solidFill>
                    <a:srgbClr val="000000"/>
                  </a:solidFill>
                  <a:cs typeface="Arial"/>
                  <a:sym typeface="Arial"/>
                </a:rPr>
                <a:t>2</a:t>
              </a:r>
            </a:p>
          </p:txBody>
        </p:sp>
      </p:grpSp>
      <p:sp>
        <p:nvSpPr>
          <p:cNvPr id="55" name="Title 1">
            <a:extLst>
              <a:ext uri="{FF2B5EF4-FFF2-40B4-BE49-F238E27FC236}">
                <a16:creationId xmlns:a16="http://schemas.microsoft.com/office/drawing/2014/main" id="{9D49D6A6-A7C1-4041-8469-66842936FA89}"/>
              </a:ext>
            </a:extLst>
          </p:cNvPr>
          <p:cNvSpPr>
            <a:spLocks noGrp="1"/>
          </p:cNvSpPr>
          <p:nvPr>
            <p:ph type="title"/>
          </p:nvPr>
        </p:nvSpPr>
        <p:spPr>
          <a:xfrm>
            <a:off x="853420" y="4309807"/>
            <a:ext cx="10485157" cy="2435720"/>
          </a:xfrm>
        </p:spPr>
        <p:txBody>
          <a:bodyPr vert="horz" lIns="0" tIns="0" rIns="0" bIns="0" rtlCol="0" anchor="b">
            <a:noAutofit/>
          </a:bodyPr>
          <a:lstStyle/>
          <a:p>
            <a:pPr algn="ctr">
              <a:lnSpc>
                <a:spcPct val="90000"/>
              </a:lnSpc>
            </a:pPr>
            <a:r>
              <a:rPr lang="en-US" sz="3200" spc="750" dirty="0">
                <a:solidFill>
                  <a:schemeClr val="bg1"/>
                </a:solidFill>
                <a:sym typeface="Arial"/>
              </a:rPr>
              <a:t>Mixture Model with Covariates </a:t>
            </a:r>
            <a:br>
              <a:rPr lang="en-US" sz="3200" spc="750" dirty="0">
                <a:solidFill>
                  <a:schemeClr val="bg1"/>
                </a:solidFill>
                <a:sym typeface="Arial"/>
              </a:rPr>
            </a:br>
            <a:r>
              <a:rPr lang="en-US" sz="3200" spc="750" dirty="0">
                <a:solidFill>
                  <a:schemeClr val="bg1"/>
                </a:solidFill>
                <a:sym typeface="Arial"/>
              </a:rPr>
              <a:t>and </a:t>
            </a:r>
            <a:br>
              <a:rPr lang="en-US" sz="3200" spc="750" dirty="0">
                <a:solidFill>
                  <a:schemeClr val="bg1"/>
                </a:solidFill>
                <a:sym typeface="Arial"/>
              </a:rPr>
            </a:br>
            <a:r>
              <a:rPr lang="en-US" sz="3200" spc="750" dirty="0">
                <a:solidFill>
                  <a:schemeClr val="bg1"/>
                </a:solidFill>
                <a:sym typeface="Arial"/>
              </a:rPr>
              <a:t>Distal Outcome </a:t>
            </a:r>
            <a:br>
              <a:rPr lang="en-US" sz="3200" spc="750" dirty="0">
                <a:solidFill>
                  <a:schemeClr val="bg1"/>
                </a:solidFill>
                <a:sym typeface="Arial"/>
              </a:rPr>
            </a:br>
            <a:endParaRPr lang="en-US" sz="3200" spc="750" dirty="0">
              <a:solidFill>
                <a:schemeClr val="bg1"/>
              </a:solidFill>
            </a:endParaRPr>
          </a:p>
        </p:txBody>
      </p:sp>
    </p:spTree>
    <p:extLst>
      <p:ext uri="{BB962C8B-B14F-4D97-AF65-F5344CB8AC3E}">
        <p14:creationId xmlns:p14="http://schemas.microsoft.com/office/powerpoint/2010/main" val="1197766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8">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9E73B8-5244-E145-AFE4-116387CB3390}"/>
              </a:ext>
            </a:extLst>
          </p:cNvPr>
          <p:cNvSpPr>
            <a:spLocks noGrp="1"/>
          </p:cNvSpPr>
          <p:nvPr>
            <p:ph type="title"/>
          </p:nvPr>
        </p:nvSpPr>
        <p:spPr>
          <a:xfrm>
            <a:off x="8387932" y="-462369"/>
            <a:ext cx="3894944" cy="1727643"/>
          </a:xfrm>
        </p:spPr>
        <p:txBody>
          <a:bodyPr vert="horz" lIns="0" tIns="0" rIns="0" bIns="0" rtlCol="0" anchor="b">
            <a:normAutofit/>
          </a:bodyPr>
          <a:lstStyle/>
          <a:p>
            <a:r>
              <a:rPr lang="en-US" sz="2400" dirty="0">
                <a:effectLst>
                  <a:outerShdw blurRad="38100" dist="38100" dir="2700000" algn="tl">
                    <a:srgbClr val="000000"/>
                  </a:outerShdw>
                </a:effectLst>
              </a:rPr>
              <a:t>Item Response Probabilities</a:t>
            </a:r>
            <a:endParaRPr lang="en-US" sz="2400" dirty="0"/>
          </a:p>
        </p:txBody>
      </p:sp>
      <p:pic>
        <p:nvPicPr>
          <p:cNvPr id="4" name="Picture 3" descr="Render of clear molecular structure">
            <a:extLst>
              <a:ext uri="{FF2B5EF4-FFF2-40B4-BE49-F238E27FC236}">
                <a16:creationId xmlns:a16="http://schemas.microsoft.com/office/drawing/2014/main" id="{27C20360-B9E6-4F25-A976-9BB913F047DF}"/>
              </a:ext>
            </a:extLst>
          </p:cNvPr>
          <p:cNvPicPr>
            <a:picLocks noChangeAspect="1"/>
          </p:cNvPicPr>
          <p:nvPr/>
        </p:nvPicPr>
        <p:blipFill rotWithShape="1">
          <a:blip r:embed="rId2"/>
          <a:srcRect l="4797" r="23968" b="-1"/>
          <a:stretch/>
        </p:blipFill>
        <p:spPr>
          <a:xfrm>
            <a:off x="20" y="431"/>
            <a:ext cx="8115280" cy="6408311"/>
          </a:xfrm>
          <a:prstGeom prst="rect">
            <a:avLst/>
          </a:prstGeom>
        </p:spPr>
      </p:pic>
      <p:graphicFrame>
        <p:nvGraphicFramePr>
          <p:cNvPr id="7" name="Diagram 6">
            <a:extLst>
              <a:ext uri="{FF2B5EF4-FFF2-40B4-BE49-F238E27FC236}">
                <a16:creationId xmlns:a16="http://schemas.microsoft.com/office/drawing/2014/main" id="{6A3ACD9F-5804-FC4C-94C6-7742D3A37006}"/>
              </a:ext>
            </a:extLst>
          </p:cNvPr>
          <p:cNvGraphicFramePr/>
          <p:nvPr>
            <p:extLst>
              <p:ext uri="{D42A27DB-BD31-4B8C-83A1-F6EECF244321}">
                <p14:modId xmlns:p14="http://schemas.microsoft.com/office/powerpoint/2010/main" val="259975442"/>
              </p:ext>
            </p:extLst>
          </p:nvPr>
        </p:nvGraphicFramePr>
        <p:xfrm>
          <a:off x="8298373" y="2428393"/>
          <a:ext cx="3710550" cy="4231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Rectangle 4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4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F6071F-DCCB-9F46-B68D-0F844C9BF34C}"/>
              </a:ext>
            </a:extLst>
          </p:cNvPr>
          <p:cNvSpPr/>
          <p:nvPr/>
        </p:nvSpPr>
        <p:spPr>
          <a:xfrm>
            <a:off x="8221406" y="1746067"/>
            <a:ext cx="3970574" cy="400110"/>
          </a:xfrm>
          <a:prstGeom prst="rect">
            <a:avLst/>
          </a:prstGeom>
        </p:spPr>
        <p:txBody>
          <a:bodyPr wrap="none">
            <a:spAutoFit/>
          </a:bodyPr>
          <a:lstStyle/>
          <a:p>
            <a:pPr lvl="0"/>
            <a:r>
              <a:rPr lang="en-US" sz="2000" dirty="0"/>
              <a:t>Convert Logit to Probability (Excel):</a:t>
            </a:r>
          </a:p>
        </p:txBody>
      </p:sp>
      <p:sp>
        <p:nvSpPr>
          <p:cNvPr id="20" name="Rectangle 19">
            <a:extLst>
              <a:ext uri="{FF2B5EF4-FFF2-40B4-BE49-F238E27FC236}">
                <a16:creationId xmlns:a16="http://schemas.microsoft.com/office/drawing/2014/main" id="{EEE63AA6-580A-714E-89FB-693ADDB56DAA}"/>
              </a:ext>
            </a:extLst>
          </p:cNvPr>
          <p:cNvSpPr/>
          <p:nvPr/>
        </p:nvSpPr>
        <p:spPr>
          <a:xfrm>
            <a:off x="8298373" y="2509829"/>
            <a:ext cx="3710549" cy="764498"/>
          </a:xfrm>
          <a:prstGeom prst="rect">
            <a:avLst/>
          </a:prstGeom>
          <a:noFill/>
          <a:ln>
            <a:solidFill>
              <a:srgbClr val="EB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635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01A7C51-B2A0-3A48-93BD-E86431010E4F}"/>
              </a:ext>
            </a:extLst>
          </p:cNvPr>
          <p:cNvSpPr>
            <a:spLocks noGrp="1"/>
          </p:cNvSpPr>
          <p:nvPr>
            <p:ph type="title"/>
          </p:nvPr>
        </p:nvSpPr>
        <p:spPr>
          <a:xfrm>
            <a:off x="75643" y="624873"/>
            <a:ext cx="3885783" cy="3387497"/>
          </a:xfrm>
        </p:spPr>
        <p:txBody>
          <a:bodyPr anchor="b">
            <a:normAutofit/>
          </a:bodyPr>
          <a:lstStyle/>
          <a:p>
            <a:pPr algn="r"/>
            <a:r>
              <a:rPr lang="en-US" sz="2800" dirty="0">
                <a:solidFill>
                  <a:schemeClr val="bg1"/>
                </a:solidFill>
                <a:effectLst>
                  <a:outerShdw blurRad="38100" dist="38100" dir="2700000" algn="tl">
                    <a:srgbClr val="000000"/>
                  </a:outerShdw>
                </a:effectLst>
                <a:ea typeface="Arial" charset="0"/>
                <a:cs typeface="Arial" charset="0"/>
              </a:rPr>
              <a:t>Item Response Probabilities</a:t>
            </a:r>
            <a:endParaRPr lang="en-US" sz="2800" dirty="0">
              <a:solidFill>
                <a:schemeClr val="bg1"/>
              </a:solidFill>
            </a:endParaRPr>
          </a:p>
        </p:txBody>
      </p:sp>
      <p:graphicFrame>
        <p:nvGraphicFramePr>
          <p:cNvPr id="6" name="Content Placeholder 5">
            <a:extLst>
              <a:ext uri="{FF2B5EF4-FFF2-40B4-BE49-F238E27FC236}">
                <a16:creationId xmlns:a16="http://schemas.microsoft.com/office/drawing/2014/main" id="{DCE6D92F-5CD6-0647-8354-4F5AE9C51909}"/>
              </a:ext>
            </a:extLst>
          </p:cNvPr>
          <p:cNvGraphicFramePr>
            <a:graphicFrameLocks noGrp="1"/>
          </p:cNvGraphicFramePr>
          <p:nvPr>
            <p:ph idx="1"/>
            <p:extLst>
              <p:ext uri="{D42A27DB-BD31-4B8C-83A1-F6EECF244321}">
                <p14:modId xmlns:p14="http://schemas.microsoft.com/office/powerpoint/2010/main" val="587834189"/>
              </p:ext>
            </p:extLst>
          </p:nvPr>
        </p:nvGraphicFramePr>
        <p:xfrm>
          <a:off x="3853206" y="511839"/>
          <a:ext cx="4037835" cy="6144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descr="Hanging light bulbs with only one light bulb turned on">
            <a:extLst>
              <a:ext uri="{FF2B5EF4-FFF2-40B4-BE49-F238E27FC236}">
                <a16:creationId xmlns:a16="http://schemas.microsoft.com/office/drawing/2014/main" id="{FA67101B-4CDD-9645-98D4-6CF0E29134C6}"/>
              </a:ext>
            </a:extLst>
          </p:cNvPr>
          <p:cNvPicPr>
            <a:picLocks noChangeAspect="1"/>
          </p:cNvPicPr>
          <p:nvPr/>
        </p:nvPicPr>
        <p:blipFill rotWithShape="1">
          <a:blip r:embed="rId7"/>
          <a:srcRect l="16248" r="53988"/>
          <a:stretch/>
        </p:blipFill>
        <p:spPr>
          <a:xfrm>
            <a:off x="8109502" y="10"/>
            <a:ext cx="4082498" cy="6857990"/>
          </a:xfrm>
          <a:prstGeom prst="rect">
            <a:avLst/>
          </a:prstGeom>
        </p:spPr>
      </p:pic>
    </p:spTree>
    <p:extLst>
      <p:ext uri="{BB962C8B-B14F-4D97-AF65-F5344CB8AC3E}">
        <p14:creationId xmlns:p14="http://schemas.microsoft.com/office/powerpoint/2010/main" val="794853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F979F-B29E-6844-9A1D-2F24038F8BF2}"/>
              </a:ext>
            </a:extLst>
          </p:cNvPr>
          <p:cNvSpPr>
            <a:spLocks noGrp="1"/>
          </p:cNvSpPr>
          <p:nvPr>
            <p:ph type="title"/>
          </p:nvPr>
        </p:nvSpPr>
        <p:spPr>
          <a:xfrm>
            <a:off x="1362307" y="-367080"/>
            <a:ext cx="5929422" cy="1852976"/>
          </a:xfrm>
        </p:spPr>
        <p:txBody>
          <a:bodyPr>
            <a:normAutofit/>
          </a:bodyPr>
          <a:lstStyle/>
          <a:p>
            <a:r>
              <a:rPr lang="en-US" sz="4000" dirty="0">
                <a:effectLst>
                  <a:outerShdw blurRad="38100" dist="38100" dir="2700000" algn="tl">
                    <a:srgbClr val="000000"/>
                  </a:outerShdw>
                </a:effectLst>
                <a:ea typeface="Arial" charset="0"/>
                <a:cs typeface="Arial" charset="0"/>
              </a:rPr>
              <a:t>COVID-19 STUDY OF COPING</a:t>
            </a:r>
            <a:endParaRPr lang="en-US" sz="4000" dirty="0"/>
          </a:p>
        </p:txBody>
      </p:sp>
      <p:graphicFrame>
        <p:nvGraphicFramePr>
          <p:cNvPr id="9" name="Content Placeholder 8">
            <a:extLst>
              <a:ext uri="{FF2B5EF4-FFF2-40B4-BE49-F238E27FC236}">
                <a16:creationId xmlns:a16="http://schemas.microsoft.com/office/drawing/2014/main" id="{DE84D981-4218-214A-BE91-C0DCBFC10812}"/>
              </a:ext>
            </a:extLst>
          </p:cNvPr>
          <p:cNvGraphicFramePr>
            <a:graphicFrameLocks noGrp="1"/>
          </p:cNvGraphicFramePr>
          <p:nvPr>
            <p:ph idx="1"/>
            <p:extLst>
              <p:ext uri="{D42A27DB-BD31-4B8C-83A1-F6EECF244321}">
                <p14:modId xmlns:p14="http://schemas.microsoft.com/office/powerpoint/2010/main" val="3875399747"/>
              </p:ext>
            </p:extLst>
          </p:nvPr>
        </p:nvGraphicFramePr>
        <p:xfrm>
          <a:off x="367207" y="2111150"/>
          <a:ext cx="7418987" cy="4043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Rectangle 18">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0">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urgeon analyzing a patient's brainon digital futuristic virtual display">
            <a:extLst>
              <a:ext uri="{FF2B5EF4-FFF2-40B4-BE49-F238E27FC236}">
                <a16:creationId xmlns:a16="http://schemas.microsoft.com/office/drawing/2014/main" id="{11B40229-7FF6-9044-B368-3DD7F59B1F71}"/>
              </a:ext>
            </a:extLst>
          </p:cNvPr>
          <p:cNvPicPr>
            <a:picLocks noChangeAspect="1"/>
          </p:cNvPicPr>
          <p:nvPr/>
        </p:nvPicPr>
        <p:blipFill rotWithShape="1">
          <a:blip r:embed="rId7"/>
          <a:srcRect l="35040" r="31298" b="1"/>
          <a:stretch/>
        </p:blipFill>
        <p:spPr>
          <a:xfrm>
            <a:off x="8115300" y="-12515"/>
            <a:ext cx="4076700" cy="6418631"/>
          </a:xfrm>
          <a:prstGeom prst="rect">
            <a:avLst/>
          </a:prstGeom>
        </p:spPr>
      </p:pic>
      <p:sp>
        <p:nvSpPr>
          <p:cNvPr id="15" name="Rounded Rectangle 14">
            <a:extLst>
              <a:ext uri="{FF2B5EF4-FFF2-40B4-BE49-F238E27FC236}">
                <a16:creationId xmlns:a16="http://schemas.microsoft.com/office/drawing/2014/main" id="{E4C674EC-8F1D-0C49-BDF7-161AA3D8E346}"/>
              </a:ext>
            </a:extLst>
          </p:cNvPr>
          <p:cNvSpPr/>
          <p:nvPr/>
        </p:nvSpPr>
        <p:spPr>
          <a:xfrm>
            <a:off x="3000935" y="1737576"/>
            <a:ext cx="2151529" cy="631547"/>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t>Questions</a:t>
            </a:r>
            <a:endParaRPr lang="en-US" sz="2400" dirty="0"/>
          </a:p>
        </p:txBody>
      </p:sp>
    </p:spTree>
    <p:extLst>
      <p:ext uri="{BB962C8B-B14F-4D97-AF65-F5344CB8AC3E}">
        <p14:creationId xmlns:p14="http://schemas.microsoft.com/office/powerpoint/2010/main" val="447322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73FE5E68-95E2-774A-9291-F954892C8DBC}"/>
              </a:ext>
            </a:extLst>
          </p:cNvPr>
          <p:cNvSpPr/>
          <p:nvPr/>
        </p:nvSpPr>
        <p:spPr>
          <a:xfrm>
            <a:off x="5850469" y="567301"/>
            <a:ext cx="6096000" cy="1692771"/>
          </a:xfrm>
          <a:prstGeom prst="rect">
            <a:avLst/>
          </a:prstGeom>
        </p:spPr>
        <p:txBody>
          <a:bodyPr>
            <a:spAutoFit/>
          </a:bodyPr>
          <a:lstStyle/>
          <a:p>
            <a:r>
              <a:rPr lang="en-US" sz="4000" b="1" dirty="0">
                <a:effectLst>
                  <a:outerShdw blurRad="38100" dist="38100" dir="2700000" algn="tl">
                    <a:srgbClr val="000000"/>
                  </a:outerShdw>
                </a:effectLst>
                <a:latin typeface="+mj-lt"/>
                <a:ea typeface="Arial" charset="0"/>
                <a:cs typeface="Arial" charset="0"/>
              </a:rPr>
              <a:t>Basics of CFA</a:t>
            </a:r>
            <a:br>
              <a:rPr lang="en-US" sz="4000" b="1" dirty="0">
                <a:effectLst>
                  <a:outerShdw blurRad="38100" dist="38100" dir="2700000" algn="tl">
                    <a:srgbClr val="000000"/>
                  </a:outerShdw>
                </a:effectLst>
                <a:latin typeface="+mj-lt"/>
                <a:ea typeface="Arial" charset="0"/>
                <a:cs typeface="Arial" charset="0"/>
              </a:rPr>
            </a:br>
            <a:r>
              <a:rPr lang="en-US" sz="2400" b="1" dirty="0">
                <a:effectLst>
                  <a:outerShdw blurRad="38100" dist="38100" dir="2700000" algn="tl">
                    <a:srgbClr val="000000"/>
                  </a:outerShdw>
                </a:effectLst>
                <a:latin typeface="+mj-lt"/>
                <a:ea typeface="Arial" charset="0"/>
                <a:cs typeface="Arial" charset="0"/>
              </a:rPr>
              <a:t>Simple Structure</a:t>
            </a:r>
            <a:br>
              <a:rPr lang="en-US" sz="4000" b="1" dirty="0">
                <a:effectLst>
                  <a:outerShdw blurRad="38100" dist="38100" dir="2700000" algn="tl">
                    <a:srgbClr val="000000"/>
                  </a:outerShdw>
                </a:effectLst>
                <a:latin typeface="+mj-lt"/>
                <a:ea typeface="Arial" charset="0"/>
                <a:cs typeface="Arial" charset="0"/>
              </a:rPr>
            </a:br>
            <a:r>
              <a:rPr lang="en-US" sz="4000" b="1" dirty="0">
                <a:effectLst>
                  <a:outerShdw blurRad="38100" dist="38100" dir="2700000" algn="tl">
                    <a:srgbClr val="000000"/>
                  </a:outerShdw>
                </a:effectLst>
                <a:latin typeface="+mj-lt"/>
                <a:ea typeface="Arial" charset="0"/>
                <a:cs typeface="Arial" charset="0"/>
              </a:rPr>
              <a:t> </a:t>
            </a:r>
            <a:endParaRPr lang="en-US" sz="2400" dirty="0">
              <a:latin typeface="+mj-lt"/>
            </a:endParaRPr>
          </a:p>
        </p:txBody>
      </p:sp>
      <p:sp>
        <p:nvSpPr>
          <p:cNvPr id="102" name="Oval 101">
            <a:extLst>
              <a:ext uri="{FF2B5EF4-FFF2-40B4-BE49-F238E27FC236}">
                <a16:creationId xmlns:a16="http://schemas.microsoft.com/office/drawing/2014/main" id="{01279803-9210-1E4C-B45B-9A1F1142D5B4}"/>
              </a:ext>
            </a:extLst>
          </p:cNvPr>
          <p:cNvSpPr/>
          <p:nvPr/>
        </p:nvSpPr>
        <p:spPr>
          <a:xfrm>
            <a:off x="3293533" y="2480733"/>
            <a:ext cx="1447800" cy="13716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f1</a:t>
            </a:r>
          </a:p>
        </p:txBody>
      </p:sp>
      <p:sp>
        <p:nvSpPr>
          <p:cNvPr id="103" name="Oval 102">
            <a:extLst>
              <a:ext uri="{FF2B5EF4-FFF2-40B4-BE49-F238E27FC236}">
                <a16:creationId xmlns:a16="http://schemas.microsoft.com/office/drawing/2014/main" id="{46D75B00-1DF5-7B44-A5AE-756038E08ED8}"/>
              </a:ext>
            </a:extLst>
          </p:cNvPr>
          <p:cNvSpPr/>
          <p:nvPr/>
        </p:nvSpPr>
        <p:spPr>
          <a:xfrm>
            <a:off x="3293533" y="4713815"/>
            <a:ext cx="1447800" cy="13716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f2</a:t>
            </a:r>
          </a:p>
        </p:txBody>
      </p:sp>
      <p:sp>
        <p:nvSpPr>
          <p:cNvPr id="104" name="Rectangle 103">
            <a:extLst>
              <a:ext uri="{FF2B5EF4-FFF2-40B4-BE49-F238E27FC236}">
                <a16:creationId xmlns:a16="http://schemas.microsoft.com/office/drawing/2014/main" id="{4F2CE165-2DD6-2141-BB9E-218D4E4F834B}"/>
              </a:ext>
            </a:extLst>
          </p:cNvPr>
          <p:cNvSpPr/>
          <p:nvPr/>
        </p:nvSpPr>
        <p:spPr>
          <a:xfrm>
            <a:off x="6341532" y="2137833"/>
            <a:ext cx="618067" cy="495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y1</a:t>
            </a:r>
          </a:p>
        </p:txBody>
      </p:sp>
      <p:sp>
        <p:nvSpPr>
          <p:cNvPr id="105" name="Rectangle 104">
            <a:extLst>
              <a:ext uri="{FF2B5EF4-FFF2-40B4-BE49-F238E27FC236}">
                <a16:creationId xmlns:a16="http://schemas.microsoft.com/office/drawing/2014/main" id="{D55E6D02-ED15-D343-8590-ECE2DE4B8EE6}"/>
              </a:ext>
            </a:extLst>
          </p:cNvPr>
          <p:cNvSpPr/>
          <p:nvPr/>
        </p:nvSpPr>
        <p:spPr>
          <a:xfrm>
            <a:off x="6341533" y="2811357"/>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y2</a:t>
            </a:r>
          </a:p>
        </p:txBody>
      </p:sp>
      <p:sp>
        <p:nvSpPr>
          <p:cNvPr id="106" name="Rectangle 105">
            <a:extLst>
              <a:ext uri="{FF2B5EF4-FFF2-40B4-BE49-F238E27FC236}">
                <a16:creationId xmlns:a16="http://schemas.microsoft.com/office/drawing/2014/main" id="{C2283E3A-C7A8-0248-BE3E-C9BF4409F991}"/>
              </a:ext>
            </a:extLst>
          </p:cNvPr>
          <p:cNvSpPr/>
          <p:nvPr/>
        </p:nvSpPr>
        <p:spPr>
          <a:xfrm>
            <a:off x="6341533" y="3470699"/>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y3</a:t>
            </a:r>
          </a:p>
        </p:txBody>
      </p:sp>
      <p:sp>
        <p:nvSpPr>
          <p:cNvPr id="107" name="Rectangle 106">
            <a:extLst>
              <a:ext uri="{FF2B5EF4-FFF2-40B4-BE49-F238E27FC236}">
                <a16:creationId xmlns:a16="http://schemas.microsoft.com/office/drawing/2014/main" id="{C45C2649-2484-2B49-BA64-EB6FCA34CC88}"/>
              </a:ext>
            </a:extLst>
          </p:cNvPr>
          <p:cNvSpPr/>
          <p:nvPr/>
        </p:nvSpPr>
        <p:spPr>
          <a:xfrm>
            <a:off x="6349999" y="4498128"/>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y4</a:t>
            </a:r>
          </a:p>
        </p:txBody>
      </p:sp>
      <p:sp>
        <p:nvSpPr>
          <p:cNvPr id="108" name="Rectangle 107">
            <a:extLst>
              <a:ext uri="{FF2B5EF4-FFF2-40B4-BE49-F238E27FC236}">
                <a16:creationId xmlns:a16="http://schemas.microsoft.com/office/drawing/2014/main" id="{AC430994-5E03-0748-9344-1A4E908417A8}"/>
              </a:ext>
            </a:extLst>
          </p:cNvPr>
          <p:cNvSpPr/>
          <p:nvPr/>
        </p:nvSpPr>
        <p:spPr>
          <a:xfrm>
            <a:off x="6341533" y="5147733"/>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y5</a:t>
            </a:r>
          </a:p>
        </p:txBody>
      </p:sp>
      <p:sp>
        <p:nvSpPr>
          <p:cNvPr id="109" name="Rectangle 108">
            <a:extLst>
              <a:ext uri="{FF2B5EF4-FFF2-40B4-BE49-F238E27FC236}">
                <a16:creationId xmlns:a16="http://schemas.microsoft.com/office/drawing/2014/main" id="{A0914E24-2DAA-9D4B-A039-A89A9A3E8687}"/>
              </a:ext>
            </a:extLst>
          </p:cNvPr>
          <p:cNvSpPr/>
          <p:nvPr/>
        </p:nvSpPr>
        <p:spPr>
          <a:xfrm>
            <a:off x="6349999" y="5830993"/>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y6</a:t>
            </a:r>
          </a:p>
        </p:txBody>
      </p:sp>
      <p:cxnSp>
        <p:nvCxnSpPr>
          <p:cNvPr id="110" name="Straight Arrow Connector 109">
            <a:extLst>
              <a:ext uri="{FF2B5EF4-FFF2-40B4-BE49-F238E27FC236}">
                <a16:creationId xmlns:a16="http://schemas.microsoft.com/office/drawing/2014/main" id="{3C355390-4B68-064C-AB21-CF3F357C231A}"/>
              </a:ext>
            </a:extLst>
          </p:cNvPr>
          <p:cNvCxnSpPr/>
          <p:nvPr/>
        </p:nvCxnSpPr>
        <p:spPr>
          <a:xfrm flipV="1">
            <a:off x="4741333" y="2385482"/>
            <a:ext cx="1595119" cy="742951"/>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DE925D4A-9BA4-214A-9FE4-FF9654EFF111}"/>
              </a:ext>
            </a:extLst>
          </p:cNvPr>
          <p:cNvCxnSpPr>
            <a:cxnSpLocks/>
            <a:stCxn id="102" idx="6"/>
          </p:cNvCxnSpPr>
          <p:nvPr/>
        </p:nvCxnSpPr>
        <p:spPr>
          <a:xfrm flipV="1">
            <a:off x="4741333" y="3128433"/>
            <a:ext cx="1595119" cy="38100"/>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0612863D-F949-784C-A9D6-E52301FBB807}"/>
              </a:ext>
            </a:extLst>
          </p:cNvPr>
          <p:cNvCxnSpPr>
            <a:cxnSpLocks/>
            <a:stCxn id="102" idx="6"/>
            <a:endCxn id="106" idx="1"/>
          </p:cNvCxnSpPr>
          <p:nvPr/>
        </p:nvCxnSpPr>
        <p:spPr>
          <a:xfrm>
            <a:off x="4741333" y="3166533"/>
            <a:ext cx="1600200" cy="551815"/>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AD7EF040-7B6B-0B4F-ADAC-8696CD87A979}"/>
              </a:ext>
            </a:extLst>
          </p:cNvPr>
          <p:cNvCxnSpPr>
            <a:cxnSpLocks/>
            <a:stCxn id="103" idx="6"/>
          </p:cNvCxnSpPr>
          <p:nvPr/>
        </p:nvCxnSpPr>
        <p:spPr>
          <a:xfrm flipV="1">
            <a:off x="4741333" y="4766734"/>
            <a:ext cx="1595119" cy="632881"/>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F6CCCA64-990F-7D48-B211-088E72B28BD0}"/>
              </a:ext>
            </a:extLst>
          </p:cNvPr>
          <p:cNvCxnSpPr>
            <a:cxnSpLocks/>
            <a:stCxn id="103" idx="6"/>
          </p:cNvCxnSpPr>
          <p:nvPr/>
        </p:nvCxnSpPr>
        <p:spPr>
          <a:xfrm flipV="1">
            <a:off x="4741333" y="5395382"/>
            <a:ext cx="1595119" cy="4233"/>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7DADCFBC-8464-EE4E-8A78-DC58B71C3197}"/>
              </a:ext>
            </a:extLst>
          </p:cNvPr>
          <p:cNvCxnSpPr>
            <a:cxnSpLocks/>
            <a:stCxn id="103" idx="6"/>
          </p:cNvCxnSpPr>
          <p:nvPr/>
        </p:nvCxnSpPr>
        <p:spPr>
          <a:xfrm>
            <a:off x="4741333" y="5399615"/>
            <a:ext cx="1595119" cy="685800"/>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D7498907-E20E-1947-851E-1556559215D6}"/>
              </a:ext>
            </a:extLst>
          </p:cNvPr>
          <p:cNvSpPr txBox="1"/>
          <p:nvPr/>
        </p:nvSpPr>
        <p:spPr>
          <a:xfrm>
            <a:off x="5534661" y="2288898"/>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1</a:t>
            </a:r>
            <a:endParaRPr lang="en-US" baseline="-25000" dirty="0">
              <a:solidFill>
                <a:srgbClr val="5AC8A9"/>
              </a:solidFill>
            </a:endParaRPr>
          </a:p>
        </p:txBody>
      </p:sp>
      <p:sp>
        <p:nvSpPr>
          <p:cNvPr id="117" name="TextBox 116">
            <a:extLst>
              <a:ext uri="{FF2B5EF4-FFF2-40B4-BE49-F238E27FC236}">
                <a16:creationId xmlns:a16="http://schemas.microsoft.com/office/drawing/2014/main" id="{BDECABAB-9BA0-554B-85BB-A3E16FDF3464}"/>
              </a:ext>
            </a:extLst>
          </p:cNvPr>
          <p:cNvSpPr txBox="1"/>
          <p:nvPr/>
        </p:nvSpPr>
        <p:spPr>
          <a:xfrm>
            <a:off x="5731934" y="2787888"/>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2</a:t>
            </a:r>
            <a:endParaRPr lang="en-US" baseline="-25000" dirty="0">
              <a:solidFill>
                <a:srgbClr val="5AC8A9"/>
              </a:solidFill>
            </a:endParaRPr>
          </a:p>
        </p:txBody>
      </p:sp>
      <p:sp>
        <p:nvSpPr>
          <p:cNvPr id="118" name="TextBox 117">
            <a:extLst>
              <a:ext uri="{FF2B5EF4-FFF2-40B4-BE49-F238E27FC236}">
                <a16:creationId xmlns:a16="http://schemas.microsoft.com/office/drawing/2014/main" id="{5B65C1E8-90A9-264D-A99E-CC370CD08B34}"/>
              </a:ext>
            </a:extLst>
          </p:cNvPr>
          <p:cNvSpPr txBox="1"/>
          <p:nvPr/>
        </p:nvSpPr>
        <p:spPr>
          <a:xfrm>
            <a:off x="5750560" y="3213561"/>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3</a:t>
            </a:r>
            <a:endParaRPr lang="en-US" baseline="-25000" dirty="0">
              <a:solidFill>
                <a:srgbClr val="5AC8A9"/>
              </a:solidFill>
            </a:endParaRPr>
          </a:p>
        </p:txBody>
      </p:sp>
      <p:sp>
        <p:nvSpPr>
          <p:cNvPr id="119" name="TextBox 118">
            <a:extLst>
              <a:ext uri="{FF2B5EF4-FFF2-40B4-BE49-F238E27FC236}">
                <a16:creationId xmlns:a16="http://schemas.microsoft.com/office/drawing/2014/main" id="{CA221EFF-A031-5040-BA44-6707E164AB10}"/>
              </a:ext>
            </a:extLst>
          </p:cNvPr>
          <p:cNvSpPr txBox="1"/>
          <p:nvPr/>
        </p:nvSpPr>
        <p:spPr>
          <a:xfrm>
            <a:off x="5541433" y="4568850"/>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4</a:t>
            </a:r>
            <a:endParaRPr lang="en-US" baseline="-25000" dirty="0">
              <a:solidFill>
                <a:srgbClr val="5AC8A9"/>
              </a:solidFill>
            </a:endParaRPr>
          </a:p>
        </p:txBody>
      </p:sp>
      <p:sp>
        <p:nvSpPr>
          <p:cNvPr id="120" name="TextBox 119">
            <a:extLst>
              <a:ext uri="{FF2B5EF4-FFF2-40B4-BE49-F238E27FC236}">
                <a16:creationId xmlns:a16="http://schemas.microsoft.com/office/drawing/2014/main" id="{C8E860D6-AED1-3A40-9ADA-C9EB0694B0A0}"/>
              </a:ext>
            </a:extLst>
          </p:cNvPr>
          <p:cNvSpPr txBox="1"/>
          <p:nvPr/>
        </p:nvSpPr>
        <p:spPr>
          <a:xfrm>
            <a:off x="5731086" y="5015148"/>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5</a:t>
            </a:r>
            <a:endParaRPr lang="en-US" baseline="-25000" dirty="0">
              <a:solidFill>
                <a:srgbClr val="5AC8A9"/>
              </a:solidFill>
            </a:endParaRPr>
          </a:p>
        </p:txBody>
      </p:sp>
      <p:sp>
        <p:nvSpPr>
          <p:cNvPr id="121" name="TextBox 120">
            <a:extLst>
              <a:ext uri="{FF2B5EF4-FFF2-40B4-BE49-F238E27FC236}">
                <a16:creationId xmlns:a16="http://schemas.microsoft.com/office/drawing/2014/main" id="{AC9C160F-C8B4-844D-B477-6A72489C2141}"/>
              </a:ext>
            </a:extLst>
          </p:cNvPr>
          <p:cNvSpPr txBox="1"/>
          <p:nvPr/>
        </p:nvSpPr>
        <p:spPr>
          <a:xfrm>
            <a:off x="5803053" y="5541975"/>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6</a:t>
            </a:r>
            <a:endParaRPr lang="en-US" baseline="-25000" dirty="0">
              <a:solidFill>
                <a:srgbClr val="5AC8A9"/>
              </a:solidFill>
            </a:endParaRPr>
          </a:p>
        </p:txBody>
      </p:sp>
      <p:sp>
        <p:nvSpPr>
          <p:cNvPr id="122" name="Oval 121">
            <a:extLst>
              <a:ext uri="{FF2B5EF4-FFF2-40B4-BE49-F238E27FC236}">
                <a16:creationId xmlns:a16="http://schemas.microsoft.com/office/drawing/2014/main" id="{F009A2AD-5C60-1648-BD48-31996F29868A}"/>
              </a:ext>
            </a:extLst>
          </p:cNvPr>
          <p:cNvSpPr/>
          <p:nvPr/>
        </p:nvSpPr>
        <p:spPr>
          <a:xfrm>
            <a:off x="8013700" y="2157821"/>
            <a:ext cx="568962" cy="4753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e1</a:t>
            </a:r>
          </a:p>
        </p:txBody>
      </p:sp>
      <p:cxnSp>
        <p:nvCxnSpPr>
          <p:cNvPr id="123" name="Straight Arrow Connector 122">
            <a:extLst>
              <a:ext uri="{FF2B5EF4-FFF2-40B4-BE49-F238E27FC236}">
                <a16:creationId xmlns:a16="http://schemas.microsoft.com/office/drawing/2014/main" id="{A2E32DD0-D92B-9F43-8738-B15B0FB252CE}"/>
              </a:ext>
            </a:extLst>
          </p:cNvPr>
          <p:cNvCxnSpPr>
            <a:cxnSpLocks/>
            <a:stCxn id="122" idx="2"/>
          </p:cNvCxnSpPr>
          <p:nvPr/>
        </p:nvCxnSpPr>
        <p:spPr>
          <a:xfrm flipH="1">
            <a:off x="6959600" y="2395477"/>
            <a:ext cx="1054100" cy="6456"/>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1F85EC45-86D9-DA41-ACC8-C08FABDCC92D}"/>
              </a:ext>
            </a:extLst>
          </p:cNvPr>
          <p:cNvSpPr/>
          <p:nvPr/>
        </p:nvSpPr>
        <p:spPr>
          <a:xfrm>
            <a:off x="8037407" y="2820432"/>
            <a:ext cx="568962" cy="4753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e2</a:t>
            </a:r>
          </a:p>
        </p:txBody>
      </p:sp>
      <p:cxnSp>
        <p:nvCxnSpPr>
          <p:cNvPr id="125" name="Straight Arrow Connector 124">
            <a:extLst>
              <a:ext uri="{FF2B5EF4-FFF2-40B4-BE49-F238E27FC236}">
                <a16:creationId xmlns:a16="http://schemas.microsoft.com/office/drawing/2014/main" id="{CDF4D28D-F28D-234C-8DA4-62CF8A2F136B}"/>
              </a:ext>
            </a:extLst>
          </p:cNvPr>
          <p:cNvCxnSpPr>
            <a:cxnSpLocks/>
            <a:stCxn id="124" idx="2"/>
            <a:endCxn id="105" idx="3"/>
          </p:cNvCxnSpPr>
          <p:nvPr/>
        </p:nvCxnSpPr>
        <p:spPr>
          <a:xfrm flipH="1">
            <a:off x="6951133" y="3058088"/>
            <a:ext cx="1086274" cy="918"/>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7CD30F56-CA26-D04C-82E6-0AC550C5B223}"/>
              </a:ext>
            </a:extLst>
          </p:cNvPr>
          <p:cNvSpPr/>
          <p:nvPr/>
        </p:nvSpPr>
        <p:spPr>
          <a:xfrm>
            <a:off x="8040793" y="3449331"/>
            <a:ext cx="568962" cy="4753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e3</a:t>
            </a:r>
          </a:p>
        </p:txBody>
      </p:sp>
      <p:cxnSp>
        <p:nvCxnSpPr>
          <p:cNvPr id="127" name="Straight Arrow Connector 126">
            <a:extLst>
              <a:ext uri="{FF2B5EF4-FFF2-40B4-BE49-F238E27FC236}">
                <a16:creationId xmlns:a16="http://schemas.microsoft.com/office/drawing/2014/main" id="{F061A243-29D4-0444-92D1-F32D67E71F45}"/>
              </a:ext>
            </a:extLst>
          </p:cNvPr>
          <p:cNvCxnSpPr>
            <a:cxnSpLocks/>
            <a:stCxn id="126" idx="2"/>
          </p:cNvCxnSpPr>
          <p:nvPr/>
        </p:nvCxnSpPr>
        <p:spPr>
          <a:xfrm flipH="1">
            <a:off x="6959599" y="3686987"/>
            <a:ext cx="1081194" cy="0"/>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77E8CA77-43F1-A74B-9102-C957157822A5}"/>
              </a:ext>
            </a:extLst>
          </p:cNvPr>
          <p:cNvSpPr/>
          <p:nvPr/>
        </p:nvSpPr>
        <p:spPr>
          <a:xfrm>
            <a:off x="8037407" y="4483946"/>
            <a:ext cx="568962" cy="5173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e4</a:t>
            </a:r>
          </a:p>
        </p:txBody>
      </p:sp>
      <p:cxnSp>
        <p:nvCxnSpPr>
          <p:cNvPr id="129" name="Straight Arrow Connector 128">
            <a:extLst>
              <a:ext uri="{FF2B5EF4-FFF2-40B4-BE49-F238E27FC236}">
                <a16:creationId xmlns:a16="http://schemas.microsoft.com/office/drawing/2014/main" id="{B207D7F6-AF0B-7444-B29E-A90D8822088D}"/>
              </a:ext>
            </a:extLst>
          </p:cNvPr>
          <p:cNvCxnSpPr>
            <a:cxnSpLocks/>
            <a:stCxn id="128" idx="2"/>
          </p:cNvCxnSpPr>
          <p:nvPr/>
        </p:nvCxnSpPr>
        <p:spPr>
          <a:xfrm flipH="1">
            <a:off x="6973147" y="4742619"/>
            <a:ext cx="1064260" cy="3159"/>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D2E13DAE-3F62-9B4D-A99E-ECB17391AC7D}"/>
              </a:ext>
            </a:extLst>
          </p:cNvPr>
          <p:cNvSpPr/>
          <p:nvPr/>
        </p:nvSpPr>
        <p:spPr>
          <a:xfrm>
            <a:off x="8037407" y="5093389"/>
            <a:ext cx="568962" cy="5173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e5</a:t>
            </a:r>
          </a:p>
        </p:txBody>
      </p:sp>
      <p:cxnSp>
        <p:nvCxnSpPr>
          <p:cNvPr id="131" name="Straight Arrow Connector 130">
            <a:extLst>
              <a:ext uri="{FF2B5EF4-FFF2-40B4-BE49-F238E27FC236}">
                <a16:creationId xmlns:a16="http://schemas.microsoft.com/office/drawing/2014/main" id="{955723E6-1C9D-DD4B-B569-991F89DEE99F}"/>
              </a:ext>
            </a:extLst>
          </p:cNvPr>
          <p:cNvCxnSpPr>
            <a:cxnSpLocks/>
          </p:cNvCxnSpPr>
          <p:nvPr/>
        </p:nvCxnSpPr>
        <p:spPr>
          <a:xfrm flipH="1">
            <a:off x="6941819" y="5382291"/>
            <a:ext cx="1071881" cy="13091"/>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106B98-3BAE-1348-B081-4316176C0D44}"/>
              </a:ext>
            </a:extLst>
          </p:cNvPr>
          <p:cNvSpPr/>
          <p:nvPr/>
        </p:nvSpPr>
        <p:spPr>
          <a:xfrm>
            <a:off x="8013700" y="5798250"/>
            <a:ext cx="568962" cy="5173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e6</a:t>
            </a:r>
          </a:p>
        </p:txBody>
      </p:sp>
      <p:cxnSp>
        <p:nvCxnSpPr>
          <p:cNvPr id="133" name="Straight Arrow Connector 132">
            <a:extLst>
              <a:ext uri="{FF2B5EF4-FFF2-40B4-BE49-F238E27FC236}">
                <a16:creationId xmlns:a16="http://schemas.microsoft.com/office/drawing/2014/main" id="{9A8D709C-5C03-9F41-845E-E7FED9183BF3}"/>
              </a:ext>
            </a:extLst>
          </p:cNvPr>
          <p:cNvCxnSpPr/>
          <p:nvPr/>
        </p:nvCxnSpPr>
        <p:spPr>
          <a:xfrm flipH="1">
            <a:off x="6951133" y="6056923"/>
            <a:ext cx="1062567" cy="0"/>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sp>
        <p:nvSpPr>
          <p:cNvPr id="38" name="Arc 65">
            <a:extLst>
              <a:ext uri="{FF2B5EF4-FFF2-40B4-BE49-F238E27FC236}">
                <a16:creationId xmlns:a16="http://schemas.microsoft.com/office/drawing/2014/main" id="{CDC3991C-1598-464A-8205-10898D8A5870}"/>
              </a:ext>
            </a:extLst>
          </p:cNvPr>
          <p:cNvSpPr>
            <a:spLocks/>
          </p:cNvSpPr>
          <p:nvPr/>
        </p:nvSpPr>
        <p:spPr bwMode="auto">
          <a:xfrm rot="21445290">
            <a:off x="2622008" y="3108780"/>
            <a:ext cx="742764" cy="2486507"/>
          </a:xfrm>
          <a:custGeom>
            <a:avLst/>
            <a:gdLst>
              <a:gd name="G0" fmla="+- 21600 0 0"/>
              <a:gd name="G1" fmla="+- 21600 0 0"/>
              <a:gd name="G2" fmla="+- 21600 0 0"/>
              <a:gd name="T0" fmla="*/ 19169 w 21600"/>
              <a:gd name="T1" fmla="*/ 43063 h 43063"/>
              <a:gd name="T2" fmla="*/ 21499 w 21600"/>
              <a:gd name="T3" fmla="*/ 0 h 43063"/>
              <a:gd name="T4" fmla="*/ 21600 w 21600"/>
              <a:gd name="T5" fmla="*/ 21600 h 43063"/>
            </a:gdLst>
            <a:ahLst/>
            <a:cxnLst>
              <a:cxn ang="0">
                <a:pos x="T0" y="T1"/>
              </a:cxn>
              <a:cxn ang="0">
                <a:pos x="T2" y="T3"/>
              </a:cxn>
              <a:cxn ang="0">
                <a:pos x="T4" y="T5"/>
              </a:cxn>
            </a:cxnLst>
            <a:rect l="0" t="0" r="r" b="b"/>
            <a:pathLst>
              <a:path w="21600" h="43063" fill="none" extrusionOk="0">
                <a:moveTo>
                  <a:pt x="19169" y="43062"/>
                </a:moveTo>
                <a:cubicBezTo>
                  <a:pt x="8250" y="41826"/>
                  <a:pt x="0" y="32588"/>
                  <a:pt x="0" y="21600"/>
                </a:cubicBezTo>
                <a:cubicBezTo>
                  <a:pt x="0" y="9710"/>
                  <a:pt x="9609" y="55"/>
                  <a:pt x="21499" y="0"/>
                </a:cubicBezTo>
              </a:path>
              <a:path w="21600" h="43063" stroke="0" extrusionOk="0">
                <a:moveTo>
                  <a:pt x="19169" y="43062"/>
                </a:moveTo>
                <a:cubicBezTo>
                  <a:pt x="8250" y="41826"/>
                  <a:pt x="0" y="32588"/>
                  <a:pt x="0" y="21600"/>
                </a:cubicBezTo>
                <a:cubicBezTo>
                  <a:pt x="0" y="9710"/>
                  <a:pt x="9609" y="55"/>
                  <a:pt x="21499" y="0"/>
                </a:cubicBezTo>
                <a:lnTo>
                  <a:pt x="21600" y="21600"/>
                </a:lnTo>
                <a:close/>
              </a:path>
            </a:pathLst>
          </a:custGeom>
          <a:noFill/>
          <a:ln w="25400" cap="rnd">
            <a:solidFill>
              <a:srgbClr val="FF0000"/>
            </a:solidFill>
            <a:round/>
            <a:headEnd type="triangle" w="med" len="med"/>
            <a:tailEnd type="triangle" w="med" len="med"/>
          </a:ln>
          <a:effectLst/>
          <a:extLst>
            <a:ext uri="{909E8E84-426E-40DD-AFC4-6F175D3DCCD1}">
              <a14:hiddenFill xmlns:a14="http://schemas.microsoft.com/office/drawing/2010/main">
                <a:solidFill>
                  <a:srgbClr val="A5001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90000"/>
              </a:lnSpc>
              <a:spcBef>
                <a:spcPct val="0"/>
              </a:spcBef>
              <a:spcAft>
                <a:spcPct val="0"/>
              </a:spcAft>
            </a:pPr>
            <a:endParaRPr lang="en-US" sz="1000" b="1">
              <a:solidFill>
                <a:srgbClr val="FFFFFF"/>
              </a:solidFill>
              <a:latin typeface="Arial" panose="020B0604020202020204" pitchFamily="34" charset="0"/>
            </a:endParaRPr>
          </a:p>
        </p:txBody>
      </p:sp>
    </p:spTree>
    <p:extLst>
      <p:ext uri="{BB962C8B-B14F-4D97-AF65-F5344CB8AC3E}">
        <p14:creationId xmlns:p14="http://schemas.microsoft.com/office/powerpoint/2010/main" val="3979501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F2397C-321D-1548-A01E-4E0048FEC64C}"/>
              </a:ext>
            </a:extLst>
          </p:cNvPr>
          <p:cNvSpPr>
            <a:spLocks noGrp="1"/>
          </p:cNvSpPr>
          <p:nvPr>
            <p:ph type="title"/>
          </p:nvPr>
        </p:nvSpPr>
        <p:spPr>
          <a:xfrm>
            <a:off x="73635" y="1519369"/>
            <a:ext cx="3005741" cy="2826182"/>
          </a:xfrm>
        </p:spPr>
        <p:txBody>
          <a:bodyPr vert="horz" lIns="0" tIns="0" rIns="0" bIns="0" rtlCol="0" anchor="ctr">
            <a:normAutofit/>
          </a:bodyPr>
          <a:lstStyle/>
          <a:p>
            <a:pPr algn="ctr"/>
            <a:r>
              <a:rPr lang="en-US" sz="2400" spc="750" dirty="0">
                <a:solidFill>
                  <a:schemeClr val="bg1"/>
                </a:solidFill>
              </a:rPr>
              <a:t>IRPs </a:t>
            </a:r>
            <a:br>
              <a:rPr lang="en-US" sz="2400" spc="750" dirty="0">
                <a:solidFill>
                  <a:schemeClr val="bg1"/>
                </a:solidFill>
              </a:rPr>
            </a:br>
            <a:r>
              <a:rPr lang="en-US" sz="2400" spc="750" dirty="0">
                <a:solidFill>
                  <a:schemeClr val="bg1"/>
                </a:solidFill>
              </a:rPr>
              <a:t>= </a:t>
            </a:r>
            <a:br>
              <a:rPr lang="en-US" sz="2400" spc="750" dirty="0">
                <a:solidFill>
                  <a:schemeClr val="bg1"/>
                </a:solidFill>
              </a:rPr>
            </a:br>
            <a:r>
              <a:rPr lang="en-US" sz="2400" spc="750" dirty="0">
                <a:solidFill>
                  <a:schemeClr val="bg1"/>
                </a:solidFill>
              </a:rPr>
              <a:t>Typologies</a:t>
            </a:r>
          </a:p>
        </p:txBody>
      </p:sp>
      <p:graphicFrame>
        <p:nvGraphicFramePr>
          <p:cNvPr id="12" name="Table 11">
            <a:extLst>
              <a:ext uri="{FF2B5EF4-FFF2-40B4-BE49-F238E27FC236}">
                <a16:creationId xmlns:a16="http://schemas.microsoft.com/office/drawing/2014/main" id="{76DE2429-48FD-394F-8A6C-1B952025AA7F}"/>
              </a:ext>
            </a:extLst>
          </p:cNvPr>
          <p:cNvGraphicFramePr>
            <a:graphicFrameLocks noGrp="1"/>
          </p:cNvGraphicFramePr>
          <p:nvPr>
            <p:extLst>
              <p:ext uri="{D42A27DB-BD31-4B8C-83A1-F6EECF244321}">
                <p14:modId xmlns:p14="http://schemas.microsoft.com/office/powerpoint/2010/main" val="3524514617"/>
              </p:ext>
            </p:extLst>
          </p:nvPr>
        </p:nvGraphicFramePr>
        <p:xfrm>
          <a:off x="3047998" y="202668"/>
          <a:ext cx="8915401" cy="6426517"/>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623949691"/>
                    </a:ext>
                  </a:extLst>
                </a:gridCol>
                <a:gridCol w="762003">
                  <a:extLst>
                    <a:ext uri="{9D8B030D-6E8A-4147-A177-3AD203B41FA5}">
                      <a16:colId xmlns:a16="http://schemas.microsoft.com/office/drawing/2014/main" val="1745382786"/>
                    </a:ext>
                  </a:extLst>
                </a:gridCol>
                <a:gridCol w="838199">
                  <a:extLst>
                    <a:ext uri="{9D8B030D-6E8A-4147-A177-3AD203B41FA5}">
                      <a16:colId xmlns:a16="http://schemas.microsoft.com/office/drawing/2014/main" val="354670368"/>
                    </a:ext>
                  </a:extLst>
                </a:gridCol>
                <a:gridCol w="609602">
                  <a:extLst>
                    <a:ext uri="{9D8B030D-6E8A-4147-A177-3AD203B41FA5}">
                      <a16:colId xmlns:a16="http://schemas.microsoft.com/office/drawing/2014/main" val="891558134"/>
                    </a:ext>
                  </a:extLst>
                </a:gridCol>
                <a:gridCol w="990600">
                  <a:extLst>
                    <a:ext uri="{9D8B030D-6E8A-4147-A177-3AD203B41FA5}">
                      <a16:colId xmlns:a16="http://schemas.microsoft.com/office/drawing/2014/main" val="4192149783"/>
                    </a:ext>
                  </a:extLst>
                </a:gridCol>
                <a:gridCol w="685799">
                  <a:extLst>
                    <a:ext uri="{9D8B030D-6E8A-4147-A177-3AD203B41FA5}">
                      <a16:colId xmlns:a16="http://schemas.microsoft.com/office/drawing/2014/main" val="4054834141"/>
                    </a:ext>
                  </a:extLst>
                </a:gridCol>
                <a:gridCol w="685799">
                  <a:extLst>
                    <a:ext uri="{9D8B030D-6E8A-4147-A177-3AD203B41FA5}">
                      <a16:colId xmlns:a16="http://schemas.microsoft.com/office/drawing/2014/main" val="4030595670"/>
                    </a:ext>
                  </a:extLst>
                </a:gridCol>
                <a:gridCol w="609602">
                  <a:extLst>
                    <a:ext uri="{9D8B030D-6E8A-4147-A177-3AD203B41FA5}">
                      <a16:colId xmlns:a16="http://schemas.microsoft.com/office/drawing/2014/main" val="2616211202"/>
                    </a:ext>
                  </a:extLst>
                </a:gridCol>
                <a:gridCol w="914397">
                  <a:extLst>
                    <a:ext uri="{9D8B030D-6E8A-4147-A177-3AD203B41FA5}">
                      <a16:colId xmlns:a16="http://schemas.microsoft.com/office/drawing/2014/main" val="313948894"/>
                    </a:ext>
                  </a:extLst>
                </a:gridCol>
                <a:gridCol w="812132">
                  <a:extLst>
                    <a:ext uri="{9D8B030D-6E8A-4147-A177-3AD203B41FA5}">
                      <a16:colId xmlns:a16="http://schemas.microsoft.com/office/drawing/2014/main" val="2639277496"/>
                    </a:ext>
                  </a:extLst>
                </a:gridCol>
                <a:gridCol w="1016668">
                  <a:extLst>
                    <a:ext uri="{9D8B030D-6E8A-4147-A177-3AD203B41FA5}">
                      <a16:colId xmlns:a16="http://schemas.microsoft.com/office/drawing/2014/main" val="395315875"/>
                    </a:ext>
                  </a:extLst>
                </a:gridCol>
              </a:tblGrid>
              <a:tr h="297637">
                <a:tc gridSpan="11">
                  <a:txBody>
                    <a:bodyPr/>
                    <a:lstStyle/>
                    <a:p>
                      <a:pPr algn="ctr" fontAlgn="b"/>
                      <a:r>
                        <a:rPr lang="en-US" sz="1400" u="none" strike="noStrike" dirty="0">
                          <a:effectLst/>
                        </a:rPr>
                        <a:t>3-Class Latent Class Analysis Example</a:t>
                      </a:r>
                      <a:endParaRPr lang="en-US" sz="1400" b="1" i="0" u="none" strike="noStrike" dirty="0">
                        <a:solidFill>
                          <a:srgbClr val="9C0006"/>
                        </a:solidFill>
                        <a:effectLst/>
                        <a:latin typeface="Calibri" panose="020F0502020204030204" pitchFamily="34" charset="0"/>
                      </a:endParaRPr>
                    </a:p>
                  </a:txBody>
                  <a:tcPr marL="4783" marR="4783" marT="478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0577079"/>
                  </a:ext>
                </a:extLst>
              </a:tr>
              <a:tr h="198274">
                <a:tc gridSpan="2">
                  <a:txBody>
                    <a:bodyPr/>
                    <a:lstStyle/>
                    <a:p>
                      <a:pPr algn="ctr" fontAlgn="b"/>
                      <a:r>
                        <a:rPr lang="en-US" sz="1400" u="none" strike="noStrike" dirty="0">
                          <a:effectLst/>
                        </a:rPr>
                        <a:t>Class #1</a:t>
                      </a:r>
                      <a:endParaRPr lang="en-US" sz="1400" b="1" i="0" u="none" strike="noStrike" dirty="0">
                        <a:solidFill>
                          <a:srgbClr val="006100"/>
                        </a:solidFill>
                        <a:effectLst/>
                        <a:latin typeface="Calibri" panose="020F0502020204030204" pitchFamily="34" charset="0"/>
                      </a:endParaRPr>
                    </a:p>
                  </a:txBody>
                  <a:tcPr marL="4783" marR="4783" marT="4783" marB="0" anchor="b"/>
                </a:tc>
                <a:tc hMerge="1">
                  <a:txBody>
                    <a:bodyPr/>
                    <a:lstStyle/>
                    <a:p>
                      <a:endParaRPr lang="en-US"/>
                    </a:p>
                  </a:txBody>
                  <a:tcPr/>
                </a:tc>
                <a:tc>
                  <a:txBody>
                    <a:bodyPr/>
                    <a:lstStyle/>
                    <a:p>
                      <a:pPr algn="ctr" fontAlgn="b"/>
                      <a:r>
                        <a:rPr lang="en-US" sz="1400" u="none" strike="noStrike" dirty="0">
                          <a:effectLst/>
                        </a:rPr>
                        <a:t> </a:t>
                      </a:r>
                      <a:endParaRPr lang="en-US" sz="1400" b="1" i="0" u="none" strike="noStrike" dirty="0">
                        <a:solidFill>
                          <a:srgbClr val="006100"/>
                        </a:solidFill>
                        <a:effectLst/>
                        <a:latin typeface="Calibri" panose="020F0502020204030204" pitchFamily="34" charset="0"/>
                      </a:endParaRPr>
                    </a:p>
                  </a:txBody>
                  <a:tcPr marL="4783" marR="4783" marT="4783" marB="0" anchor="b"/>
                </a:tc>
                <a:tc>
                  <a:txBody>
                    <a:bodyPr/>
                    <a:lstStyle/>
                    <a:p>
                      <a:pPr algn="l" fontAlgn="b"/>
                      <a:r>
                        <a:rPr lang="en-US" sz="1400" u="none" strike="noStrike" dirty="0">
                          <a:effectLst/>
                        </a:rPr>
                        <a:t> </a:t>
                      </a:r>
                      <a:endParaRPr lang="en-US" sz="1400" b="0" i="0" u="none" strike="noStrike" dirty="0">
                        <a:solidFill>
                          <a:srgbClr val="006100"/>
                        </a:solidFill>
                        <a:effectLst/>
                        <a:latin typeface="Calibri" panose="020F0502020204030204" pitchFamily="34" charset="0"/>
                      </a:endParaRPr>
                    </a:p>
                  </a:txBody>
                  <a:tcPr marL="4783" marR="4783" marT="4783" marB="0" anchor="b"/>
                </a:tc>
                <a:tc gridSpan="2">
                  <a:txBody>
                    <a:bodyPr/>
                    <a:lstStyle/>
                    <a:p>
                      <a:pPr algn="ctr" fontAlgn="b"/>
                      <a:r>
                        <a:rPr lang="en-US" sz="1400" u="none" strike="noStrike" dirty="0">
                          <a:effectLst/>
                        </a:rPr>
                        <a:t>Class #2</a:t>
                      </a:r>
                      <a:endParaRPr lang="en-US" sz="1400" b="1" i="0" u="none" strike="noStrike" dirty="0">
                        <a:solidFill>
                          <a:srgbClr val="006100"/>
                        </a:solidFill>
                        <a:effectLst/>
                        <a:latin typeface="Calibri" panose="020F0502020204030204" pitchFamily="34" charset="0"/>
                      </a:endParaRPr>
                    </a:p>
                  </a:txBody>
                  <a:tcPr marL="4783" marR="4783" marT="4783" marB="0" anchor="b"/>
                </a:tc>
                <a:tc h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6100"/>
                        </a:solidFill>
                        <a:effectLst/>
                        <a:latin typeface="Calibri" panose="020F0502020204030204" pitchFamily="34" charset="0"/>
                      </a:endParaRPr>
                    </a:p>
                  </a:txBody>
                  <a:tcPr marL="4783" marR="4783" marT="4783" marB="0" anchor="b"/>
                </a:tc>
                <a:tc>
                  <a:txBody>
                    <a:bodyPr/>
                    <a:lstStyle/>
                    <a:p>
                      <a:pPr algn="l" fontAlgn="b"/>
                      <a:r>
                        <a:rPr lang="en-US" sz="1400" u="none" strike="noStrike" dirty="0">
                          <a:effectLst/>
                        </a:rPr>
                        <a:t> </a:t>
                      </a:r>
                      <a:endParaRPr lang="en-US" sz="1400" b="0" i="0" u="none" strike="noStrike" dirty="0">
                        <a:solidFill>
                          <a:srgbClr val="006100"/>
                        </a:solidFill>
                        <a:effectLst/>
                        <a:latin typeface="Calibri" panose="020F0502020204030204" pitchFamily="34" charset="0"/>
                      </a:endParaRPr>
                    </a:p>
                  </a:txBody>
                  <a:tcPr marL="4783" marR="4783" marT="4783" marB="0" anchor="b"/>
                </a:tc>
                <a:tc gridSpan="3">
                  <a:txBody>
                    <a:bodyPr/>
                    <a:lstStyle/>
                    <a:p>
                      <a:pPr algn="ctr" fontAlgn="b"/>
                      <a:r>
                        <a:rPr lang="en-US" sz="1400" u="none" strike="noStrike" dirty="0">
                          <a:effectLst/>
                        </a:rPr>
                        <a:t>Class #3</a:t>
                      </a:r>
                      <a:endParaRPr lang="en-US" sz="1400" b="1" i="0" u="none" strike="noStrike" dirty="0">
                        <a:solidFill>
                          <a:srgbClr val="006100"/>
                        </a:solidFill>
                        <a:effectLst/>
                        <a:latin typeface="Calibri" panose="020F0502020204030204" pitchFamily="34" charset="0"/>
                      </a:endParaRPr>
                    </a:p>
                  </a:txBody>
                  <a:tcPr marL="4783" marR="4783" marT="4783"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3869466"/>
                  </a:ext>
                </a:extLst>
              </a:tr>
              <a:tr h="417274">
                <a:tc>
                  <a:txBody>
                    <a:bodyPr/>
                    <a:lstStyle/>
                    <a:p>
                      <a:pPr algn="ctr" fontAlgn="b"/>
                      <a:r>
                        <a:rPr lang="en-US" sz="1200" u="none" strike="noStrike" dirty="0">
                          <a:effectLst/>
                        </a:rPr>
                        <a:t> </a:t>
                      </a:r>
                      <a:endParaRPr lang="en-US" sz="1200" b="1" i="0" u="none" strike="noStrike" dirty="0">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dirty="0">
                          <a:effectLst/>
                        </a:rPr>
                        <a:t>Threshold</a:t>
                      </a:r>
                      <a:endParaRPr lang="en-US" sz="1200" b="1" i="0" u="none" strike="noStrike" dirty="0">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dirty="0">
                          <a:effectLst/>
                        </a:rPr>
                        <a:t>IRP</a:t>
                      </a:r>
                      <a:endParaRPr lang="en-US" sz="1200" b="1" i="0" u="none" strike="noStrike" dirty="0">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 </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 </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Threshold</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IRP</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 </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 </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Threshold</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IRP</a:t>
                      </a:r>
                    </a:p>
                  </a:txBody>
                  <a:tcPr marL="4783" marR="4783" marT="4783" marB="0" anchor="b"/>
                </a:tc>
                <a:extLst>
                  <a:ext uri="{0D108BD9-81ED-4DB2-BD59-A6C34878D82A}">
                    <a16:rowId xmlns:a16="http://schemas.microsoft.com/office/drawing/2014/main" val="3418422273"/>
                  </a:ext>
                </a:extLst>
              </a:tr>
              <a:tr h="210950">
                <a:tc>
                  <a:txBody>
                    <a:bodyPr/>
                    <a:lstStyle/>
                    <a:p>
                      <a:pPr algn="l" fontAlgn="b"/>
                      <a:r>
                        <a:rPr lang="en-US" sz="1200" u="none" strike="noStrike" dirty="0">
                          <a:effectLst/>
                        </a:rPr>
                        <a:t>Prob1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-3.142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0.959</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-1.32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0.789</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-1.665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0.841</a:t>
                      </a:r>
                    </a:p>
                  </a:txBody>
                  <a:tcPr marL="4783" marR="4783" marT="4783" marB="0" anchor="b"/>
                </a:tc>
                <a:extLst>
                  <a:ext uri="{0D108BD9-81ED-4DB2-BD59-A6C34878D82A}">
                    <a16:rowId xmlns:a16="http://schemas.microsoft.com/office/drawing/2014/main" val="1643340420"/>
                  </a:ext>
                </a:extLst>
              </a:tr>
              <a:tr h="210950">
                <a:tc>
                  <a:txBody>
                    <a:bodyPr/>
                    <a:lstStyle/>
                    <a:p>
                      <a:pPr algn="l" fontAlgn="b"/>
                      <a:r>
                        <a:rPr lang="en-US" sz="1200" u="none" strike="noStrike" dirty="0">
                          <a:effectLst/>
                        </a:rPr>
                        <a:t>Prob2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-1.975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0.878</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-1.181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0.765</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-1.384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0.800</a:t>
                      </a:r>
                    </a:p>
                  </a:txBody>
                  <a:tcPr marL="4783" marR="4783" marT="4783" marB="0" anchor="b"/>
                </a:tc>
                <a:extLst>
                  <a:ext uri="{0D108BD9-81ED-4DB2-BD59-A6C34878D82A}">
                    <a16:rowId xmlns:a16="http://schemas.microsoft.com/office/drawing/2014/main" val="3296190545"/>
                  </a:ext>
                </a:extLst>
              </a:tr>
              <a:tr h="210950">
                <a:tc>
                  <a:txBody>
                    <a:bodyPr/>
                    <a:lstStyle/>
                    <a:p>
                      <a:pPr algn="l" fontAlgn="b"/>
                      <a:r>
                        <a:rPr lang="en-US" sz="1200" u="none" strike="noStrike" dirty="0">
                          <a:effectLst/>
                        </a:rPr>
                        <a:t>Prob3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-2.183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0.899</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-0.958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0.723</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-1.738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0.850</a:t>
                      </a:r>
                    </a:p>
                  </a:txBody>
                  <a:tcPr marL="4783" marR="4783" marT="4783" marB="0" anchor="b"/>
                </a:tc>
                <a:extLst>
                  <a:ext uri="{0D108BD9-81ED-4DB2-BD59-A6C34878D82A}">
                    <a16:rowId xmlns:a16="http://schemas.microsoft.com/office/drawing/2014/main" val="412614741"/>
                  </a:ext>
                </a:extLst>
              </a:tr>
              <a:tr h="210950">
                <a:tc>
                  <a:txBody>
                    <a:bodyPr/>
                    <a:lstStyle/>
                    <a:p>
                      <a:pPr algn="l" fontAlgn="b"/>
                      <a:r>
                        <a:rPr lang="en-US" sz="1200" u="none" strike="noStrike" dirty="0">
                          <a:effectLst/>
                        </a:rPr>
                        <a:t>Prob4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-2.796</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0.942</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-1.663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0.841</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-1.663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0.841</a:t>
                      </a:r>
                    </a:p>
                  </a:txBody>
                  <a:tcPr marL="4783" marR="4783" marT="4783" marB="0" anchor="b"/>
                </a:tc>
                <a:extLst>
                  <a:ext uri="{0D108BD9-81ED-4DB2-BD59-A6C34878D82A}">
                    <a16:rowId xmlns:a16="http://schemas.microsoft.com/office/drawing/2014/main" val="749874632"/>
                  </a:ext>
                </a:extLst>
              </a:tr>
              <a:tr h="210950">
                <a:tc>
                  <a:txBody>
                    <a:bodyPr/>
                    <a:lstStyle/>
                    <a:p>
                      <a:pPr algn="l" fontAlgn="b"/>
                      <a:r>
                        <a:rPr lang="en-US" sz="1200" u="none" strike="noStrike" dirty="0">
                          <a:effectLst/>
                        </a:rPr>
                        <a:t>Prob5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-1.478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0.814</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-1.164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0.762</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-1.035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0.738</a:t>
                      </a:r>
                    </a:p>
                  </a:txBody>
                  <a:tcPr marL="4783" marR="4783" marT="4783" marB="0" anchor="b"/>
                </a:tc>
                <a:extLst>
                  <a:ext uri="{0D108BD9-81ED-4DB2-BD59-A6C34878D82A}">
                    <a16:rowId xmlns:a16="http://schemas.microsoft.com/office/drawing/2014/main" val="4167213934"/>
                  </a:ext>
                </a:extLst>
              </a:tr>
              <a:tr h="210950">
                <a:tc>
                  <a:txBody>
                    <a:bodyPr/>
                    <a:lstStyle/>
                    <a:p>
                      <a:pPr algn="l" fontAlgn="b"/>
                      <a:r>
                        <a:rPr lang="en-US" sz="1200" u="none" strike="noStrike" dirty="0">
                          <a:effectLst/>
                        </a:rPr>
                        <a:t>Prob6</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-1.444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0.809</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-0.852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0.701</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-1.069</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0.744</a:t>
                      </a:r>
                    </a:p>
                  </a:txBody>
                  <a:tcPr marL="4783" marR="4783" marT="4783" marB="0" anchor="b"/>
                </a:tc>
                <a:extLst>
                  <a:ext uri="{0D108BD9-81ED-4DB2-BD59-A6C34878D82A}">
                    <a16:rowId xmlns:a16="http://schemas.microsoft.com/office/drawing/2014/main" val="659812829"/>
                  </a:ext>
                </a:extLst>
              </a:tr>
              <a:tr h="210950">
                <a:tc>
                  <a:txBody>
                    <a:bodyPr/>
                    <a:lstStyle/>
                    <a:p>
                      <a:pPr algn="l" fontAlgn="b"/>
                      <a:r>
                        <a:rPr lang="en-US" sz="1200" u="none" strike="noStrike" dirty="0">
                          <a:effectLst/>
                        </a:rPr>
                        <a:t>Prob7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-0.427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0.605</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0.023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0.494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0.122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0.470</a:t>
                      </a:r>
                    </a:p>
                  </a:txBody>
                  <a:tcPr marL="4783" marR="4783" marT="4783" marB="0" anchor="b"/>
                </a:tc>
                <a:extLst>
                  <a:ext uri="{0D108BD9-81ED-4DB2-BD59-A6C34878D82A}">
                    <a16:rowId xmlns:a16="http://schemas.microsoft.com/office/drawing/2014/main" val="700719516"/>
                  </a:ext>
                </a:extLst>
              </a:tr>
              <a:tr h="210950">
                <a:tc>
                  <a:txBody>
                    <a:bodyPr/>
                    <a:lstStyle/>
                    <a:p>
                      <a:pPr algn="l" fontAlgn="b"/>
                      <a:r>
                        <a:rPr lang="en-US" sz="1200" u="none" strike="noStrike" dirty="0">
                          <a:effectLst/>
                        </a:rPr>
                        <a:t>Emot1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2.009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0.118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dirty="0">
                          <a:effectLst/>
                        </a:rPr>
                        <a:t>Emot1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-3.722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0.976</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2.548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0.073</a:t>
                      </a:r>
                    </a:p>
                  </a:txBody>
                  <a:tcPr marL="4783" marR="4783" marT="4783" marB="0" anchor="b"/>
                </a:tc>
                <a:extLst>
                  <a:ext uri="{0D108BD9-81ED-4DB2-BD59-A6C34878D82A}">
                    <a16:rowId xmlns:a16="http://schemas.microsoft.com/office/drawing/2014/main" val="1850359986"/>
                  </a:ext>
                </a:extLst>
              </a:tr>
              <a:tr h="210950">
                <a:tc>
                  <a:txBody>
                    <a:bodyPr/>
                    <a:lstStyle/>
                    <a:p>
                      <a:pPr algn="l" fontAlgn="b"/>
                      <a:r>
                        <a:rPr lang="en-US" sz="1200" u="none" strike="noStrike" dirty="0">
                          <a:effectLst/>
                        </a:rPr>
                        <a:t>Emot2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1.163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0.238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-1.32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0.789</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1.213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0.229</a:t>
                      </a:r>
                    </a:p>
                  </a:txBody>
                  <a:tcPr marL="4783" marR="4783" marT="4783" marB="0" anchor="b"/>
                </a:tc>
                <a:extLst>
                  <a:ext uri="{0D108BD9-81ED-4DB2-BD59-A6C34878D82A}">
                    <a16:rowId xmlns:a16="http://schemas.microsoft.com/office/drawing/2014/main" val="3078751116"/>
                  </a:ext>
                </a:extLst>
              </a:tr>
              <a:tr h="210950">
                <a:tc>
                  <a:txBody>
                    <a:bodyPr/>
                    <a:lstStyle/>
                    <a:p>
                      <a:pPr algn="l" fontAlgn="b"/>
                      <a:r>
                        <a:rPr lang="en-US" sz="1200" u="none" strike="noStrike" dirty="0">
                          <a:effectLst/>
                        </a:rPr>
                        <a:t>Emot3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2.065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0.113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-1.403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0.803</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2.095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0.110</a:t>
                      </a:r>
                    </a:p>
                  </a:txBody>
                  <a:tcPr marL="4783" marR="4783" marT="4783" marB="0" anchor="b"/>
                </a:tc>
                <a:extLst>
                  <a:ext uri="{0D108BD9-81ED-4DB2-BD59-A6C34878D82A}">
                    <a16:rowId xmlns:a16="http://schemas.microsoft.com/office/drawing/2014/main" val="97761272"/>
                  </a:ext>
                </a:extLst>
              </a:tr>
              <a:tr h="210950">
                <a:tc>
                  <a:txBody>
                    <a:bodyPr/>
                    <a:lstStyle/>
                    <a:p>
                      <a:pPr algn="l" fontAlgn="b"/>
                      <a:r>
                        <a:rPr lang="en-US" sz="1200" u="none" strike="noStrike" dirty="0">
                          <a:effectLst/>
                        </a:rPr>
                        <a:t>Emot4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0.823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0.305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-0.976</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0.726</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0.925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0.284</a:t>
                      </a:r>
                    </a:p>
                  </a:txBody>
                  <a:tcPr marL="4783" marR="4783" marT="4783" marB="0" anchor="b"/>
                </a:tc>
                <a:extLst>
                  <a:ext uri="{0D108BD9-81ED-4DB2-BD59-A6C34878D82A}">
                    <a16:rowId xmlns:a16="http://schemas.microsoft.com/office/drawing/2014/main" val="3277656686"/>
                  </a:ext>
                </a:extLst>
              </a:tr>
              <a:tr h="210950">
                <a:tc>
                  <a:txBody>
                    <a:bodyPr/>
                    <a:lstStyle/>
                    <a:p>
                      <a:pPr algn="l" fontAlgn="b"/>
                      <a:r>
                        <a:rPr lang="en-US" sz="1200" u="none" strike="noStrike" dirty="0">
                          <a:effectLst/>
                        </a:rPr>
                        <a:t>RESIL1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-1.791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0.857</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0.908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0.287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-1.007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0.732</a:t>
                      </a:r>
                    </a:p>
                  </a:txBody>
                  <a:tcPr marL="4783" marR="4783" marT="4783" marB="0" anchor="b"/>
                </a:tc>
                <a:extLst>
                  <a:ext uri="{0D108BD9-81ED-4DB2-BD59-A6C34878D82A}">
                    <a16:rowId xmlns:a16="http://schemas.microsoft.com/office/drawing/2014/main" val="4203740049"/>
                  </a:ext>
                </a:extLst>
              </a:tr>
              <a:tr h="210950">
                <a:tc>
                  <a:txBody>
                    <a:bodyPr/>
                    <a:lstStyle/>
                    <a:p>
                      <a:pPr algn="l" fontAlgn="b"/>
                      <a:r>
                        <a:rPr lang="en-US" sz="1200" u="none" strike="noStrike" dirty="0">
                          <a:effectLst/>
                        </a:rPr>
                        <a:t>RESIL2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-1.795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0.858</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2.08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0.111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-1.034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0.738</a:t>
                      </a:r>
                    </a:p>
                  </a:txBody>
                  <a:tcPr marL="4783" marR="4783" marT="4783" marB="0" anchor="b"/>
                </a:tc>
                <a:extLst>
                  <a:ext uri="{0D108BD9-81ED-4DB2-BD59-A6C34878D82A}">
                    <a16:rowId xmlns:a16="http://schemas.microsoft.com/office/drawing/2014/main" val="1442892843"/>
                  </a:ext>
                </a:extLst>
              </a:tr>
              <a:tr h="210950">
                <a:tc>
                  <a:txBody>
                    <a:bodyPr/>
                    <a:lstStyle/>
                    <a:p>
                      <a:pPr algn="l" fontAlgn="b"/>
                      <a:r>
                        <a:rPr lang="en-US" sz="1200" u="none" strike="noStrike" dirty="0">
                          <a:effectLst/>
                        </a:rPr>
                        <a:t>RESIL3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-1.629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0.836</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1.553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0.175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-0.543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0.633</a:t>
                      </a:r>
                    </a:p>
                  </a:txBody>
                  <a:tcPr marL="4783" marR="4783" marT="4783" marB="0" anchor="b"/>
                </a:tc>
                <a:extLst>
                  <a:ext uri="{0D108BD9-81ED-4DB2-BD59-A6C34878D82A}">
                    <a16:rowId xmlns:a16="http://schemas.microsoft.com/office/drawing/2014/main" val="127540228"/>
                  </a:ext>
                </a:extLst>
              </a:tr>
              <a:tr h="210950">
                <a:tc>
                  <a:txBody>
                    <a:bodyPr/>
                    <a:lstStyle/>
                    <a:p>
                      <a:pPr algn="l" fontAlgn="b"/>
                      <a:r>
                        <a:rPr lang="en-US" sz="1200" u="none" strike="noStrike" dirty="0">
                          <a:effectLst/>
                        </a:rPr>
                        <a:t>RESIL4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-2.257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0.905</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1.267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0.220</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-1.278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0.782</a:t>
                      </a:r>
                    </a:p>
                  </a:txBody>
                  <a:tcPr marL="4783" marR="4783" marT="4783" marB="0" anchor="b"/>
                </a:tc>
                <a:extLst>
                  <a:ext uri="{0D108BD9-81ED-4DB2-BD59-A6C34878D82A}">
                    <a16:rowId xmlns:a16="http://schemas.microsoft.com/office/drawing/2014/main" val="3566017171"/>
                  </a:ext>
                </a:extLst>
              </a:tr>
              <a:tr h="210950">
                <a:tc>
                  <a:txBody>
                    <a:bodyPr/>
                    <a:lstStyle/>
                    <a:p>
                      <a:pPr algn="l" fontAlgn="b"/>
                      <a:r>
                        <a:rPr lang="en-US" sz="1200" u="none" strike="noStrike" dirty="0">
                          <a:effectLst/>
                        </a:rPr>
                        <a:t>RESIL5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-0.944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0.720</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0.881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0.293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-0.773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0.684</a:t>
                      </a:r>
                    </a:p>
                  </a:txBody>
                  <a:tcPr marL="4783" marR="4783" marT="4783" marB="0" anchor="b"/>
                </a:tc>
                <a:extLst>
                  <a:ext uri="{0D108BD9-81ED-4DB2-BD59-A6C34878D82A}">
                    <a16:rowId xmlns:a16="http://schemas.microsoft.com/office/drawing/2014/main" val="1925787963"/>
                  </a:ext>
                </a:extLst>
              </a:tr>
              <a:tr h="210950">
                <a:tc>
                  <a:txBody>
                    <a:bodyPr/>
                    <a:lstStyle/>
                    <a:p>
                      <a:pPr algn="l" fontAlgn="b"/>
                      <a:r>
                        <a:rPr lang="en-US" sz="1200" u="none" strike="noStrike" dirty="0">
                          <a:effectLst/>
                        </a:rPr>
                        <a:t>RESIL6</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-1.241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0.776</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1.311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0.212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-0.679</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0.664</a:t>
                      </a:r>
                    </a:p>
                  </a:txBody>
                  <a:tcPr marL="4783" marR="4783" marT="4783" marB="0" anchor="b"/>
                </a:tc>
                <a:extLst>
                  <a:ext uri="{0D108BD9-81ED-4DB2-BD59-A6C34878D82A}">
                    <a16:rowId xmlns:a16="http://schemas.microsoft.com/office/drawing/2014/main" val="2592915237"/>
                  </a:ext>
                </a:extLst>
              </a:tr>
              <a:tr h="210950">
                <a:tc>
                  <a:txBody>
                    <a:bodyPr/>
                    <a:lstStyle/>
                    <a:p>
                      <a:pPr algn="l" fontAlgn="b"/>
                      <a:r>
                        <a:rPr lang="en-US" sz="1200" u="none" strike="noStrike" dirty="0">
                          <a:effectLst/>
                        </a:rPr>
                        <a:t>CogFlex1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-2.359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0.914</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-1.137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0.757</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-0.064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0.516</a:t>
                      </a:r>
                    </a:p>
                  </a:txBody>
                  <a:tcPr marL="4783" marR="4783" marT="4783" marB="0" anchor="b"/>
                </a:tc>
                <a:extLst>
                  <a:ext uri="{0D108BD9-81ED-4DB2-BD59-A6C34878D82A}">
                    <a16:rowId xmlns:a16="http://schemas.microsoft.com/office/drawing/2014/main" val="3860828813"/>
                  </a:ext>
                </a:extLst>
              </a:tr>
              <a:tr h="210950">
                <a:tc>
                  <a:txBody>
                    <a:bodyPr/>
                    <a:lstStyle/>
                    <a:p>
                      <a:pPr algn="l" fontAlgn="b"/>
                      <a:r>
                        <a:rPr lang="en-US" sz="1200" u="none" strike="noStrike" dirty="0">
                          <a:effectLst/>
                        </a:rPr>
                        <a:t>CogFlex2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-1.679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0.843</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-1.146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0.759</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-0.121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0.530</a:t>
                      </a:r>
                    </a:p>
                  </a:txBody>
                  <a:tcPr marL="4783" marR="4783" marT="4783" marB="0" anchor="b"/>
                </a:tc>
                <a:extLst>
                  <a:ext uri="{0D108BD9-81ED-4DB2-BD59-A6C34878D82A}">
                    <a16:rowId xmlns:a16="http://schemas.microsoft.com/office/drawing/2014/main" val="361163598"/>
                  </a:ext>
                </a:extLst>
              </a:tr>
              <a:tr h="210950">
                <a:tc>
                  <a:txBody>
                    <a:bodyPr/>
                    <a:lstStyle/>
                    <a:p>
                      <a:pPr algn="l" fontAlgn="b"/>
                      <a:r>
                        <a:rPr lang="en-US" sz="1200" u="none" strike="noStrike" dirty="0">
                          <a:effectLst/>
                        </a:rPr>
                        <a:t>CogFlex3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-2.824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0.944</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-2.007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0.882</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2.561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0.072</a:t>
                      </a:r>
                    </a:p>
                  </a:txBody>
                  <a:tcPr marL="4783" marR="4783" marT="4783" marB="0" anchor="b"/>
                </a:tc>
                <a:extLst>
                  <a:ext uri="{0D108BD9-81ED-4DB2-BD59-A6C34878D82A}">
                    <a16:rowId xmlns:a16="http://schemas.microsoft.com/office/drawing/2014/main" val="3993724197"/>
                  </a:ext>
                </a:extLst>
              </a:tr>
              <a:tr h="210950">
                <a:tc>
                  <a:txBody>
                    <a:bodyPr/>
                    <a:lstStyle/>
                    <a:p>
                      <a:pPr algn="l" fontAlgn="b"/>
                      <a:r>
                        <a:rPr lang="en-US" sz="1200" u="none" strike="noStrike" dirty="0">
                          <a:effectLst/>
                        </a:rPr>
                        <a:t>CogFlex4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-3.428</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0.969</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dirty="0">
                          <a:effectLst/>
                        </a:rPr>
                        <a:t>CogFlex4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-1.886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0.868</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1.518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0.180</a:t>
                      </a:r>
                    </a:p>
                  </a:txBody>
                  <a:tcPr marL="4783" marR="4783" marT="4783" marB="0" anchor="b"/>
                </a:tc>
                <a:extLst>
                  <a:ext uri="{0D108BD9-81ED-4DB2-BD59-A6C34878D82A}">
                    <a16:rowId xmlns:a16="http://schemas.microsoft.com/office/drawing/2014/main" val="2094178855"/>
                  </a:ext>
                </a:extLst>
              </a:tr>
              <a:tr h="210950">
                <a:tc>
                  <a:txBody>
                    <a:bodyPr/>
                    <a:lstStyle/>
                    <a:p>
                      <a:pPr algn="l" fontAlgn="b"/>
                      <a:r>
                        <a:rPr lang="en-US" sz="1200" u="none" strike="noStrike" dirty="0">
                          <a:effectLst/>
                        </a:rPr>
                        <a:t>CogFlex5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-2.279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0.907</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dirty="0">
                          <a:effectLst/>
                        </a:rPr>
                        <a:t>CogFlex5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-1.67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0.842</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dirty="0">
                          <a:effectLst/>
                        </a:rPr>
                        <a:t>CogFlex5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1.107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0.248</a:t>
                      </a:r>
                    </a:p>
                  </a:txBody>
                  <a:tcPr marL="4783" marR="4783" marT="4783" marB="0" anchor="b"/>
                </a:tc>
                <a:extLst>
                  <a:ext uri="{0D108BD9-81ED-4DB2-BD59-A6C34878D82A}">
                    <a16:rowId xmlns:a16="http://schemas.microsoft.com/office/drawing/2014/main" val="2056348955"/>
                  </a:ext>
                </a:extLst>
              </a:tr>
              <a:tr h="198274">
                <a:tc rowSpan="3" gridSpan="3">
                  <a:txBody>
                    <a:bodyPr/>
                    <a:lstStyle/>
                    <a:p>
                      <a:pPr algn="ctr" fontAlgn="b"/>
                      <a:r>
                        <a:rPr lang="en-US" sz="1400" u="none" strike="noStrike" dirty="0">
                          <a:effectLst/>
                        </a:rPr>
                        <a:t>Resilient, Flexible, Problem-Focused Copers (32.35%)</a:t>
                      </a:r>
                      <a:endParaRPr lang="en-US" sz="1400" b="1" i="0" u="none" strike="noStrike" dirty="0">
                        <a:solidFill>
                          <a:srgbClr val="9C0006"/>
                        </a:solidFill>
                        <a:effectLst/>
                        <a:latin typeface="Calibri" panose="020F0502020204030204" pitchFamily="34" charset="0"/>
                      </a:endParaRPr>
                    </a:p>
                  </a:txBody>
                  <a:tcPr marL="4783" marR="4783" marT="4783" marB="0" anchor="b"/>
                </a:tc>
                <a:tc rowSpan="3" hMerge="1">
                  <a:txBody>
                    <a:bodyPr/>
                    <a:lstStyle/>
                    <a:p>
                      <a:endParaRPr lang="en-US"/>
                    </a:p>
                  </a:txBody>
                  <a:tcPr/>
                </a:tc>
                <a:tc rowSpan="3" h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rowSpan="3" gridSpan="3">
                  <a:txBody>
                    <a:bodyPr/>
                    <a:lstStyle/>
                    <a:p>
                      <a:pPr algn="ctr" fontAlgn="b"/>
                      <a:r>
                        <a:rPr lang="en-US" sz="1400" u="none" strike="noStrike" dirty="0">
                          <a:effectLst/>
                        </a:rPr>
                        <a:t>Non-Resilient, Flexible High-Use Copers (13.34%)</a:t>
                      </a:r>
                      <a:endParaRPr lang="en-US" sz="1400" b="1" i="0" u="none" strike="noStrike" dirty="0">
                        <a:solidFill>
                          <a:srgbClr val="9C0006"/>
                        </a:solidFill>
                        <a:effectLst/>
                        <a:latin typeface="Calibri" panose="020F0502020204030204" pitchFamily="34" charset="0"/>
                      </a:endParaRPr>
                    </a:p>
                  </a:txBody>
                  <a:tcPr marL="4783" marR="4783" marT="4783" marB="0" anchor="b"/>
                </a:tc>
                <a:tc rowSpan="3" hMerge="1">
                  <a:txBody>
                    <a:bodyPr/>
                    <a:lstStyle/>
                    <a:p>
                      <a:endParaRPr lang="en-US"/>
                    </a:p>
                  </a:txBody>
                  <a:tcPr/>
                </a:tc>
                <a:tc rowSpan="3" h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rowSpan="3" gridSpan="3">
                  <a:txBody>
                    <a:bodyPr/>
                    <a:lstStyle/>
                    <a:p>
                      <a:pPr algn="ctr" fontAlgn="b"/>
                      <a:r>
                        <a:rPr lang="en-US" sz="1400" u="none" strike="noStrike" dirty="0">
                          <a:effectLst/>
                        </a:rPr>
                        <a:t>Resilient, Inflexible, Problem-Focused Copers (10.36%)</a:t>
                      </a:r>
                      <a:endParaRPr lang="en-US" sz="1400" b="1" i="0" u="none" strike="noStrike" dirty="0">
                        <a:solidFill>
                          <a:srgbClr val="9C0006"/>
                        </a:solidFill>
                        <a:effectLst/>
                        <a:latin typeface="Calibri" panose="020F0502020204030204" pitchFamily="34" charset="0"/>
                      </a:endParaRPr>
                    </a:p>
                  </a:txBody>
                  <a:tcPr marL="4783" marR="4783" marT="4783" marB="0" anchor="b"/>
                </a:tc>
                <a:tc rowSpan="3" hMerge="1">
                  <a:txBody>
                    <a:bodyPr/>
                    <a:lstStyle/>
                    <a:p>
                      <a:endParaRPr lang="en-US"/>
                    </a:p>
                  </a:txBody>
                  <a:tcPr/>
                </a:tc>
                <a:tc rowSpan="3" hMerge="1">
                  <a:txBody>
                    <a:bodyPr/>
                    <a:lstStyle/>
                    <a:p>
                      <a:endParaRPr lang="en-US"/>
                    </a:p>
                  </a:txBody>
                  <a:tcPr/>
                </a:tc>
                <a:extLst>
                  <a:ext uri="{0D108BD9-81ED-4DB2-BD59-A6C34878D82A}">
                    <a16:rowId xmlns:a16="http://schemas.microsoft.com/office/drawing/2014/main" val="2790664841"/>
                  </a:ext>
                </a:extLst>
              </a:tr>
              <a:tr h="230480">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4783" marR="4783" marT="4783"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4783" marR="4783" marT="4783"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626248807"/>
                  </a:ext>
                </a:extLst>
              </a:tr>
              <a:tr h="265563">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12407525"/>
                  </a:ext>
                </a:extLst>
              </a:tr>
            </a:tbl>
          </a:graphicData>
        </a:graphic>
      </p:graphicFrame>
    </p:spTree>
    <p:extLst>
      <p:ext uri="{BB962C8B-B14F-4D97-AF65-F5344CB8AC3E}">
        <p14:creationId xmlns:p14="http://schemas.microsoft.com/office/powerpoint/2010/main" val="627117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47">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98E71-2591-D84E-B755-2589168459D3}"/>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a:solidFill>
                  <a:schemeClr val="bg1"/>
                </a:solidFill>
                <a:effectLst>
                  <a:outerShdw blurRad="38100" dist="38100" dir="2700000" algn="tl">
                    <a:srgbClr val="000000"/>
                  </a:outerShdw>
                </a:effectLst>
              </a:rPr>
              <a:t>Predictors of Class Membership</a:t>
            </a:r>
            <a:endParaRPr lang="en-US" sz="3200" spc="750">
              <a:solidFill>
                <a:schemeClr val="bg1"/>
              </a:solidFill>
            </a:endParaRPr>
          </a:p>
        </p:txBody>
      </p:sp>
      <p:graphicFrame>
        <p:nvGraphicFramePr>
          <p:cNvPr id="18" name="Table 17">
            <a:extLst>
              <a:ext uri="{FF2B5EF4-FFF2-40B4-BE49-F238E27FC236}">
                <a16:creationId xmlns:a16="http://schemas.microsoft.com/office/drawing/2014/main" id="{EA3C3BDE-18EC-584C-BDFA-38020F08197B}"/>
              </a:ext>
            </a:extLst>
          </p:cNvPr>
          <p:cNvGraphicFramePr>
            <a:graphicFrameLocks noGrp="1"/>
          </p:cNvGraphicFramePr>
          <p:nvPr>
            <p:extLst>
              <p:ext uri="{D42A27DB-BD31-4B8C-83A1-F6EECF244321}">
                <p14:modId xmlns:p14="http://schemas.microsoft.com/office/powerpoint/2010/main" val="1973780076"/>
              </p:ext>
            </p:extLst>
          </p:nvPr>
        </p:nvGraphicFramePr>
        <p:xfrm>
          <a:off x="918263" y="270998"/>
          <a:ext cx="10355474" cy="4677410"/>
        </p:xfrm>
        <a:graphic>
          <a:graphicData uri="http://schemas.openxmlformats.org/drawingml/2006/table">
            <a:tbl>
              <a:tblPr firstRow="1" firstCol="1" bandRow="1">
                <a:tableStyleId>{3B4B98B0-60AC-42C2-AFA5-B58CD77FA1E5}</a:tableStyleId>
              </a:tblPr>
              <a:tblGrid>
                <a:gridCol w="2448476">
                  <a:extLst>
                    <a:ext uri="{9D8B030D-6E8A-4147-A177-3AD203B41FA5}">
                      <a16:colId xmlns:a16="http://schemas.microsoft.com/office/drawing/2014/main" val="456772868"/>
                    </a:ext>
                  </a:extLst>
                </a:gridCol>
                <a:gridCol w="1766078">
                  <a:extLst>
                    <a:ext uri="{9D8B030D-6E8A-4147-A177-3AD203B41FA5}">
                      <a16:colId xmlns:a16="http://schemas.microsoft.com/office/drawing/2014/main" val="2789780724"/>
                    </a:ext>
                  </a:extLst>
                </a:gridCol>
                <a:gridCol w="1290647">
                  <a:extLst>
                    <a:ext uri="{9D8B030D-6E8A-4147-A177-3AD203B41FA5}">
                      <a16:colId xmlns:a16="http://schemas.microsoft.com/office/drawing/2014/main" val="476876849"/>
                    </a:ext>
                  </a:extLst>
                </a:gridCol>
                <a:gridCol w="1108045">
                  <a:extLst>
                    <a:ext uri="{9D8B030D-6E8A-4147-A177-3AD203B41FA5}">
                      <a16:colId xmlns:a16="http://schemas.microsoft.com/office/drawing/2014/main" val="2242084221"/>
                    </a:ext>
                  </a:extLst>
                </a:gridCol>
                <a:gridCol w="1102799">
                  <a:extLst>
                    <a:ext uri="{9D8B030D-6E8A-4147-A177-3AD203B41FA5}">
                      <a16:colId xmlns:a16="http://schemas.microsoft.com/office/drawing/2014/main" val="3412292362"/>
                    </a:ext>
                  </a:extLst>
                </a:gridCol>
                <a:gridCol w="1542926">
                  <a:extLst>
                    <a:ext uri="{9D8B030D-6E8A-4147-A177-3AD203B41FA5}">
                      <a16:colId xmlns:a16="http://schemas.microsoft.com/office/drawing/2014/main" val="3714039"/>
                    </a:ext>
                  </a:extLst>
                </a:gridCol>
                <a:gridCol w="1096503">
                  <a:extLst>
                    <a:ext uri="{9D8B030D-6E8A-4147-A177-3AD203B41FA5}">
                      <a16:colId xmlns:a16="http://schemas.microsoft.com/office/drawing/2014/main" val="1946004612"/>
                    </a:ext>
                  </a:extLst>
                </a:gridCol>
              </a:tblGrid>
              <a:tr h="222116">
                <a:tc>
                  <a:txBody>
                    <a:bodyPr/>
                    <a:lstStyle/>
                    <a:p>
                      <a:pPr marL="0" marR="0"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gridSpan="6">
                  <a:txBody>
                    <a:bodyPr/>
                    <a:lstStyle/>
                    <a:p>
                      <a:pPr marL="0" marR="0" algn="ctr">
                        <a:lnSpc>
                          <a:spcPct val="115000"/>
                        </a:lnSpc>
                        <a:spcBef>
                          <a:spcPts val="0"/>
                        </a:spcBef>
                        <a:spcAft>
                          <a:spcPts val="0"/>
                        </a:spcAft>
                      </a:pPr>
                      <a:r>
                        <a:rPr lang="en-US" sz="1400">
                          <a:effectLst/>
                        </a:rPr>
                        <a:t>Latent Class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2835763"/>
                  </a:ext>
                </a:extLst>
              </a:tr>
              <a:tr h="222116">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extLst>
                  <a:ext uri="{0D108BD9-81ED-4DB2-BD59-A6C34878D82A}">
                    <a16:rowId xmlns:a16="http://schemas.microsoft.com/office/drawing/2014/main" val="3550669165"/>
                  </a:ext>
                </a:extLst>
              </a:tr>
              <a:tr h="631685">
                <a:tc>
                  <a:txBody>
                    <a:bodyPr/>
                    <a:lstStyle/>
                    <a:p>
                      <a:pPr marL="0" marR="0"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Non-Resilient Inflexible Venters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Resilient Inflexible</a:t>
                      </a:r>
                    </a:p>
                    <a:p>
                      <a:pPr marL="0" marR="0" algn="ctr">
                        <a:lnSpc>
                          <a:spcPct val="115000"/>
                        </a:lnSpc>
                        <a:spcBef>
                          <a:spcPts val="0"/>
                        </a:spcBef>
                        <a:spcAft>
                          <a:spcPts val="0"/>
                        </a:spcAft>
                      </a:pPr>
                      <a:r>
                        <a:rPr lang="en-US" sz="1400">
                          <a:effectLst/>
                        </a:rPr>
                        <a:t>Non-Copers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High-Use Copers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Resilient</a:t>
                      </a:r>
                    </a:p>
                    <a:p>
                      <a:pPr marL="0" marR="0" algn="ctr">
                        <a:lnSpc>
                          <a:spcPct val="115000"/>
                        </a:lnSpc>
                        <a:spcBef>
                          <a:spcPts val="0"/>
                        </a:spcBef>
                        <a:spcAft>
                          <a:spcPts val="0"/>
                        </a:spcAft>
                      </a:pPr>
                      <a:r>
                        <a:rPr lang="en-US" sz="1400">
                          <a:effectLst/>
                        </a:rPr>
                        <a:t>Inflexible Venters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Non-Resilient Flexible Venters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Resilient Flexible Venters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extLst>
                  <a:ext uri="{0D108BD9-81ED-4DB2-BD59-A6C34878D82A}">
                    <a16:rowId xmlns:a16="http://schemas.microsoft.com/office/drawing/2014/main" val="2900289374"/>
                  </a:ext>
                </a:extLst>
              </a:tr>
              <a:tr h="222116">
                <a:tc>
                  <a:txBody>
                    <a:bodyPr/>
                    <a:lstStyle/>
                    <a:p>
                      <a:pPr marL="0" marR="0">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ctr"/>
                </a:tc>
                <a:tc>
                  <a:txBody>
                    <a:bodyPr/>
                    <a:lstStyle/>
                    <a:p>
                      <a:pPr marL="0" marR="0" algn="ctr">
                        <a:lnSpc>
                          <a:spcPct val="115000"/>
                        </a:lnSpc>
                        <a:spcBef>
                          <a:spcPts val="0"/>
                        </a:spcBef>
                        <a:spcAft>
                          <a:spcPts val="0"/>
                        </a:spcAft>
                      </a:pPr>
                      <a:r>
                        <a:rPr lang="en-US" sz="1400">
                          <a:effectLst/>
                        </a:rPr>
                        <a:t>32.9%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gn="ctr">
                        <a:lnSpc>
                          <a:spcPct val="115000"/>
                        </a:lnSpc>
                        <a:spcBef>
                          <a:spcPts val="0"/>
                        </a:spcBef>
                        <a:spcAft>
                          <a:spcPts val="0"/>
                        </a:spcAft>
                      </a:pPr>
                      <a:r>
                        <a:rPr lang="en-US" sz="1400">
                          <a:effectLst/>
                        </a:rPr>
                        <a:t>12.9%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gn="ctr">
                        <a:lnSpc>
                          <a:spcPct val="115000"/>
                        </a:lnSpc>
                        <a:spcBef>
                          <a:spcPts val="0"/>
                        </a:spcBef>
                        <a:spcAft>
                          <a:spcPts val="0"/>
                        </a:spcAft>
                      </a:pPr>
                      <a:r>
                        <a:rPr lang="en-US" sz="1400">
                          <a:effectLst/>
                        </a:rPr>
                        <a:t>12.9%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gn="ctr">
                        <a:lnSpc>
                          <a:spcPct val="115000"/>
                        </a:lnSpc>
                        <a:spcBef>
                          <a:spcPts val="0"/>
                        </a:spcBef>
                        <a:spcAft>
                          <a:spcPts val="0"/>
                        </a:spcAft>
                      </a:pPr>
                      <a:r>
                        <a:rPr lang="en-US" sz="1400">
                          <a:effectLst/>
                        </a:rPr>
                        <a:t>19.7%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gn="ctr">
                        <a:lnSpc>
                          <a:spcPct val="115000"/>
                        </a:lnSpc>
                        <a:spcBef>
                          <a:spcPts val="0"/>
                        </a:spcBef>
                        <a:spcAft>
                          <a:spcPts val="0"/>
                        </a:spcAft>
                      </a:pPr>
                      <a:r>
                        <a:rPr lang="en-US" sz="1400">
                          <a:effectLst/>
                        </a:rPr>
                        <a:t>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gn="ctr">
                        <a:lnSpc>
                          <a:spcPct val="115000"/>
                        </a:lnSpc>
                        <a:spcBef>
                          <a:spcPts val="0"/>
                        </a:spcBef>
                        <a:spcAft>
                          <a:spcPts val="0"/>
                        </a:spcAft>
                      </a:pPr>
                      <a:r>
                        <a:rPr lang="en-US" sz="1400">
                          <a:effectLst/>
                        </a:rPr>
                        <a:t>11.4%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2265353797"/>
                  </a:ext>
                </a:extLst>
              </a:tr>
              <a:tr h="222116">
                <a:tc>
                  <a:txBody>
                    <a:bodyPr/>
                    <a:lstStyle/>
                    <a:p>
                      <a:pPr marL="0" marR="0">
                        <a:lnSpc>
                          <a:spcPct val="115000"/>
                        </a:lnSpc>
                        <a:spcBef>
                          <a:spcPts val="0"/>
                        </a:spcBef>
                        <a:spcAft>
                          <a:spcPts val="0"/>
                        </a:spcAft>
                      </a:pPr>
                      <a:r>
                        <a:rPr lang="en-US" sz="1400">
                          <a:effectLst/>
                        </a:rPr>
                        <a:t>Adjusted Odds Ratio</a:t>
                      </a: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2551956232"/>
                  </a:ext>
                </a:extLst>
              </a:tr>
              <a:tr h="222116">
                <a:tc>
                  <a:txBody>
                    <a:bodyPr/>
                    <a:lstStyle/>
                    <a:p>
                      <a:pPr marL="0" marR="0">
                        <a:lnSpc>
                          <a:spcPct val="115000"/>
                        </a:lnSpc>
                        <a:spcBef>
                          <a:spcPts val="0"/>
                        </a:spcBef>
                        <a:spcAft>
                          <a:spcPts val="0"/>
                        </a:spcAft>
                      </a:pPr>
                      <a:r>
                        <a:rPr lang="en-US" sz="1400">
                          <a:effectLst/>
                        </a:rPr>
                        <a:t>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0.98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0.94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0.96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3600869343"/>
                  </a:ext>
                </a:extLst>
              </a:tr>
              <a:tr h="222116">
                <a:tc>
                  <a:txBody>
                    <a:bodyPr/>
                    <a:lstStyle/>
                    <a:p>
                      <a:pPr marL="0" marR="0">
                        <a:lnSpc>
                          <a:spcPct val="115000"/>
                        </a:lnSpc>
                        <a:spcBef>
                          <a:spcPts val="0"/>
                        </a:spcBef>
                        <a:spcAft>
                          <a:spcPts val="0"/>
                        </a:spcAft>
                      </a:pPr>
                      <a:r>
                        <a:rPr lang="en-US" sz="1400">
                          <a:effectLst/>
                        </a:rPr>
                        <a:t>Gender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3.27</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3.52</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2.68</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3.73</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2.28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2824247222"/>
                  </a:ext>
                </a:extLst>
              </a:tr>
              <a:tr h="222116">
                <a:tc>
                  <a:txBody>
                    <a:bodyPr/>
                    <a:lstStyle/>
                    <a:p>
                      <a:pPr marL="0" marR="0">
                        <a:lnSpc>
                          <a:spcPct val="115000"/>
                        </a:lnSpc>
                        <a:spcBef>
                          <a:spcPts val="0"/>
                        </a:spcBef>
                        <a:spcAft>
                          <a:spcPts val="0"/>
                        </a:spcAft>
                      </a:pPr>
                      <a:r>
                        <a:rPr lang="en-US" sz="1400">
                          <a:effectLst/>
                        </a:rPr>
                        <a:t>Race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0.86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1.45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0.80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1781166128"/>
                  </a:ext>
                </a:extLst>
              </a:tr>
              <a:tr h="222116">
                <a:tc>
                  <a:txBody>
                    <a:bodyPr/>
                    <a:lstStyle/>
                    <a:p>
                      <a:pPr marL="0" marR="0">
                        <a:lnSpc>
                          <a:spcPct val="115000"/>
                        </a:lnSpc>
                        <a:spcBef>
                          <a:spcPts val="0"/>
                        </a:spcBef>
                        <a:spcAft>
                          <a:spcPts val="0"/>
                        </a:spcAft>
                      </a:pPr>
                      <a:r>
                        <a:rPr lang="en-US" sz="1400">
                          <a:effectLst/>
                        </a:rPr>
                        <a:t>Employment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1.02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1.57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1.25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1.15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1199378337"/>
                  </a:ext>
                </a:extLst>
              </a:tr>
              <a:tr h="222116">
                <a:tc>
                  <a:txBody>
                    <a:bodyPr/>
                    <a:lstStyle/>
                    <a:p>
                      <a:pPr marL="0" marR="0">
                        <a:lnSpc>
                          <a:spcPct val="115000"/>
                        </a:lnSpc>
                        <a:spcBef>
                          <a:spcPts val="0"/>
                        </a:spcBef>
                        <a:spcAft>
                          <a:spcPts val="0"/>
                        </a:spcAft>
                      </a:pPr>
                      <a:r>
                        <a:rPr lang="en-US" sz="1400">
                          <a:effectLst/>
                        </a:rPr>
                        <a:t>Living with Family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0.68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0.81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0.54</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3310215548"/>
                  </a:ext>
                </a:extLst>
              </a:tr>
              <a:tr h="222116">
                <a:tc>
                  <a:txBody>
                    <a:bodyPr/>
                    <a:lstStyle/>
                    <a:p>
                      <a:pPr marL="0" marR="0">
                        <a:lnSpc>
                          <a:spcPct val="115000"/>
                        </a:lnSpc>
                        <a:spcBef>
                          <a:spcPts val="0"/>
                        </a:spcBef>
                        <a:spcAft>
                          <a:spcPts val="0"/>
                        </a:spcAft>
                      </a:pPr>
                      <a:r>
                        <a:rPr lang="en-US" sz="1400">
                          <a:effectLst/>
                        </a:rPr>
                        <a:t>Living with Roommate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0.74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0.54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0.76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347237389"/>
                  </a:ext>
                </a:extLst>
              </a:tr>
              <a:tr h="222116">
                <a:tc>
                  <a:txBody>
                    <a:bodyPr/>
                    <a:lstStyle/>
                    <a:p>
                      <a:pPr marL="0" marR="0">
                        <a:lnSpc>
                          <a:spcPct val="115000"/>
                        </a:lnSpc>
                        <a:spcBef>
                          <a:spcPts val="0"/>
                        </a:spcBef>
                        <a:spcAft>
                          <a:spcPts val="0"/>
                        </a:spcAft>
                      </a:pPr>
                      <a:r>
                        <a:rPr lang="en-US" sz="1400">
                          <a:effectLst/>
                        </a:rPr>
                        <a:t>Earned Degree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1.37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1.05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1.33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1.85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1.22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687073235"/>
                  </a:ext>
                </a:extLst>
              </a:tr>
              <a:tr h="222116">
                <a:tc>
                  <a:txBody>
                    <a:bodyPr/>
                    <a:lstStyle/>
                    <a:p>
                      <a:pPr marL="0" marR="0">
                        <a:lnSpc>
                          <a:spcPct val="115000"/>
                        </a:lnSpc>
                        <a:spcBef>
                          <a:spcPts val="0"/>
                        </a:spcBef>
                        <a:spcAft>
                          <a:spcPts val="0"/>
                        </a:spcAft>
                      </a:pPr>
                      <a:r>
                        <a:rPr lang="en-US" sz="1400">
                          <a:effectLst/>
                        </a:rPr>
                        <a:t>Some Schooling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1.03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1.06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1.05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1.43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1.07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406773242"/>
                  </a:ext>
                </a:extLst>
              </a:tr>
              <a:tr h="222116">
                <a:tc>
                  <a:txBody>
                    <a:bodyPr/>
                    <a:lstStyle/>
                    <a:p>
                      <a:pPr marL="0" marR="0">
                        <a:lnSpc>
                          <a:spcPct val="115000"/>
                        </a:lnSpc>
                        <a:spcBef>
                          <a:spcPts val="0"/>
                        </a:spcBef>
                        <a:spcAft>
                          <a:spcPts val="0"/>
                        </a:spcAft>
                      </a:pPr>
                      <a:r>
                        <a:rPr lang="en-US" sz="1400">
                          <a:effectLst/>
                        </a:rPr>
                        <a:t>Centrality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0.88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b="1">
                          <a:effectLst/>
                        </a:rPr>
                        <a:t>0.58</a:t>
                      </a:r>
                      <a:r>
                        <a:rPr lang="en-US" sz="1400" b="1" baseline="30000">
                          <a:effectLst/>
                        </a:rPr>
                        <a: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0.94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b="1">
                          <a:effectLst/>
                        </a:rPr>
                        <a:t>0.64</a:t>
                      </a:r>
                      <a:r>
                        <a:rPr lang="en-US" sz="1400" b="1" baseline="30000">
                          <a:effectLst/>
                        </a:rPr>
                        <a: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0.72</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1753519897"/>
                  </a:ext>
                </a:extLst>
              </a:tr>
              <a:tr h="222116">
                <a:tc>
                  <a:txBody>
                    <a:bodyPr/>
                    <a:lstStyle/>
                    <a:p>
                      <a:pPr marL="0" marR="0">
                        <a:lnSpc>
                          <a:spcPct val="115000"/>
                        </a:lnSpc>
                        <a:spcBef>
                          <a:spcPts val="0"/>
                        </a:spcBef>
                        <a:spcAft>
                          <a:spcPts val="0"/>
                        </a:spcAft>
                      </a:pPr>
                      <a:r>
                        <a:rPr lang="en-US" sz="1400">
                          <a:effectLst/>
                        </a:rPr>
                        <a:t>Uncontrollability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1.11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1.72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1.05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a:effectLst/>
                        </a:rPr>
                        <a:t>1.43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1.20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1732714434"/>
                  </a:ext>
                </a:extLst>
              </a:tr>
              <a:tr h="222116">
                <a:tc>
                  <a:txBody>
                    <a:bodyPr/>
                    <a:lstStyle/>
                    <a:p>
                      <a:pPr marL="0" marR="0">
                        <a:lnSpc>
                          <a:spcPct val="115000"/>
                        </a:lnSpc>
                        <a:spcBef>
                          <a:spcPts val="0"/>
                        </a:spcBef>
                        <a:spcAft>
                          <a:spcPts val="0"/>
                        </a:spcAft>
                      </a:pPr>
                      <a:r>
                        <a:rPr lang="en-US" sz="1400">
                          <a:effectLst/>
                        </a:rPr>
                        <a:t>Threat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0.68</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b="1">
                          <a:effectLst/>
                        </a:rPr>
                        <a:t>0.41</a:t>
                      </a:r>
                      <a:r>
                        <a:rPr lang="en-US" sz="1400" b="1" baseline="30000">
                          <a:effectLst/>
                        </a:rPr>
                        <a: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b="1">
                          <a:effectLst/>
                        </a:rPr>
                        <a:t>0.53</a:t>
                      </a:r>
                      <a:r>
                        <a:rPr lang="en-US" sz="1400" b="1" baseline="30000">
                          <a:effectLst/>
                        </a:rPr>
                        <a: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b="1">
                          <a:effectLst/>
                        </a:rPr>
                        <a:t>0.53</a:t>
                      </a:r>
                      <a:r>
                        <a:rPr lang="en-US" sz="1400" b="1" baseline="30000">
                          <a:effectLst/>
                        </a:rPr>
                        <a: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4026887359"/>
                  </a:ext>
                </a:extLst>
              </a:tr>
              <a:tr h="222116">
                <a:tc>
                  <a:txBody>
                    <a:bodyPr/>
                    <a:lstStyle/>
                    <a:p>
                      <a:pPr marL="0" marR="0">
                        <a:lnSpc>
                          <a:spcPct val="115000"/>
                        </a:lnSpc>
                        <a:spcBef>
                          <a:spcPts val="0"/>
                        </a:spcBef>
                        <a:spcAft>
                          <a:spcPts val="0"/>
                        </a:spcAft>
                      </a:pPr>
                      <a:r>
                        <a:rPr lang="en-US" sz="1400">
                          <a:effectLst/>
                        </a:rPr>
                        <a:t>Catastrophic Thinking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0.09</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b="1">
                          <a:effectLst/>
                        </a:rPr>
                        <a:t>0.47</a:t>
                      </a:r>
                      <a:r>
                        <a:rPr lang="en-US" sz="1400" b="1" baseline="30000">
                          <a:effectLst/>
                        </a:rPr>
                        <a: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0.69</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b="1"/>
                        <a:t>0.19***</a:t>
                      </a:r>
                    </a:p>
                  </a:txBody>
                  <a:tcPr marL="28782" marR="28782" marT="0" marB="0" anchor="b"/>
                </a:tc>
                <a:tc>
                  <a:txBody>
                    <a:bodyPr/>
                    <a:lstStyle/>
                    <a:p>
                      <a:pPr marL="0" marR="0">
                        <a:lnSpc>
                          <a:spcPct val="115000"/>
                        </a:lnSpc>
                        <a:spcBef>
                          <a:spcPts val="0"/>
                        </a:spcBef>
                        <a:spcAft>
                          <a:spcPts val="0"/>
                        </a:spcAft>
                        <a:tabLst>
                          <a:tab pos="210185" algn="dec"/>
                        </a:tabLst>
                      </a:pPr>
                      <a:r>
                        <a:rPr lang="en-US" sz="1400">
                          <a:effectLst/>
                        </a:rPr>
                        <a:t>1.64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1433589923"/>
                  </a:ext>
                </a:extLst>
              </a:tr>
              <a:tr h="222116">
                <a:tc>
                  <a:txBody>
                    <a:bodyPr/>
                    <a:lstStyle/>
                    <a:p>
                      <a:pPr marL="0" marR="0">
                        <a:lnSpc>
                          <a:spcPct val="115000"/>
                        </a:lnSpc>
                        <a:spcBef>
                          <a:spcPts val="0"/>
                        </a:spcBef>
                        <a:spcAft>
                          <a:spcPts val="0"/>
                        </a:spcAft>
                      </a:pPr>
                      <a:r>
                        <a:rPr lang="en-US" sz="1400">
                          <a:effectLst/>
                        </a:rPr>
                        <a:t>Impulsivity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95910" algn="dec"/>
                        </a:tabLst>
                      </a:pPr>
                      <a:r>
                        <a:rPr lang="en-US" sz="1400">
                          <a:effectLst/>
                        </a:rPr>
                        <a:t>0.42</a:t>
                      </a:r>
                      <a:r>
                        <a:rPr lang="en-US" sz="1400" baseline="300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indent="18415" algn="ctr">
                        <a:lnSpc>
                          <a:spcPct val="115000"/>
                        </a:lnSpc>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a:effectLst/>
                        </a:rPr>
                        <a:t>0.90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181610" algn="dec"/>
                        </a:tabLst>
                      </a:pPr>
                      <a:r>
                        <a:rPr lang="en-US" sz="1400" b="1">
                          <a:effectLst/>
                        </a:rPr>
                        <a:t>0.44</a:t>
                      </a:r>
                      <a:r>
                        <a:rPr lang="en-US" sz="1400" b="1" baseline="30000">
                          <a:effectLst/>
                        </a:rPr>
                        <a: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86385" algn="dec"/>
                        </a:tabLst>
                      </a:pPr>
                      <a:r>
                        <a:rPr lang="en-US" sz="1400" b="1">
                          <a:effectLst/>
                        </a:rPr>
                        <a:t>0.41</a:t>
                      </a:r>
                      <a:r>
                        <a:rPr lang="en-US" sz="1400" b="1" baseline="30000">
                          <a:effectLst/>
                        </a:rPr>
                        <a: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tc>
                  <a:txBody>
                    <a:bodyPr/>
                    <a:lstStyle/>
                    <a:p>
                      <a:pPr marL="0" marR="0">
                        <a:lnSpc>
                          <a:spcPct val="115000"/>
                        </a:lnSpc>
                        <a:spcBef>
                          <a:spcPts val="0"/>
                        </a:spcBef>
                        <a:spcAft>
                          <a:spcPts val="0"/>
                        </a:spcAft>
                        <a:tabLst>
                          <a:tab pos="210185" algn="dec"/>
                        </a:tabLst>
                      </a:pPr>
                      <a:r>
                        <a:rPr lang="en-US" sz="1400" b="1" dirty="0">
                          <a:effectLst/>
                        </a:rPr>
                        <a:t>0.53</a:t>
                      </a:r>
                      <a:r>
                        <a:rPr lang="en-US" sz="1400" b="1" baseline="30000" dirty="0">
                          <a:effectLst/>
                        </a:rPr>
                        <a: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8782" marR="28782" marT="0" marB="0" anchor="b"/>
                </a:tc>
                <a:extLst>
                  <a:ext uri="{0D108BD9-81ED-4DB2-BD59-A6C34878D82A}">
                    <a16:rowId xmlns:a16="http://schemas.microsoft.com/office/drawing/2014/main" val="2600097686"/>
                  </a:ext>
                </a:extLst>
              </a:tr>
            </a:tbl>
          </a:graphicData>
        </a:graphic>
      </p:graphicFrame>
    </p:spTree>
    <p:extLst>
      <p:ext uri="{BB962C8B-B14F-4D97-AF65-F5344CB8AC3E}">
        <p14:creationId xmlns:p14="http://schemas.microsoft.com/office/powerpoint/2010/main" val="3395428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2C7FA-75AE-7244-88E3-DF3F4B81184F}"/>
              </a:ext>
            </a:extLst>
          </p:cNvPr>
          <p:cNvSpPr>
            <a:spLocks noGrp="1"/>
          </p:cNvSpPr>
          <p:nvPr>
            <p:ph type="title"/>
          </p:nvPr>
        </p:nvSpPr>
        <p:spPr>
          <a:xfrm>
            <a:off x="1045179" y="-590548"/>
            <a:ext cx="9108470" cy="1852976"/>
          </a:xfrm>
        </p:spPr>
        <p:txBody>
          <a:bodyPr>
            <a:normAutofit/>
          </a:bodyPr>
          <a:lstStyle/>
          <a:p>
            <a:r>
              <a:rPr lang="en-US" sz="3200" dirty="0" err="1">
                <a:effectLst>
                  <a:outerShdw blurRad="38100" dist="38100" dir="2700000" algn="tl">
                    <a:srgbClr val="000000"/>
                  </a:outerShdw>
                </a:effectLst>
                <a:ea typeface="Arial" charset="0"/>
                <a:cs typeface="Arial" charset="0"/>
              </a:rPr>
              <a:t>Mplus</a:t>
            </a:r>
            <a:r>
              <a:rPr lang="en-US" sz="3200" dirty="0">
                <a:effectLst>
                  <a:outerShdw blurRad="38100" dist="38100" dir="2700000" algn="tl">
                    <a:srgbClr val="000000"/>
                  </a:outerShdw>
                </a:effectLst>
                <a:ea typeface="Arial" charset="0"/>
                <a:cs typeface="Arial" charset="0"/>
              </a:rPr>
              <a:t> Syntax for </a:t>
            </a:r>
            <a:br>
              <a:rPr lang="en-US" sz="3200" dirty="0">
                <a:effectLst>
                  <a:outerShdw blurRad="38100" dist="38100" dir="2700000" algn="tl">
                    <a:srgbClr val="000000"/>
                  </a:outerShdw>
                </a:effectLst>
                <a:ea typeface="Arial" charset="0"/>
                <a:cs typeface="Arial" charset="0"/>
              </a:rPr>
            </a:br>
            <a:r>
              <a:rPr lang="en-US" sz="3200" dirty="0">
                <a:effectLst>
                  <a:outerShdw blurRad="38100" dist="38100" dir="2700000" algn="tl">
                    <a:srgbClr val="000000"/>
                  </a:outerShdw>
                </a:effectLst>
                <a:ea typeface="Arial" charset="0"/>
                <a:cs typeface="Arial" charset="0"/>
              </a:rPr>
              <a:t>LCA with Covariates</a:t>
            </a:r>
            <a:endParaRPr lang="en-US" sz="3200" dirty="0"/>
          </a:p>
        </p:txBody>
      </p:sp>
      <p:sp>
        <p:nvSpPr>
          <p:cNvPr id="3" name="Content Placeholder 2">
            <a:extLst>
              <a:ext uri="{FF2B5EF4-FFF2-40B4-BE49-F238E27FC236}">
                <a16:creationId xmlns:a16="http://schemas.microsoft.com/office/drawing/2014/main" id="{937275BF-326E-8843-A106-6300A5775205}"/>
              </a:ext>
            </a:extLst>
          </p:cNvPr>
          <p:cNvSpPr>
            <a:spLocks noGrp="1"/>
          </p:cNvSpPr>
          <p:nvPr>
            <p:ph idx="1"/>
          </p:nvPr>
        </p:nvSpPr>
        <p:spPr>
          <a:xfrm>
            <a:off x="1380236" y="1714312"/>
            <a:ext cx="6903151" cy="5156849"/>
          </a:xfrm>
        </p:spPr>
        <p:txBody>
          <a:bodyPr>
            <a:normAutofit/>
          </a:bodyPr>
          <a:lstStyle/>
          <a:p>
            <a:pPr marL="0" indent="0">
              <a:lnSpc>
                <a:spcPct val="110000"/>
              </a:lnSpc>
              <a:spcBef>
                <a:spcPts val="0"/>
              </a:spcBef>
              <a:spcAft>
                <a:spcPts val="800"/>
              </a:spcAft>
              <a:buNone/>
            </a:pPr>
            <a:r>
              <a:rPr lang="en-US" sz="1400" dirty="0">
                <a:ea typeface="Calibri" panose="020F0502020204030204" pitchFamily="34" charset="0"/>
                <a:cs typeface="Times-Roman"/>
              </a:rPr>
              <a:t>TITLE: 3-Class LCA Model </a:t>
            </a:r>
          </a:p>
          <a:p>
            <a:pPr marL="0" indent="0">
              <a:lnSpc>
                <a:spcPct val="110000"/>
              </a:lnSpc>
              <a:spcBef>
                <a:spcPts val="0"/>
              </a:spcBef>
              <a:spcAft>
                <a:spcPts val="800"/>
              </a:spcAft>
              <a:buNone/>
            </a:pPr>
            <a:r>
              <a:rPr lang="en-US" sz="1400" dirty="0">
                <a:ea typeface="Calibri" panose="020F0502020204030204" pitchFamily="34" charset="0"/>
                <a:cs typeface="Times-Roman"/>
              </a:rPr>
              <a:t>DATA: FILE = "directory for your data\</a:t>
            </a:r>
            <a:r>
              <a:rPr lang="en-US" sz="1400" dirty="0" err="1">
                <a:ea typeface="Calibri" panose="020F0502020204030204" pitchFamily="34" charset="0"/>
                <a:cs typeface="Times-Roman"/>
              </a:rPr>
              <a:t>Bologna.dat</a:t>
            </a:r>
            <a:r>
              <a:rPr lang="en-US" sz="1400" dirty="0">
                <a:ea typeface="Calibri" panose="020F0502020204030204" pitchFamily="34" charset="0"/>
                <a:cs typeface="Times-Roman"/>
              </a:rPr>
              <a:t>";</a:t>
            </a:r>
          </a:p>
          <a:p>
            <a:pPr marL="0" indent="0">
              <a:lnSpc>
                <a:spcPct val="110000"/>
              </a:lnSpc>
              <a:spcBef>
                <a:spcPts val="0"/>
              </a:spcBef>
              <a:spcAft>
                <a:spcPts val="800"/>
              </a:spcAft>
              <a:buNone/>
            </a:pPr>
            <a:r>
              <a:rPr lang="en-US" sz="1400" dirty="0">
                <a:ea typeface="Calibri" panose="020F0502020204030204" pitchFamily="34" charset="0"/>
                <a:cs typeface="Times-Roman"/>
              </a:rPr>
              <a:t>VARIABLE:</a:t>
            </a:r>
          </a:p>
          <a:p>
            <a:pPr marL="0" indent="0">
              <a:lnSpc>
                <a:spcPct val="110000"/>
              </a:lnSpc>
              <a:spcBef>
                <a:spcPts val="0"/>
              </a:spcBef>
              <a:spcAft>
                <a:spcPts val="800"/>
              </a:spcAft>
              <a:buNone/>
            </a:pPr>
            <a:r>
              <a:rPr lang="en-US" sz="1400" dirty="0">
                <a:ea typeface="Calibri" panose="020F0502020204030204" pitchFamily="34" charset="0"/>
                <a:cs typeface="Times-Roman"/>
              </a:rPr>
              <a:t>NAMES = PF1 PF2 PF3 PF4 PF5 PF6 PF7 EF1 EF2 EF3 EF4 Resil1 Resil2 Resil3</a:t>
            </a:r>
          </a:p>
          <a:p>
            <a:pPr marL="0" indent="0">
              <a:lnSpc>
                <a:spcPct val="110000"/>
              </a:lnSpc>
              <a:spcBef>
                <a:spcPts val="0"/>
              </a:spcBef>
              <a:spcAft>
                <a:spcPts val="800"/>
              </a:spcAft>
              <a:buNone/>
            </a:pPr>
            <a:r>
              <a:rPr lang="en-US" sz="1400" dirty="0">
                <a:ea typeface="Calibri" panose="020F0502020204030204" pitchFamily="34" charset="0"/>
                <a:cs typeface="Times-Roman"/>
              </a:rPr>
              <a:t> Resil4 Resil5 Resil6 Age Male White </a:t>
            </a:r>
            <a:r>
              <a:rPr lang="en-US" sz="1400" dirty="0" err="1">
                <a:ea typeface="Calibri" panose="020F0502020204030204" pitchFamily="34" charset="0"/>
                <a:cs typeface="Times-Roman"/>
              </a:rPr>
              <a:t>JobLoss</a:t>
            </a:r>
            <a:r>
              <a:rPr lang="en-US" sz="1400" dirty="0">
                <a:ea typeface="Calibri" panose="020F0502020204030204" pitchFamily="34" charset="0"/>
                <a:cs typeface="Times-Roman"/>
              </a:rPr>
              <a:t> </a:t>
            </a:r>
            <a:r>
              <a:rPr lang="en-US" sz="1400" dirty="0" err="1">
                <a:ea typeface="Calibri" panose="020F0502020204030204" pitchFamily="34" charset="0"/>
                <a:cs typeface="Times-Roman"/>
              </a:rPr>
              <a:t>LiveFam</a:t>
            </a:r>
            <a:r>
              <a:rPr lang="en-US" sz="1400" dirty="0">
                <a:ea typeface="Calibri" panose="020F0502020204030204" pitchFamily="34" charset="0"/>
                <a:cs typeface="Times-Roman"/>
              </a:rPr>
              <a:t> </a:t>
            </a:r>
            <a:r>
              <a:rPr lang="en-US" sz="1400" dirty="0" err="1">
                <a:ea typeface="Calibri" panose="020F0502020204030204" pitchFamily="34" charset="0"/>
                <a:cs typeface="Times-Roman"/>
              </a:rPr>
              <a:t>EarndDgr</a:t>
            </a:r>
            <a:r>
              <a:rPr lang="en-US" sz="1400" dirty="0">
                <a:ea typeface="Calibri" panose="020F0502020204030204" pitchFamily="34" charset="0"/>
                <a:cs typeface="Times-Roman"/>
              </a:rPr>
              <a:t> ;</a:t>
            </a:r>
          </a:p>
          <a:p>
            <a:pPr marL="0" indent="0">
              <a:lnSpc>
                <a:spcPct val="110000"/>
              </a:lnSpc>
              <a:spcBef>
                <a:spcPts val="0"/>
              </a:spcBef>
              <a:spcAft>
                <a:spcPts val="800"/>
              </a:spcAft>
              <a:buNone/>
            </a:pPr>
            <a:r>
              <a:rPr lang="en-US" sz="1400" dirty="0">
                <a:ea typeface="Calibri" panose="020F0502020204030204" pitchFamily="34" charset="0"/>
                <a:cs typeface="Times-Roman"/>
              </a:rPr>
              <a:t>MISSING=.;</a:t>
            </a:r>
          </a:p>
          <a:p>
            <a:pPr marL="0" indent="0">
              <a:lnSpc>
                <a:spcPct val="110000"/>
              </a:lnSpc>
              <a:spcBef>
                <a:spcPts val="0"/>
              </a:spcBef>
              <a:spcAft>
                <a:spcPts val="800"/>
              </a:spcAft>
              <a:buNone/>
            </a:pPr>
            <a:r>
              <a:rPr lang="en-US" sz="1400" dirty="0">
                <a:ea typeface="Calibri" panose="020F0502020204030204" pitchFamily="34" charset="0"/>
                <a:cs typeface="Times-Roman"/>
              </a:rPr>
              <a:t>USEVARIABLES are PF1 PF2 PF3 PF4 PF5 PF6 PF7 </a:t>
            </a:r>
          </a:p>
          <a:p>
            <a:pPr marL="0" indent="0">
              <a:lnSpc>
                <a:spcPct val="110000"/>
              </a:lnSpc>
              <a:spcBef>
                <a:spcPts val="0"/>
              </a:spcBef>
              <a:spcAft>
                <a:spcPts val="800"/>
              </a:spcAft>
              <a:buNone/>
            </a:pPr>
            <a:r>
              <a:rPr lang="en-US" sz="1400" dirty="0">
                <a:ea typeface="Calibri" panose="020F0502020204030204" pitchFamily="34" charset="0"/>
                <a:cs typeface="Times-Roman"/>
              </a:rPr>
              <a:t>                 Resil1 Resil2 Resil3 Resil4 Resil5 Resil6 </a:t>
            </a:r>
          </a:p>
          <a:p>
            <a:pPr marL="0" indent="0">
              <a:lnSpc>
                <a:spcPct val="110000"/>
              </a:lnSpc>
              <a:spcBef>
                <a:spcPts val="0"/>
              </a:spcBef>
              <a:spcAft>
                <a:spcPts val="800"/>
              </a:spcAft>
              <a:buNone/>
            </a:pPr>
            <a:r>
              <a:rPr lang="en-US" sz="1400" dirty="0">
                <a:ea typeface="Calibri" panose="020F0502020204030204" pitchFamily="34" charset="0"/>
                <a:cs typeface="Times-Roman"/>
              </a:rPr>
              <a:t>                 Age Male White </a:t>
            </a:r>
            <a:r>
              <a:rPr lang="en-US" sz="1400" dirty="0" err="1">
                <a:ea typeface="Calibri" panose="020F0502020204030204" pitchFamily="34" charset="0"/>
                <a:cs typeface="Times-Roman"/>
              </a:rPr>
              <a:t>JobLoss</a:t>
            </a:r>
            <a:r>
              <a:rPr lang="en-US" sz="1400" dirty="0">
                <a:ea typeface="Calibri" panose="020F0502020204030204" pitchFamily="34" charset="0"/>
                <a:cs typeface="Times-Roman"/>
              </a:rPr>
              <a:t> </a:t>
            </a:r>
            <a:r>
              <a:rPr lang="en-US" sz="1400" dirty="0" err="1">
                <a:ea typeface="Calibri" panose="020F0502020204030204" pitchFamily="34" charset="0"/>
                <a:cs typeface="Times-Roman"/>
              </a:rPr>
              <a:t>LiveFam</a:t>
            </a:r>
            <a:r>
              <a:rPr lang="en-US" sz="1400" dirty="0">
                <a:ea typeface="Calibri" panose="020F0502020204030204" pitchFamily="34" charset="0"/>
                <a:cs typeface="Times-Roman"/>
              </a:rPr>
              <a:t> </a:t>
            </a:r>
            <a:r>
              <a:rPr lang="en-US" sz="1400" dirty="0" err="1">
                <a:ea typeface="Calibri" panose="020F0502020204030204" pitchFamily="34" charset="0"/>
                <a:cs typeface="Times-Roman"/>
              </a:rPr>
              <a:t>EarndDgr</a:t>
            </a:r>
            <a:r>
              <a:rPr lang="en-US" sz="1400" dirty="0">
                <a:ea typeface="Calibri" panose="020F0502020204030204" pitchFamily="34" charset="0"/>
                <a:cs typeface="Times-Roman"/>
              </a:rPr>
              <a:t> ;</a:t>
            </a:r>
          </a:p>
          <a:p>
            <a:pPr marL="0" indent="0">
              <a:lnSpc>
                <a:spcPct val="110000"/>
              </a:lnSpc>
              <a:spcBef>
                <a:spcPts val="0"/>
              </a:spcBef>
              <a:spcAft>
                <a:spcPts val="800"/>
              </a:spcAft>
              <a:buNone/>
            </a:pPr>
            <a:r>
              <a:rPr lang="en-US" sz="1400" dirty="0">
                <a:ea typeface="Calibri" panose="020F0502020204030204" pitchFamily="34" charset="0"/>
                <a:cs typeface="Times-Roman"/>
              </a:rPr>
              <a:t>CATEGORICAL are PF1 PF2 PF3 PF4 PF5 PF6 PF7 </a:t>
            </a:r>
          </a:p>
          <a:p>
            <a:pPr marL="0" indent="0">
              <a:lnSpc>
                <a:spcPct val="110000"/>
              </a:lnSpc>
              <a:spcBef>
                <a:spcPts val="0"/>
              </a:spcBef>
              <a:spcAft>
                <a:spcPts val="800"/>
              </a:spcAft>
              <a:buNone/>
            </a:pPr>
            <a:r>
              <a:rPr lang="en-US" sz="1400" dirty="0">
                <a:ea typeface="Calibri" panose="020F0502020204030204" pitchFamily="34" charset="0"/>
                <a:cs typeface="Times-Roman"/>
              </a:rPr>
              <a:t>                Resil1 Resil2 Resil3 Resil4 Resil5 Resil6 ;</a:t>
            </a:r>
          </a:p>
          <a:p>
            <a:pPr marL="0" indent="0">
              <a:lnSpc>
                <a:spcPct val="110000"/>
              </a:lnSpc>
              <a:spcBef>
                <a:spcPts val="0"/>
              </a:spcBef>
              <a:spcAft>
                <a:spcPts val="800"/>
              </a:spcAft>
              <a:buNone/>
            </a:pPr>
            <a:r>
              <a:rPr lang="en-US" sz="1400" dirty="0">
                <a:ea typeface="Calibri" panose="020F0502020204030204" pitchFamily="34" charset="0"/>
                <a:cs typeface="Times-Roman"/>
              </a:rPr>
              <a:t>CLASSES = C(3);</a:t>
            </a:r>
          </a:p>
          <a:p>
            <a:pPr marL="0" indent="0">
              <a:lnSpc>
                <a:spcPct val="110000"/>
              </a:lnSpc>
              <a:spcBef>
                <a:spcPts val="0"/>
              </a:spcBef>
              <a:spcAft>
                <a:spcPts val="800"/>
              </a:spcAft>
              <a:buNone/>
            </a:pPr>
            <a:r>
              <a:rPr lang="en-US" sz="1400" dirty="0">
                <a:ea typeface="Calibri" panose="020F0502020204030204" pitchFamily="34" charset="0"/>
                <a:cs typeface="Times-Roman"/>
              </a:rPr>
              <a:t>AUXILIARY = (R3STEP) Age Male White </a:t>
            </a:r>
            <a:r>
              <a:rPr lang="en-US" sz="1400" dirty="0" err="1">
                <a:ea typeface="Calibri" panose="020F0502020204030204" pitchFamily="34" charset="0"/>
                <a:cs typeface="Times-Roman"/>
              </a:rPr>
              <a:t>JobLoss</a:t>
            </a:r>
            <a:r>
              <a:rPr lang="en-US" sz="1400" dirty="0">
                <a:ea typeface="Calibri" panose="020F0502020204030204" pitchFamily="34" charset="0"/>
                <a:cs typeface="Times-Roman"/>
              </a:rPr>
              <a:t> </a:t>
            </a:r>
          </a:p>
          <a:p>
            <a:pPr marL="0" indent="0">
              <a:lnSpc>
                <a:spcPct val="110000"/>
              </a:lnSpc>
              <a:spcBef>
                <a:spcPts val="0"/>
              </a:spcBef>
              <a:spcAft>
                <a:spcPts val="800"/>
              </a:spcAft>
              <a:buNone/>
            </a:pPr>
            <a:r>
              <a:rPr lang="en-US" sz="1400" dirty="0">
                <a:ea typeface="Calibri" panose="020F0502020204030204" pitchFamily="34" charset="0"/>
                <a:cs typeface="Times-Roman"/>
              </a:rPr>
              <a:t>                     </a:t>
            </a:r>
            <a:r>
              <a:rPr lang="en-US" sz="1400" dirty="0" err="1">
                <a:ea typeface="Calibri" panose="020F0502020204030204" pitchFamily="34" charset="0"/>
                <a:cs typeface="Times-Roman"/>
              </a:rPr>
              <a:t>LiveFam</a:t>
            </a:r>
            <a:r>
              <a:rPr lang="en-US" sz="1400" dirty="0">
                <a:ea typeface="Calibri" panose="020F0502020204030204" pitchFamily="34" charset="0"/>
                <a:cs typeface="Times-Roman"/>
              </a:rPr>
              <a:t> </a:t>
            </a:r>
            <a:r>
              <a:rPr lang="en-US" sz="1400" dirty="0" err="1">
                <a:ea typeface="Calibri" panose="020F0502020204030204" pitchFamily="34" charset="0"/>
                <a:cs typeface="Times-Roman"/>
              </a:rPr>
              <a:t>EarndDgr</a:t>
            </a:r>
            <a:r>
              <a:rPr lang="en-US" sz="1400" dirty="0">
                <a:ea typeface="Calibri" panose="020F0502020204030204" pitchFamily="34" charset="0"/>
                <a:cs typeface="Times-Roman"/>
              </a:rPr>
              <a:t> ;</a:t>
            </a:r>
          </a:p>
          <a:p>
            <a:pPr marL="914400" lvl="2" indent="0">
              <a:lnSpc>
                <a:spcPct val="110000"/>
              </a:lnSpc>
              <a:spcBef>
                <a:spcPts val="0"/>
              </a:spcBef>
              <a:spcAft>
                <a:spcPts val="800"/>
              </a:spcAft>
              <a:buNone/>
            </a:pPr>
            <a:endParaRPr lang="en-US" sz="1400" dirty="0">
              <a:ea typeface="Calibri" panose="020F0502020204030204" pitchFamily="34" charset="0"/>
              <a:cs typeface="Times-Roman"/>
            </a:endParaRPr>
          </a:p>
          <a:p>
            <a:pPr>
              <a:lnSpc>
                <a:spcPct val="110000"/>
              </a:lnSpc>
            </a:pPr>
            <a:endParaRPr lang="en-US" sz="1400" dirty="0"/>
          </a:p>
        </p:txBody>
      </p:sp>
      <p:sp>
        <p:nvSpPr>
          <p:cNvPr id="50" name="Rectangle 49">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dice rolling in mid-air">
            <a:extLst>
              <a:ext uri="{FF2B5EF4-FFF2-40B4-BE49-F238E27FC236}">
                <a16:creationId xmlns:a16="http://schemas.microsoft.com/office/drawing/2014/main" id="{7B701725-ED05-0A4F-89A6-80533F1C4D11}"/>
              </a:ext>
            </a:extLst>
          </p:cNvPr>
          <p:cNvPicPr>
            <a:picLocks noChangeAspect="1"/>
          </p:cNvPicPr>
          <p:nvPr/>
        </p:nvPicPr>
        <p:blipFill rotWithShape="1">
          <a:blip r:embed="rId2"/>
          <a:srcRect l="29294" r="27993"/>
          <a:stretch/>
        </p:blipFill>
        <p:spPr>
          <a:xfrm>
            <a:off x="8115300" y="-12515"/>
            <a:ext cx="4076700" cy="6418631"/>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2166822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lose up of a stack of white paper">
            <a:extLst>
              <a:ext uri="{FF2B5EF4-FFF2-40B4-BE49-F238E27FC236}">
                <a16:creationId xmlns:a16="http://schemas.microsoft.com/office/drawing/2014/main" id="{EAA755F2-D1BB-124E-9CAA-B1F4101D290F}"/>
              </a:ext>
            </a:extLst>
          </p:cNvPr>
          <p:cNvPicPr>
            <a:picLocks noChangeAspect="1"/>
          </p:cNvPicPr>
          <p:nvPr/>
        </p:nvPicPr>
        <p:blipFill>
          <a:blip r:embed="rId2"/>
          <a:stretch>
            <a:fillRect/>
          </a:stretch>
        </p:blipFill>
        <p:spPr>
          <a:xfrm>
            <a:off x="-644340" y="9890"/>
            <a:ext cx="10287000" cy="6858000"/>
          </a:xfrm>
          <a:prstGeom prst="rect">
            <a:avLst/>
          </a:prstGeom>
          <a:effectLst>
            <a:softEdge rad="1270000"/>
          </a:effectLst>
        </p:spPr>
      </p:pic>
      <p:sp>
        <p:nvSpPr>
          <p:cNvPr id="23" name="Content Placeholder 2">
            <a:extLst>
              <a:ext uri="{FF2B5EF4-FFF2-40B4-BE49-F238E27FC236}">
                <a16:creationId xmlns:a16="http://schemas.microsoft.com/office/drawing/2014/main" id="{59130222-44E5-694B-92E6-49E3C6B29725}"/>
              </a:ext>
            </a:extLst>
          </p:cNvPr>
          <p:cNvSpPr>
            <a:spLocks noGrp="1"/>
          </p:cNvSpPr>
          <p:nvPr>
            <p:ph idx="1"/>
          </p:nvPr>
        </p:nvSpPr>
        <p:spPr>
          <a:xfrm>
            <a:off x="6632434" y="246193"/>
            <a:ext cx="6203904" cy="6396225"/>
          </a:xfrm>
        </p:spPr>
        <p:txBody>
          <a:bodyPr>
            <a:normAutofit fontScale="92500" lnSpcReduction="10000"/>
          </a:bodyPr>
          <a:lstStyle/>
          <a:p>
            <a:pPr marL="0" indent="0">
              <a:lnSpc>
                <a:spcPct val="110000"/>
              </a:lnSpc>
              <a:spcBef>
                <a:spcPts val="0"/>
              </a:spcBef>
              <a:buNone/>
            </a:pPr>
            <a:r>
              <a:rPr lang="en-US" sz="1400" dirty="0">
                <a:ea typeface="Calibri" panose="020F0502020204030204" pitchFamily="34" charset="0"/>
                <a:cs typeface="Times-Roman"/>
              </a:rPr>
              <a:t>ANALYSIS:  </a:t>
            </a:r>
          </a:p>
          <a:p>
            <a:pPr marL="0" indent="0">
              <a:lnSpc>
                <a:spcPct val="110000"/>
              </a:lnSpc>
              <a:spcBef>
                <a:spcPts val="0"/>
              </a:spcBef>
              <a:buNone/>
            </a:pPr>
            <a:r>
              <a:rPr lang="en-US" sz="1400" dirty="0">
                <a:ea typeface="Calibri" panose="020F0502020204030204" pitchFamily="34" charset="0"/>
                <a:cs typeface="Times-Roman"/>
              </a:rPr>
              <a:t>TYPE = MIXTURE;</a:t>
            </a:r>
          </a:p>
          <a:p>
            <a:pPr marL="0" indent="0">
              <a:lnSpc>
                <a:spcPct val="110000"/>
              </a:lnSpc>
              <a:spcBef>
                <a:spcPts val="0"/>
              </a:spcBef>
              <a:buNone/>
            </a:pPr>
            <a:r>
              <a:rPr lang="en-US" sz="1400" dirty="0">
                <a:ea typeface="Calibri" panose="020F0502020204030204" pitchFamily="34" charset="0"/>
                <a:cs typeface="Times-Roman"/>
              </a:rPr>
              <a:t>STARTS = 0;</a:t>
            </a:r>
          </a:p>
          <a:p>
            <a:pPr marL="0" indent="0">
              <a:lnSpc>
                <a:spcPct val="110000"/>
              </a:lnSpc>
              <a:spcBef>
                <a:spcPts val="0"/>
              </a:spcBef>
              <a:buNone/>
            </a:pPr>
            <a:r>
              <a:rPr lang="en-US" sz="1400" dirty="0">
                <a:ea typeface="Calibri" panose="020F0502020204030204" pitchFamily="34" charset="0"/>
                <a:cs typeface="Times-Roman"/>
              </a:rPr>
              <a:t>MODEL:</a:t>
            </a:r>
          </a:p>
          <a:p>
            <a:pPr marL="0" indent="0">
              <a:lnSpc>
                <a:spcPct val="110000"/>
              </a:lnSpc>
              <a:spcBef>
                <a:spcPts val="0"/>
              </a:spcBef>
              <a:buNone/>
            </a:pPr>
            <a:endParaRPr lang="en-US" sz="1400" dirty="0">
              <a:ea typeface="Calibri" panose="020F0502020204030204" pitchFamily="34" charset="0"/>
              <a:cs typeface="Times-Roman"/>
            </a:endParaRPr>
          </a:p>
          <a:p>
            <a:pPr marL="0" indent="0">
              <a:lnSpc>
                <a:spcPct val="110000"/>
              </a:lnSpc>
              <a:spcBef>
                <a:spcPts val="0"/>
              </a:spcBef>
              <a:spcAft>
                <a:spcPts val="600"/>
              </a:spcAft>
              <a:buNone/>
            </a:pPr>
            <a:r>
              <a:rPr lang="en-US" sz="1400" dirty="0">
                <a:ea typeface="Calibri" panose="020F0502020204030204" pitchFamily="34" charset="0"/>
                <a:cs typeface="Times-Roman"/>
              </a:rPr>
              <a:t>%C#1% !Resilient, Problem-Focused Copers = REF CLASS</a:t>
            </a:r>
          </a:p>
          <a:p>
            <a:pPr marL="0" indent="0">
              <a:lnSpc>
                <a:spcPct val="110000"/>
              </a:lnSpc>
              <a:spcBef>
                <a:spcPts val="0"/>
              </a:spcBef>
              <a:spcAft>
                <a:spcPts val="600"/>
              </a:spcAft>
              <a:buNone/>
            </a:pPr>
            <a:r>
              <a:rPr lang="en-US" sz="1400" dirty="0">
                <a:ea typeface="Calibri" panose="020F0502020204030204" pitchFamily="34" charset="0"/>
                <a:cs typeface="Times-Roman"/>
              </a:rPr>
              <a:t>[RESIL1$1*-1.791 RESIL2$1*-1.795 RESIL3$1*-1.629 RESIL4$1*-2.257 </a:t>
            </a:r>
          </a:p>
          <a:p>
            <a:pPr marL="0" indent="0">
              <a:lnSpc>
                <a:spcPct val="110000"/>
              </a:lnSpc>
              <a:spcBef>
                <a:spcPts val="0"/>
              </a:spcBef>
              <a:spcAft>
                <a:spcPts val="600"/>
              </a:spcAft>
              <a:buNone/>
            </a:pPr>
            <a:r>
              <a:rPr lang="en-US" sz="1400" dirty="0">
                <a:ea typeface="Calibri" panose="020F0502020204030204" pitchFamily="34" charset="0"/>
                <a:cs typeface="Times-Roman"/>
              </a:rPr>
              <a:t>RESIL5$1*-0.944 RESIL6$1*-1.241 PF1$1*-3.142 PF2$1*-1.975 </a:t>
            </a:r>
          </a:p>
          <a:p>
            <a:pPr marL="0" indent="0">
              <a:lnSpc>
                <a:spcPct val="110000"/>
              </a:lnSpc>
              <a:spcBef>
                <a:spcPts val="0"/>
              </a:spcBef>
              <a:spcAft>
                <a:spcPts val="600"/>
              </a:spcAft>
              <a:buNone/>
            </a:pPr>
            <a:r>
              <a:rPr lang="en-US" sz="1400" dirty="0">
                <a:ea typeface="Calibri" panose="020F0502020204030204" pitchFamily="34" charset="0"/>
                <a:cs typeface="Times-Roman"/>
              </a:rPr>
              <a:t>PF3$1*-2.183 PF4$1*-2.796 PF5$1*-1.478</a:t>
            </a:r>
          </a:p>
          <a:p>
            <a:pPr marL="0" indent="0">
              <a:lnSpc>
                <a:spcPct val="110000"/>
              </a:lnSpc>
              <a:spcBef>
                <a:spcPts val="0"/>
              </a:spcBef>
              <a:spcAft>
                <a:spcPts val="600"/>
              </a:spcAft>
              <a:buNone/>
            </a:pPr>
            <a:r>
              <a:rPr lang="en-US" sz="1400" dirty="0">
                <a:ea typeface="Calibri" panose="020F0502020204030204" pitchFamily="34" charset="0"/>
                <a:cs typeface="Times-Roman"/>
              </a:rPr>
              <a:t>PF6$1*-1.444 PF7$1*-0.427];</a:t>
            </a:r>
          </a:p>
          <a:p>
            <a:pPr marL="0" indent="0">
              <a:lnSpc>
                <a:spcPct val="110000"/>
              </a:lnSpc>
              <a:spcBef>
                <a:spcPts val="0"/>
              </a:spcBef>
              <a:spcAft>
                <a:spcPts val="800"/>
              </a:spcAft>
              <a:buNone/>
            </a:pPr>
            <a:endParaRPr lang="en-US" sz="1400" dirty="0">
              <a:ea typeface="Calibri" panose="020F0502020204030204" pitchFamily="34" charset="0"/>
              <a:cs typeface="Times-Roman"/>
            </a:endParaRPr>
          </a:p>
          <a:p>
            <a:pPr marL="0" indent="0">
              <a:lnSpc>
                <a:spcPct val="110000"/>
              </a:lnSpc>
              <a:spcBef>
                <a:spcPts val="0"/>
              </a:spcBef>
              <a:spcAft>
                <a:spcPts val="600"/>
              </a:spcAft>
              <a:buNone/>
            </a:pPr>
            <a:r>
              <a:rPr lang="en-US" sz="1400" dirty="0"/>
              <a:t>%C#2% ! Non-Resilient, Problem-Focused Copers</a:t>
            </a:r>
          </a:p>
          <a:p>
            <a:pPr marL="0" indent="0">
              <a:lnSpc>
                <a:spcPct val="110000"/>
              </a:lnSpc>
              <a:spcBef>
                <a:spcPts val="0"/>
              </a:spcBef>
              <a:spcAft>
                <a:spcPts val="600"/>
              </a:spcAft>
              <a:buNone/>
            </a:pPr>
            <a:r>
              <a:rPr lang="en-US" sz="1400" dirty="0">
                <a:ea typeface="Calibri" panose="020F0502020204030204" pitchFamily="34" charset="0"/>
                <a:cs typeface="Times-Roman"/>
              </a:rPr>
              <a:t>[RESIL1$1*-1.007 RESIL2$1*-1.034 RESIL3$1*-0.543 RESIL4$1*-1.277</a:t>
            </a:r>
          </a:p>
          <a:p>
            <a:pPr marL="0" indent="0">
              <a:lnSpc>
                <a:spcPct val="110000"/>
              </a:lnSpc>
              <a:spcBef>
                <a:spcPts val="0"/>
              </a:spcBef>
              <a:spcAft>
                <a:spcPts val="600"/>
              </a:spcAft>
              <a:buNone/>
            </a:pPr>
            <a:r>
              <a:rPr lang="en-US" sz="1400" dirty="0">
                <a:ea typeface="Calibri" panose="020F0502020204030204" pitchFamily="34" charset="0"/>
                <a:cs typeface="Times-Roman"/>
              </a:rPr>
              <a:t>RESIL5$1*-0.773 RESIL6$1*-0.679 PF1$1*-1.665 PF2$1*-1.384</a:t>
            </a:r>
          </a:p>
          <a:p>
            <a:pPr marL="0" indent="0">
              <a:lnSpc>
                <a:spcPct val="110000"/>
              </a:lnSpc>
              <a:spcBef>
                <a:spcPts val="0"/>
              </a:spcBef>
              <a:spcAft>
                <a:spcPts val="600"/>
              </a:spcAft>
              <a:buNone/>
            </a:pPr>
            <a:r>
              <a:rPr lang="en-US" sz="1400" dirty="0">
                <a:ea typeface="Calibri" panose="020F0502020204030204" pitchFamily="34" charset="0"/>
                <a:cs typeface="Times-Roman"/>
              </a:rPr>
              <a:t>PF3$1*-1.738 PF4$1*-1.663 PF5$1*-1.035 PF6$1*-1.069</a:t>
            </a:r>
          </a:p>
          <a:p>
            <a:pPr marL="0" indent="0">
              <a:lnSpc>
                <a:spcPct val="110000"/>
              </a:lnSpc>
              <a:spcBef>
                <a:spcPts val="0"/>
              </a:spcBef>
              <a:spcAft>
                <a:spcPts val="600"/>
              </a:spcAft>
              <a:buNone/>
            </a:pPr>
            <a:r>
              <a:rPr lang="en-US" sz="1400" dirty="0">
                <a:ea typeface="Calibri" panose="020F0502020204030204" pitchFamily="34" charset="0"/>
                <a:cs typeface="Times-Roman"/>
              </a:rPr>
              <a:t>PF7$1*0.122];</a:t>
            </a:r>
          </a:p>
          <a:p>
            <a:pPr marL="0" indent="0">
              <a:lnSpc>
                <a:spcPct val="110000"/>
              </a:lnSpc>
              <a:spcBef>
                <a:spcPts val="0"/>
              </a:spcBef>
              <a:spcAft>
                <a:spcPts val="600"/>
              </a:spcAft>
              <a:buNone/>
            </a:pPr>
            <a:endParaRPr lang="en-US" sz="1400" dirty="0">
              <a:ea typeface="Calibri" panose="020F0502020204030204" pitchFamily="34" charset="0"/>
              <a:cs typeface="Times-Roman"/>
            </a:endParaRPr>
          </a:p>
          <a:p>
            <a:pPr marL="0" indent="0">
              <a:lnSpc>
                <a:spcPct val="110000"/>
              </a:lnSpc>
              <a:spcBef>
                <a:spcPts val="0"/>
              </a:spcBef>
              <a:spcAft>
                <a:spcPts val="600"/>
              </a:spcAft>
              <a:buNone/>
            </a:pPr>
            <a:r>
              <a:rPr lang="en-US" sz="1400" dirty="0">
                <a:ea typeface="Calibri" panose="020F0502020204030204" pitchFamily="34" charset="0"/>
                <a:cs typeface="Times-Roman"/>
              </a:rPr>
              <a:t>%C#3% ! Non-resilient, Non-Copers</a:t>
            </a:r>
          </a:p>
          <a:p>
            <a:pPr marL="0" indent="0">
              <a:lnSpc>
                <a:spcPct val="110000"/>
              </a:lnSpc>
              <a:spcBef>
                <a:spcPts val="0"/>
              </a:spcBef>
              <a:spcAft>
                <a:spcPts val="600"/>
              </a:spcAft>
              <a:buNone/>
            </a:pPr>
            <a:r>
              <a:rPr lang="en-US" sz="1400" dirty="0">
                <a:ea typeface="Calibri" panose="020F0502020204030204" pitchFamily="34" charset="0"/>
                <a:cs typeface="Times-Roman"/>
              </a:rPr>
              <a:t>[RESIL1$1*0.908 RESIL2$1*2.080 RESIL3$1*1.553 RESIL4$1*1.267</a:t>
            </a:r>
          </a:p>
          <a:p>
            <a:pPr marL="0" indent="0">
              <a:lnSpc>
                <a:spcPct val="110000"/>
              </a:lnSpc>
              <a:spcBef>
                <a:spcPts val="0"/>
              </a:spcBef>
              <a:spcAft>
                <a:spcPts val="600"/>
              </a:spcAft>
              <a:buNone/>
            </a:pPr>
            <a:r>
              <a:rPr lang="en-US" sz="1400" dirty="0">
                <a:ea typeface="Calibri" panose="020F0502020204030204" pitchFamily="34" charset="0"/>
                <a:cs typeface="Times-Roman"/>
              </a:rPr>
              <a:t>RESIL5$1*0.881 RESIL6$1*1.311 PF1$1*-1.320 PF2$1*-1.181 </a:t>
            </a:r>
          </a:p>
          <a:p>
            <a:pPr marL="0" indent="0">
              <a:lnSpc>
                <a:spcPct val="110000"/>
              </a:lnSpc>
              <a:spcBef>
                <a:spcPts val="0"/>
              </a:spcBef>
              <a:spcAft>
                <a:spcPts val="600"/>
              </a:spcAft>
              <a:buNone/>
            </a:pPr>
            <a:r>
              <a:rPr lang="en-US" sz="1400" dirty="0">
                <a:ea typeface="Calibri" panose="020F0502020204030204" pitchFamily="34" charset="0"/>
                <a:cs typeface="Times-Roman"/>
              </a:rPr>
              <a:t>PF3$1*-0.958 PF4$1*-1.663 PF5$1*-1.164</a:t>
            </a:r>
          </a:p>
          <a:p>
            <a:pPr marL="0" indent="0">
              <a:lnSpc>
                <a:spcPct val="110000"/>
              </a:lnSpc>
              <a:spcBef>
                <a:spcPts val="0"/>
              </a:spcBef>
              <a:spcAft>
                <a:spcPts val="600"/>
              </a:spcAft>
              <a:buNone/>
            </a:pPr>
            <a:r>
              <a:rPr lang="en-US" sz="1400" dirty="0">
                <a:ea typeface="Calibri" panose="020F0502020204030204" pitchFamily="34" charset="0"/>
                <a:cs typeface="Times-Roman"/>
              </a:rPr>
              <a:t>PF6$1*-0.852 PF7$1*0.023];</a:t>
            </a:r>
          </a:p>
          <a:p>
            <a:pPr marL="0" indent="0">
              <a:lnSpc>
                <a:spcPct val="110000"/>
              </a:lnSpc>
              <a:spcBef>
                <a:spcPts val="0"/>
              </a:spcBef>
              <a:spcAft>
                <a:spcPts val="600"/>
              </a:spcAft>
              <a:buNone/>
            </a:pPr>
            <a:r>
              <a:rPr lang="en-US" sz="1400" dirty="0">
                <a:ea typeface="Calibri" panose="020F0502020204030204" pitchFamily="34" charset="0"/>
                <a:cs typeface="Times-Roman"/>
              </a:rPr>
              <a:t>OUTPUT:</a:t>
            </a:r>
          </a:p>
          <a:p>
            <a:pPr>
              <a:lnSpc>
                <a:spcPct val="110000"/>
              </a:lnSpc>
              <a:spcBef>
                <a:spcPts val="0"/>
              </a:spcBef>
              <a:spcAft>
                <a:spcPts val="800"/>
              </a:spcAft>
            </a:pPr>
            <a:endParaRPr lang="en-US" sz="1400" dirty="0">
              <a:ea typeface="Calibri" panose="020F0502020204030204" pitchFamily="34" charset="0"/>
              <a:cs typeface="Times-Roman"/>
            </a:endParaRPr>
          </a:p>
          <a:p>
            <a:pPr marL="914400" lvl="2" indent="0">
              <a:lnSpc>
                <a:spcPct val="110000"/>
              </a:lnSpc>
              <a:spcBef>
                <a:spcPts val="0"/>
              </a:spcBef>
              <a:spcAft>
                <a:spcPts val="800"/>
              </a:spcAft>
              <a:buNone/>
            </a:pPr>
            <a:endParaRPr lang="en-US" sz="1400" dirty="0">
              <a:ea typeface="Calibri" panose="020F0502020204030204" pitchFamily="34" charset="0"/>
              <a:cs typeface="Times-Roman"/>
            </a:endParaRPr>
          </a:p>
          <a:p>
            <a:pPr>
              <a:lnSpc>
                <a:spcPct val="110000"/>
              </a:lnSpc>
            </a:pPr>
            <a:endParaRPr lang="en-US" sz="1400" dirty="0"/>
          </a:p>
        </p:txBody>
      </p:sp>
      <p:sp>
        <p:nvSpPr>
          <p:cNvPr id="25" name="Title 1">
            <a:extLst>
              <a:ext uri="{FF2B5EF4-FFF2-40B4-BE49-F238E27FC236}">
                <a16:creationId xmlns:a16="http://schemas.microsoft.com/office/drawing/2014/main" id="{16DEB780-FA80-834D-8C08-4D46315C70CC}"/>
              </a:ext>
            </a:extLst>
          </p:cNvPr>
          <p:cNvSpPr txBox="1">
            <a:spLocks/>
          </p:cNvSpPr>
          <p:nvPr/>
        </p:nvSpPr>
        <p:spPr>
          <a:xfrm>
            <a:off x="3150286" y="4078537"/>
            <a:ext cx="9180187" cy="1852976"/>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r>
              <a:rPr lang="en-US" dirty="0" err="1">
                <a:effectLst>
                  <a:outerShdw blurRad="38100" dist="38100" dir="2700000" algn="tl">
                    <a:srgbClr val="000000"/>
                  </a:outerShdw>
                </a:effectLst>
                <a:ea typeface="Arial" charset="0"/>
                <a:cs typeface="Arial" charset="0"/>
              </a:rPr>
              <a:t>Mplus</a:t>
            </a:r>
            <a:r>
              <a:rPr lang="en-US" dirty="0">
                <a:effectLst>
                  <a:outerShdw blurRad="38100" dist="38100" dir="2700000" algn="tl">
                    <a:srgbClr val="000000"/>
                  </a:outerShdw>
                </a:effectLst>
                <a:ea typeface="Arial" charset="0"/>
                <a:cs typeface="Arial" charset="0"/>
              </a:rPr>
              <a:t> </a:t>
            </a:r>
            <a:br>
              <a:rPr lang="en-US" dirty="0">
                <a:effectLst>
                  <a:outerShdw blurRad="38100" dist="38100" dir="2700000" algn="tl">
                    <a:srgbClr val="000000"/>
                  </a:outerShdw>
                </a:effectLst>
                <a:ea typeface="Arial" charset="0"/>
                <a:cs typeface="Arial" charset="0"/>
              </a:rPr>
            </a:br>
            <a:r>
              <a:rPr lang="en-US" dirty="0">
                <a:effectLst>
                  <a:outerShdw blurRad="38100" dist="38100" dir="2700000" algn="tl">
                    <a:srgbClr val="000000"/>
                  </a:outerShdw>
                </a:effectLst>
                <a:ea typeface="Arial" charset="0"/>
                <a:cs typeface="Arial" charset="0"/>
              </a:rPr>
              <a:t>Syntax </a:t>
            </a:r>
            <a:br>
              <a:rPr lang="en-US" dirty="0">
                <a:effectLst>
                  <a:outerShdw blurRad="38100" dist="38100" dir="2700000" algn="tl">
                    <a:srgbClr val="000000"/>
                  </a:outerShdw>
                </a:effectLst>
                <a:ea typeface="Arial" charset="0"/>
                <a:cs typeface="Arial" charset="0"/>
              </a:rPr>
            </a:br>
            <a:r>
              <a:rPr lang="en-US" dirty="0">
                <a:effectLst>
                  <a:outerShdw blurRad="38100" dist="38100" dir="2700000" algn="tl">
                    <a:srgbClr val="000000"/>
                  </a:outerShdw>
                </a:effectLst>
                <a:ea typeface="Arial" charset="0"/>
                <a:cs typeface="Arial" charset="0"/>
              </a:rPr>
              <a:t>(cont’d)</a:t>
            </a:r>
            <a:endParaRPr lang="en-US" dirty="0"/>
          </a:p>
        </p:txBody>
      </p:sp>
    </p:spTree>
    <p:extLst>
      <p:ext uri="{BB962C8B-B14F-4D97-AF65-F5344CB8AC3E}">
        <p14:creationId xmlns:p14="http://schemas.microsoft.com/office/powerpoint/2010/main" val="3265499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98E71-2591-D84E-B755-2589168459D3}"/>
              </a:ext>
            </a:extLst>
          </p:cNvPr>
          <p:cNvSpPr>
            <a:spLocks noGrp="1"/>
          </p:cNvSpPr>
          <p:nvPr>
            <p:ph type="title"/>
          </p:nvPr>
        </p:nvSpPr>
        <p:spPr>
          <a:xfrm>
            <a:off x="4732357" y="1845412"/>
            <a:ext cx="3091607" cy="1727643"/>
          </a:xfrm>
        </p:spPr>
        <p:txBody>
          <a:bodyPr vert="horz" lIns="0" tIns="0" rIns="0" bIns="0" rtlCol="0" anchor="b">
            <a:normAutofit/>
          </a:bodyPr>
          <a:lstStyle/>
          <a:p>
            <a:pPr algn="ctr"/>
            <a:r>
              <a:rPr lang="en-US" sz="2600" dirty="0">
                <a:effectLst>
                  <a:outerShdw blurRad="38100" dist="38100" dir="2700000" algn="tl">
                    <a:srgbClr val="000000"/>
                  </a:outerShdw>
                </a:effectLst>
              </a:rPr>
              <a:t> </a:t>
            </a:r>
            <a:r>
              <a:rPr lang="en-US" sz="2600" dirty="0">
                <a:effectLst>
                  <a:outerShdw blurRad="38100" dist="38100" dir="2700000" algn="tl">
                    <a:srgbClr val="000000">
                      <a:alpha val="43137"/>
                    </a:srgbClr>
                  </a:outerShdw>
                </a:effectLst>
              </a:rPr>
              <a:t>Publishing </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Your </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Findings</a:t>
            </a:r>
            <a:endParaRPr lang="en-US" sz="2600" dirty="0"/>
          </a:p>
        </p:txBody>
      </p:sp>
      <p:pic>
        <p:nvPicPr>
          <p:cNvPr id="4" name="Picture 3" descr="Close-up of stacked books">
            <a:extLst>
              <a:ext uri="{FF2B5EF4-FFF2-40B4-BE49-F238E27FC236}">
                <a16:creationId xmlns:a16="http://schemas.microsoft.com/office/drawing/2014/main" id="{5E156480-0729-444D-A0F1-44102711848B}"/>
              </a:ext>
            </a:extLst>
          </p:cNvPr>
          <p:cNvPicPr>
            <a:picLocks noChangeAspect="1"/>
          </p:cNvPicPr>
          <p:nvPr/>
        </p:nvPicPr>
        <p:blipFill rotWithShape="1">
          <a:blip r:embed="rId2"/>
          <a:srcRect l="28767" r="-1" b="-1"/>
          <a:stretch/>
        </p:blipFill>
        <p:spPr>
          <a:xfrm>
            <a:off x="-3813331" y="3759"/>
            <a:ext cx="8115280" cy="6408311"/>
          </a:xfrm>
          <a:prstGeom prst="rect">
            <a:avLst/>
          </a:prstGeom>
        </p:spPr>
      </p:pic>
      <p:sp>
        <p:nvSpPr>
          <p:cNvPr id="35" name="Rectangle 3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8AD30B5-230B-3948-9C3E-AD7C951FB3C5}"/>
              </a:ext>
            </a:extLst>
          </p:cNvPr>
          <p:cNvCxnSpPr/>
          <p:nvPr/>
        </p:nvCxnSpPr>
        <p:spPr>
          <a:xfrm>
            <a:off x="4857861" y="3742888"/>
            <a:ext cx="275991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69C72E3-9E2D-864E-88C9-B4E24F17A4A9}"/>
              </a:ext>
            </a:extLst>
          </p:cNvPr>
          <p:cNvSpPr/>
          <p:nvPr/>
        </p:nvSpPr>
        <p:spPr>
          <a:xfrm>
            <a:off x="8085609" y="-51988"/>
            <a:ext cx="4106391" cy="6460300"/>
          </a:xfrm>
          <a:prstGeom prst="rect">
            <a:avLst/>
          </a:prstGeom>
          <a:solidFill>
            <a:srgbClr val="6B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Diagram 43">
            <a:extLst>
              <a:ext uri="{FF2B5EF4-FFF2-40B4-BE49-F238E27FC236}">
                <a16:creationId xmlns:a16="http://schemas.microsoft.com/office/drawing/2014/main" id="{FA5DE3E2-8542-B043-9F07-A5E79E5266C5}"/>
              </a:ext>
            </a:extLst>
          </p:cNvPr>
          <p:cNvGraphicFramePr/>
          <p:nvPr>
            <p:extLst>
              <p:ext uri="{D42A27DB-BD31-4B8C-83A1-F6EECF244321}">
                <p14:modId xmlns:p14="http://schemas.microsoft.com/office/powerpoint/2010/main" val="4222599001"/>
              </p:ext>
            </p:extLst>
          </p:nvPr>
        </p:nvGraphicFramePr>
        <p:xfrm>
          <a:off x="8247859" y="978370"/>
          <a:ext cx="3781889" cy="4958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TextBox 44">
            <a:extLst>
              <a:ext uri="{FF2B5EF4-FFF2-40B4-BE49-F238E27FC236}">
                <a16:creationId xmlns:a16="http://schemas.microsoft.com/office/drawing/2014/main" id="{234C4C0E-8A49-5742-864D-A7807B55BB8A}"/>
              </a:ext>
            </a:extLst>
          </p:cNvPr>
          <p:cNvSpPr txBox="1"/>
          <p:nvPr/>
        </p:nvSpPr>
        <p:spPr>
          <a:xfrm>
            <a:off x="9698421" y="399716"/>
            <a:ext cx="1667436" cy="400110"/>
          </a:xfrm>
          <a:prstGeom prst="rect">
            <a:avLst/>
          </a:prstGeom>
          <a:noFill/>
        </p:spPr>
        <p:txBody>
          <a:bodyPr wrap="square" rtlCol="0">
            <a:spAutoFit/>
          </a:bodyPr>
          <a:lstStyle/>
          <a:p>
            <a:r>
              <a:rPr lang="en-US" sz="2000" dirty="0"/>
              <a:t>Abstract</a:t>
            </a:r>
          </a:p>
        </p:txBody>
      </p:sp>
    </p:spTree>
    <p:extLst>
      <p:ext uri="{BB962C8B-B14F-4D97-AF65-F5344CB8AC3E}">
        <p14:creationId xmlns:p14="http://schemas.microsoft.com/office/powerpoint/2010/main" val="302390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298E71-2591-D84E-B755-2589168459D3}"/>
              </a:ext>
            </a:extLst>
          </p:cNvPr>
          <p:cNvSpPr>
            <a:spLocks noGrp="1"/>
          </p:cNvSpPr>
          <p:nvPr>
            <p:ph type="title"/>
          </p:nvPr>
        </p:nvSpPr>
        <p:spPr>
          <a:xfrm>
            <a:off x="-2259108" y="1250862"/>
            <a:ext cx="10614211" cy="1152712"/>
          </a:xfrm>
        </p:spPr>
        <p:txBody>
          <a:bodyPr vert="horz" lIns="0" tIns="0" rIns="0" bIns="0" rtlCol="0" anchor="b">
            <a:normAutofit/>
          </a:bodyPr>
          <a:lstStyle/>
          <a:p>
            <a:pPr algn="ctr">
              <a:lnSpc>
                <a:spcPct val="90000"/>
              </a:lnSpc>
            </a:pPr>
            <a:r>
              <a:rPr lang="en-US" sz="4000" dirty="0">
                <a:effectLst>
                  <a:outerShdw blurRad="38100" dist="38100" dir="2700000" algn="tl">
                    <a:srgbClr val="000000"/>
                  </a:outerShdw>
                </a:effectLst>
                <a:ea typeface="Arial" charset="0"/>
                <a:cs typeface="Arial" charset="0"/>
              </a:rPr>
              <a:t> Introduction</a:t>
            </a:r>
            <a:endParaRPr lang="en-US" sz="4000" spc="750" dirty="0">
              <a:solidFill>
                <a:schemeClr val="bg1"/>
              </a:solidFill>
            </a:endParaRPr>
          </a:p>
        </p:txBody>
      </p:sp>
      <p:sp>
        <p:nvSpPr>
          <p:cNvPr id="40" name="Freeform: Shape 39">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3">
            <a:extLst>
              <a:ext uri="{FF2B5EF4-FFF2-40B4-BE49-F238E27FC236}">
                <a16:creationId xmlns:a16="http://schemas.microsoft.com/office/drawing/2014/main" id="{172C5495-729D-4CFB-8115-C63C0026921F}"/>
              </a:ext>
            </a:extLst>
          </p:cNvPr>
          <p:cNvPicPr>
            <a:picLocks noChangeAspect="1"/>
          </p:cNvPicPr>
          <p:nvPr/>
        </p:nvPicPr>
        <p:blipFill rotWithShape="1">
          <a:blip r:embed="rId2"/>
          <a:srcRect t="13329" r="1" b="16554"/>
          <a:stretch/>
        </p:blipFill>
        <p:spPr>
          <a:xfrm>
            <a:off x="2336221" y="3955466"/>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graphicFrame>
        <p:nvGraphicFramePr>
          <p:cNvPr id="7" name="Diagram 6">
            <a:extLst>
              <a:ext uri="{FF2B5EF4-FFF2-40B4-BE49-F238E27FC236}">
                <a16:creationId xmlns:a16="http://schemas.microsoft.com/office/drawing/2014/main" id="{2C244CA1-1BE1-C249-94A0-CF9550E30B71}"/>
              </a:ext>
            </a:extLst>
          </p:cNvPr>
          <p:cNvGraphicFramePr/>
          <p:nvPr>
            <p:extLst>
              <p:ext uri="{D42A27DB-BD31-4B8C-83A1-F6EECF244321}">
                <p14:modId xmlns:p14="http://schemas.microsoft.com/office/powerpoint/2010/main" val="1025971682"/>
              </p:ext>
            </p:extLst>
          </p:nvPr>
        </p:nvGraphicFramePr>
        <p:xfrm>
          <a:off x="6837423" y="396557"/>
          <a:ext cx="5686947" cy="3584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5069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A520A5E-6F95-D542-B236-76591C4A25A5}"/>
              </a:ext>
            </a:extLst>
          </p:cNvPr>
          <p:cNvSpPr>
            <a:spLocks noGrp="1"/>
          </p:cNvSpPr>
          <p:nvPr>
            <p:ph type="title"/>
          </p:nvPr>
        </p:nvSpPr>
        <p:spPr>
          <a:xfrm>
            <a:off x="409518" y="586855"/>
            <a:ext cx="3258570" cy="3387497"/>
          </a:xfrm>
        </p:spPr>
        <p:txBody>
          <a:bodyPr anchor="b">
            <a:normAutofit/>
          </a:bodyPr>
          <a:lstStyle/>
          <a:p>
            <a:pPr algn="r"/>
            <a:r>
              <a:rPr lang="en-US" sz="3200">
                <a:solidFill>
                  <a:schemeClr val="bg1"/>
                </a:solidFill>
                <a:effectLst>
                  <a:outerShdw blurRad="38100" dist="38100" dir="2700000" algn="tl">
                    <a:srgbClr val="000000"/>
                  </a:outerShdw>
                </a:effectLst>
                <a:latin typeface="Arial" charset="0"/>
                <a:ea typeface="Arial" charset="0"/>
                <a:cs typeface="Arial" charset="0"/>
              </a:rPr>
              <a:t> Methods</a:t>
            </a:r>
            <a:endParaRPr lang="en-US" sz="3200">
              <a:solidFill>
                <a:schemeClr val="bg1"/>
              </a:solidFill>
            </a:endParaRPr>
          </a:p>
        </p:txBody>
      </p:sp>
      <p:graphicFrame>
        <p:nvGraphicFramePr>
          <p:cNvPr id="14" name="Content Placeholder 13">
            <a:extLst>
              <a:ext uri="{FF2B5EF4-FFF2-40B4-BE49-F238E27FC236}">
                <a16:creationId xmlns:a16="http://schemas.microsoft.com/office/drawing/2014/main" id="{3AB58AD2-50DB-2C48-910E-36CDD3195E33}"/>
              </a:ext>
            </a:extLst>
          </p:cNvPr>
          <p:cNvGraphicFramePr>
            <a:graphicFrameLocks noGrp="1"/>
          </p:cNvGraphicFramePr>
          <p:nvPr>
            <p:ph idx="1"/>
            <p:extLst>
              <p:ext uri="{D42A27DB-BD31-4B8C-83A1-F6EECF244321}">
                <p14:modId xmlns:p14="http://schemas.microsoft.com/office/powerpoint/2010/main" val="3235622498"/>
              </p:ext>
            </p:extLst>
          </p:nvPr>
        </p:nvGraphicFramePr>
        <p:xfrm>
          <a:off x="4278361" y="-659922"/>
          <a:ext cx="3589085" cy="8177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4" descr="Glasses on top of a book">
            <a:extLst>
              <a:ext uri="{FF2B5EF4-FFF2-40B4-BE49-F238E27FC236}">
                <a16:creationId xmlns:a16="http://schemas.microsoft.com/office/drawing/2014/main" id="{95636DFC-49EB-4E19-9E57-35329A41B89E}"/>
              </a:ext>
            </a:extLst>
          </p:cNvPr>
          <p:cNvPicPr>
            <a:picLocks noChangeAspect="1"/>
          </p:cNvPicPr>
          <p:nvPr/>
        </p:nvPicPr>
        <p:blipFill rotWithShape="1">
          <a:blip r:embed="rId7"/>
          <a:srcRect l="17615" r="42947" b="-1"/>
          <a:stretch/>
        </p:blipFill>
        <p:spPr>
          <a:xfrm>
            <a:off x="8109502" y="10"/>
            <a:ext cx="4082498" cy="6857990"/>
          </a:xfrm>
          <a:prstGeom prst="rect">
            <a:avLst/>
          </a:prstGeom>
        </p:spPr>
      </p:pic>
    </p:spTree>
    <p:extLst>
      <p:ext uri="{BB962C8B-B14F-4D97-AF65-F5344CB8AC3E}">
        <p14:creationId xmlns:p14="http://schemas.microsoft.com/office/powerpoint/2010/main" val="274792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0C10BA5-070C-A343-B76D-7A8CE45FF4B5}"/>
              </a:ext>
            </a:extLst>
          </p:cNvPr>
          <p:cNvSpPr>
            <a:spLocks noGrp="1"/>
          </p:cNvSpPr>
          <p:nvPr>
            <p:ph type="title"/>
          </p:nvPr>
        </p:nvSpPr>
        <p:spPr>
          <a:xfrm>
            <a:off x="409518" y="586855"/>
            <a:ext cx="3258570" cy="3387497"/>
          </a:xfrm>
        </p:spPr>
        <p:txBody>
          <a:bodyPr anchor="b">
            <a:normAutofit/>
          </a:bodyPr>
          <a:lstStyle/>
          <a:p>
            <a:pPr algn="r"/>
            <a:r>
              <a:rPr lang="en-US" sz="3200">
                <a:solidFill>
                  <a:schemeClr val="bg1"/>
                </a:solidFill>
                <a:effectLst>
                  <a:outerShdw blurRad="38100" dist="38100" dir="2700000" algn="tl">
                    <a:srgbClr val="000000"/>
                  </a:outerShdw>
                </a:effectLst>
                <a:ea typeface="Arial" charset="0"/>
                <a:cs typeface="Arial" charset="0"/>
              </a:rPr>
              <a:t>Results</a:t>
            </a:r>
            <a:endParaRPr lang="en-US" sz="3200">
              <a:solidFill>
                <a:schemeClr val="bg1"/>
              </a:solidFill>
            </a:endParaRPr>
          </a:p>
        </p:txBody>
      </p:sp>
      <p:pic>
        <p:nvPicPr>
          <p:cNvPr id="2050" name="Picture 2" descr="Maharashtra SSC results will not be possible today: Official source -  Hindustan Times">
            <a:extLst>
              <a:ext uri="{FF2B5EF4-FFF2-40B4-BE49-F238E27FC236}">
                <a16:creationId xmlns:a16="http://schemas.microsoft.com/office/drawing/2014/main" id="{5CEF099B-B4FA-AC45-9933-13DB47FB5A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31" r="18484"/>
          <a:stretch/>
        </p:blipFill>
        <p:spPr bwMode="auto">
          <a:xfrm>
            <a:off x="8109502" y="10"/>
            <a:ext cx="4082498"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id="{BFA51704-0083-F94D-B90F-B7E6BBFBC511}"/>
              </a:ext>
            </a:extLst>
          </p:cNvPr>
          <p:cNvGraphicFramePr>
            <a:graphicFrameLocks noGrp="1"/>
          </p:cNvGraphicFramePr>
          <p:nvPr>
            <p:ph idx="1"/>
            <p:extLst>
              <p:ext uri="{D42A27DB-BD31-4B8C-83A1-F6EECF244321}">
                <p14:modId xmlns:p14="http://schemas.microsoft.com/office/powerpoint/2010/main" val="882899737"/>
              </p:ext>
            </p:extLst>
          </p:nvPr>
        </p:nvGraphicFramePr>
        <p:xfrm>
          <a:off x="4515845" y="510966"/>
          <a:ext cx="3157261" cy="6159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5655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2" y="-429"/>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25B59-08AE-CC41-BF88-0F8A08DC3E41}"/>
              </a:ext>
            </a:extLst>
          </p:cNvPr>
          <p:cNvSpPr>
            <a:spLocks noGrp="1"/>
          </p:cNvSpPr>
          <p:nvPr>
            <p:ph type="ctrTitle"/>
          </p:nvPr>
        </p:nvSpPr>
        <p:spPr>
          <a:xfrm>
            <a:off x="6398194" y="456342"/>
            <a:ext cx="5322073" cy="1485083"/>
          </a:xfrm>
        </p:spPr>
        <p:txBody>
          <a:bodyPr anchor="t">
            <a:normAutofit/>
          </a:bodyPr>
          <a:lstStyle/>
          <a:p>
            <a:pPr algn="r"/>
            <a:r>
              <a:rPr lang="en-US" dirty="0">
                <a:solidFill>
                  <a:schemeClr val="bg1"/>
                </a:solidFill>
                <a:effectLst>
                  <a:outerShdw blurRad="38100" dist="38100" dir="2700000" algn="tl">
                    <a:srgbClr val="000000"/>
                  </a:outerShdw>
                </a:effectLst>
                <a:ea typeface="Arial" charset="0"/>
                <a:cs typeface="Arial" charset="0"/>
              </a:rPr>
              <a:t>Discussion</a:t>
            </a:r>
            <a:endParaRPr lang="en-US" dirty="0">
              <a:solidFill>
                <a:schemeClr val="bg1"/>
              </a:solidFill>
            </a:endParaRPr>
          </a:p>
        </p:txBody>
      </p:sp>
      <p:graphicFrame>
        <p:nvGraphicFramePr>
          <p:cNvPr id="10" name="Diagram 9">
            <a:extLst>
              <a:ext uri="{FF2B5EF4-FFF2-40B4-BE49-F238E27FC236}">
                <a16:creationId xmlns:a16="http://schemas.microsoft.com/office/drawing/2014/main" id="{AAA082C4-B255-0345-B5F2-79F3CC0BC5D2}"/>
              </a:ext>
            </a:extLst>
          </p:cNvPr>
          <p:cNvGraphicFramePr/>
          <p:nvPr>
            <p:extLst>
              <p:ext uri="{D42A27DB-BD31-4B8C-83A1-F6EECF244321}">
                <p14:modId xmlns:p14="http://schemas.microsoft.com/office/powerpoint/2010/main" val="3671258717"/>
              </p:ext>
            </p:extLst>
          </p:nvPr>
        </p:nvGraphicFramePr>
        <p:xfrm>
          <a:off x="7379036" y="1319028"/>
          <a:ext cx="4341232" cy="5025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roup of people talking">
            <a:extLst>
              <a:ext uri="{FF2B5EF4-FFF2-40B4-BE49-F238E27FC236}">
                <a16:creationId xmlns:a16="http://schemas.microsoft.com/office/drawing/2014/main" id="{6033035D-8548-2541-AEB8-EA79554A3A7B}"/>
              </a:ext>
            </a:extLst>
          </p:cNvPr>
          <p:cNvPicPr>
            <a:picLocks noChangeAspect="1"/>
          </p:cNvPicPr>
          <p:nvPr/>
        </p:nvPicPr>
        <p:blipFill>
          <a:blip r:embed="rId7"/>
          <a:stretch>
            <a:fillRect/>
          </a:stretch>
        </p:blipFill>
        <p:spPr>
          <a:xfrm>
            <a:off x="-156133" y="915723"/>
            <a:ext cx="7531049" cy="5025695"/>
          </a:xfrm>
          <a:prstGeom prst="rect">
            <a:avLst/>
          </a:prstGeom>
          <a:effectLst>
            <a:softEdge rad="548133"/>
          </a:effectLst>
        </p:spPr>
      </p:pic>
    </p:spTree>
    <p:extLst>
      <p:ext uri="{BB962C8B-B14F-4D97-AF65-F5344CB8AC3E}">
        <p14:creationId xmlns:p14="http://schemas.microsoft.com/office/powerpoint/2010/main" val="1009489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92AB-38BB-DD47-A440-E6326B9F8C4D}"/>
              </a:ext>
            </a:extLst>
          </p:cNvPr>
          <p:cNvSpPr>
            <a:spLocks noGrp="1"/>
          </p:cNvSpPr>
          <p:nvPr>
            <p:ph type="title"/>
          </p:nvPr>
        </p:nvSpPr>
        <p:spPr>
          <a:xfrm>
            <a:off x="-525780" y="-1316567"/>
            <a:ext cx="10820399" cy="2801935"/>
          </a:xfrm>
        </p:spPr>
        <p:txBody>
          <a:bodyPr/>
          <a:lstStyle/>
          <a:p>
            <a:r>
              <a:rPr lang="en-US" b="1" dirty="0">
                <a:effectLst>
                  <a:outerShdw blurRad="38100" dist="38100" dir="2700000" algn="tl">
                    <a:srgbClr val="000000"/>
                  </a:outerShdw>
                </a:effectLst>
                <a:latin typeface="Arial" charset="0"/>
                <a:ea typeface="Arial" charset="0"/>
                <a:cs typeface="Arial" charset="0"/>
              </a:rPr>
              <a:t>Complex Factor Loading</a:t>
            </a:r>
            <a:br>
              <a:rPr lang="en-US" b="1" dirty="0">
                <a:effectLst>
                  <a:outerShdw blurRad="38100" dist="38100" dir="2700000" algn="tl">
                    <a:srgbClr val="000000"/>
                  </a:outerShdw>
                </a:effectLst>
                <a:latin typeface="Arial" charset="0"/>
                <a:ea typeface="Arial" charset="0"/>
                <a:cs typeface="Arial" charset="0"/>
              </a:rPr>
            </a:br>
            <a:r>
              <a:rPr lang="en-US" b="1" dirty="0">
                <a:effectLst>
                  <a:outerShdw blurRad="38100" dist="38100" dir="2700000" algn="tl">
                    <a:srgbClr val="000000"/>
                  </a:outerShdw>
                </a:effectLst>
                <a:latin typeface="Arial" charset="0"/>
                <a:ea typeface="Arial" charset="0"/>
                <a:cs typeface="Arial" charset="0"/>
              </a:rPr>
              <a:t> </a:t>
            </a:r>
            <a:endParaRPr lang="en-US" dirty="0"/>
          </a:p>
        </p:txBody>
      </p:sp>
      <p:sp>
        <p:nvSpPr>
          <p:cNvPr id="6" name="Oval 5">
            <a:extLst>
              <a:ext uri="{FF2B5EF4-FFF2-40B4-BE49-F238E27FC236}">
                <a16:creationId xmlns:a16="http://schemas.microsoft.com/office/drawing/2014/main" id="{FCDB75E7-7CEB-0F49-8A03-8C28F4FE8D59}"/>
              </a:ext>
            </a:extLst>
          </p:cNvPr>
          <p:cNvSpPr/>
          <p:nvPr/>
        </p:nvSpPr>
        <p:spPr>
          <a:xfrm>
            <a:off x="2446867" y="1523468"/>
            <a:ext cx="1447800" cy="13716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f1</a:t>
            </a:r>
          </a:p>
        </p:txBody>
      </p:sp>
      <p:sp>
        <p:nvSpPr>
          <p:cNvPr id="7" name="Oval 6">
            <a:extLst>
              <a:ext uri="{FF2B5EF4-FFF2-40B4-BE49-F238E27FC236}">
                <a16:creationId xmlns:a16="http://schemas.microsoft.com/office/drawing/2014/main" id="{F243191A-C7E4-D742-844B-B13FE6655C7C}"/>
              </a:ext>
            </a:extLst>
          </p:cNvPr>
          <p:cNvSpPr/>
          <p:nvPr/>
        </p:nvSpPr>
        <p:spPr>
          <a:xfrm>
            <a:off x="2446867" y="3756550"/>
            <a:ext cx="1447800" cy="13716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f2</a:t>
            </a:r>
          </a:p>
        </p:txBody>
      </p:sp>
      <p:sp>
        <p:nvSpPr>
          <p:cNvPr id="8" name="Rectangle 7">
            <a:extLst>
              <a:ext uri="{FF2B5EF4-FFF2-40B4-BE49-F238E27FC236}">
                <a16:creationId xmlns:a16="http://schemas.microsoft.com/office/drawing/2014/main" id="{2DC57ED4-6CE8-FB44-AB5B-03FF0434154C}"/>
              </a:ext>
            </a:extLst>
          </p:cNvPr>
          <p:cNvSpPr/>
          <p:nvPr/>
        </p:nvSpPr>
        <p:spPr>
          <a:xfrm>
            <a:off x="5494866" y="1180568"/>
            <a:ext cx="618067" cy="495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y1</a:t>
            </a:r>
          </a:p>
        </p:txBody>
      </p:sp>
      <p:sp>
        <p:nvSpPr>
          <p:cNvPr id="9" name="Rectangle 8">
            <a:extLst>
              <a:ext uri="{FF2B5EF4-FFF2-40B4-BE49-F238E27FC236}">
                <a16:creationId xmlns:a16="http://schemas.microsoft.com/office/drawing/2014/main" id="{9D793D9A-E540-914F-A042-E5E724A65591}"/>
              </a:ext>
            </a:extLst>
          </p:cNvPr>
          <p:cNvSpPr/>
          <p:nvPr/>
        </p:nvSpPr>
        <p:spPr>
          <a:xfrm>
            <a:off x="5494867" y="1854092"/>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y2</a:t>
            </a:r>
          </a:p>
        </p:txBody>
      </p:sp>
      <p:sp>
        <p:nvSpPr>
          <p:cNvPr id="10" name="Rectangle 9">
            <a:extLst>
              <a:ext uri="{FF2B5EF4-FFF2-40B4-BE49-F238E27FC236}">
                <a16:creationId xmlns:a16="http://schemas.microsoft.com/office/drawing/2014/main" id="{5A3B2A16-3A06-E049-AB55-E0543AF53D2A}"/>
              </a:ext>
            </a:extLst>
          </p:cNvPr>
          <p:cNvSpPr/>
          <p:nvPr/>
        </p:nvSpPr>
        <p:spPr>
          <a:xfrm>
            <a:off x="5494867" y="2513434"/>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y3</a:t>
            </a:r>
          </a:p>
        </p:txBody>
      </p:sp>
      <p:sp>
        <p:nvSpPr>
          <p:cNvPr id="11" name="Rectangle 10">
            <a:extLst>
              <a:ext uri="{FF2B5EF4-FFF2-40B4-BE49-F238E27FC236}">
                <a16:creationId xmlns:a16="http://schemas.microsoft.com/office/drawing/2014/main" id="{A962730E-2D39-814E-8E79-8C148EB2280C}"/>
              </a:ext>
            </a:extLst>
          </p:cNvPr>
          <p:cNvSpPr/>
          <p:nvPr/>
        </p:nvSpPr>
        <p:spPr>
          <a:xfrm>
            <a:off x="5503333" y="3540863"/>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y4</a:t>
            </a:r>
          </a:p>
        </p:txBody>
      </p:sp>
      <p:sp>
        <p:nvSpPr>
          <p:cNvPr id="12" name="Rectangle 11">
            <a:extLst>
              <a:ext uri="{FF2B5EF4-FFF2-40B4-BE49-F238E27FC236}">
                <a16:creationId xmlns:a16="http://schemas.microsoft.com/office/drawing/2014/main" id="{99AA383C-477D-5347-A5C5-491AE81B5DE0}"/>
              </a:ext>
            </a:extLst>
          </p:cNvPr>
          <p:cNvSpPr/>
          <p:nvPr/>
        </p:nvSpPr>
        <p:spPr>
          <a:xfrm>
            <a:off x="5494867" y="4190468"/>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y5</a:t>
            </a:r>
          </a:p>
        </p:txBody>
      </p:sp>
      <p:sp>
        <p:nvSpPr>
          <p:cNvPr id="13" name="Rectangle 12">
            <a:extLst>
              <a:ext uri="{FF2B5EF4-FFF2-40B4-BE49-F238E27FC236}">
                <a16:creationId xmlns:a16="http://schemas.microsoft.com/office/drawing/2014/main" id="{23DA0F4D-ED58-314E-86C8-A472713B4FD4}"/>
              </a:ext>
            </a:extLst>
          </p:cNvPr>
          <p:cNvSpPr/>
          <p:nvPr/>
        </p:nvSpPr>
        <p:spPr>
          <a:xfrm>
            <a:off x="5503333" y="4873728"/>
            <a:ext cx="609600" cy="495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y6</a:t>
            </a:r>
          </a:p>
        </p:txBody>
      </p:sp>
      <p:cxnSp>
        <p:nvCxnSpPr>
          <p:cNvPr id="14" name="Straight Arrow Connector 13">
            <a:extLst>
              <a:ext uri="{FF2B5EF4-FFF2-40B4-BE49-F238E27FC236}">
                <a16:creationId xmlns:a16="http://schemas.microsoft.com/office/drawing/2014/main" id="{2AF9689D-6271-9C44-A19F-AE1DED6A5244}"/>
              </a:ext>
            </a:extLst>
          </p:cNvPr>
          <p:cNvCxnSpPr/>
          <p:nvPr/>
        </p:nvCxnSpPr>
        <p:spPr>
          <a:xfrm flipV="1">
            <a:off x="3894667" y="1428217"/>
            <a:ext cx="1595119" cy="742951"/>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ED5D291-435E-0F45-B93F-50B9B680840D}"/>
              </a:ext>
            </a:extLst>
          </p:cNvPr>
          <p:cNvCxnSpPr>
            <a:stCxn id="6" idx="6"/>
          </p:cNvCxnSpPr>
          <p:nvPr/>
        </p:nvCxnSpPr>
        <p:spPr>
          <a:xfrm flipV="1">
            <a:off x="3894667" y="2171168"/>
            <a:ext cx="1595119" cy="38100"/>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38E175-9118-2B45-A658-C37B6C525704}"/>
              </a:ext>
            </a:extLst>
          </p:cNvPr>
          <p:cNvCxnSpPr>
            <a:stCxn id="6" idx="6"/>
            <a:endCxn id="10" idx="1"/>
          </p:cNvCxnSpPr>
          <p:nvPr/>
        </p:nvCxnSpPr>
        <p:spPr>
          <a:xfrm>
            <a:off x="3894667" y="2209268"/>
            <a:ext cx="1600200" cy="551815"/>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FC3FB85-DEB5-B846-BF43-CCDA8D1264CF}"/>
              </a:ext>
            </a:extLst>
          </p:cNvPr>
          <p:cNvCxnSpPr>
            <a:stCxn id="7" idx="6"/>
          </p:cNvCxnSpPr>
          <p:nvPr/>
        </p:nvCxnSpPr>
        <p:spPr>
          <a:xfrm flipV="1">
            <a:off x="3894667" y="3809469"/>
            <a:ext cx="1595119" cy="632881"/>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4E308F-BACA-F64F-ACEB-BADE1779B665}"/>
              </a:ext>
            </a:extLst>
          </p:cNvPr>
          <p:cNvCxnSpPr>
            <a:stCxn id="7" idx="6"/>
          </p:cNvCxnSpPr>
          <p:nvPr/>
        </p:nvCxnSpPr>
        <p:spPr>
          <a:xfrm flipV="1">
            <a:off x="3894667" y="4438117"/>
            <a:ext cx="1595119" cy="4233"/>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237D087-A313-E647-B611-2B09F6B525DB}"/>
              </a:ext>
            </a:extLst>
          </p:cNvPr>
          <p:cNvCxnSpPr>
            <a:stCxn id="7" idx="6"/>
          </p:cNvCxnSpPr>
          <p:nvPr/>
        </p:nvCxnSpPr>
        <p:spPr>
          <a:xfrm>
            <a:off x="3894667" y="4442350"/>
            <a:ext cx="1595119" cy="685800"/>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BF633D-F3C6-4344-BC9A-FA054F95E82F}"/>
              </a:ext>
            </a:extLst>
          </p:cNvPr>
          <p:cNvSpPr txBox="1"/>
          <p:nvPr/>
        </p:nvSpPr>
        <p:spPr>
          <a:xfrm>
            <a:off x="4687995" y="1331633"/>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1</a:t>
            </a:r>
            <a:endParaRPr lang="en-US" baseline="-25000" dirty="0">
              <a:solidFill>
                <a:srgbClr val="5AC8A9"/>
              </a:solidFill>
            </a:endParaRPr>
          </a:p>
        </p:txBody>
      </p:sp>
      <p:sp>
        <p:nvSpPr>
          <p:cNvPr id="21" name="TextBox 20">
            <a:extLst>
              <a:ext uri="{FF2B5EF4-FFF2-40B4-BE49-F238E27FC236}">
                <a16:creationId xmlns:a16="http://schemas.microsoft.com/office/drawing/2014/main" id="{C8F5B6F5-F71F-E648-B81E-DCF61FA08A47}"/>
              </a:ext>
            </a:extLst>
          </p:cNvPr>
          <p:cNvSpPr txBox="1"/>
          <p:nvPr/>
        </p:nvSpPr>
        <p:spPr>
          <a:xfrm>
            <a:off x="4885268" y="1830623"/>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2</a:t>
            </a:r>
            <a:endParaRPr lang="en-US" baseline="-25000" dirty="0">
              <a:solidFill>
                <a:srgbClr val="5AC8A9"/>
              </a:solidFill>
            </a:endParaRPr>
          </a:p>
        </p:txBody>
      </p:sp>
      <p:sp>
        <p:nvSpPr>
          <p:cNvPr id="22" name="TextBox 21">
            <a:extLst>
              <a:ext uri="{FF2B5EF4-FFF2-40B4-BE49-F238E27FC236}">
                <a16:creationId xmlns:a16="http://schemas.microsoft.com/office/drawing/2014/main" id="{9FF72F3B-5CBA-8046-85AE-801123E10E27}"/>
              </a:ext>
            </a:extLst>
          </p:cNvPr>
          <p:cNvSpPr txBox="1"/>
          <p:nvPr/>
        </p:nvSpPr>
        <p:spPr>
          <a:xfrm>
            <a:off x="4903894" y="2256296"/>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3</a:t>
            </a:r>
            <a:endParaRPr lang="en-US" baseline="-25000" dirty="0">
              <a:solidFill>
                <a:srgbClr val="5AC8A9"/>
              </a:solidFill>
            </a:endParaRPr>
          </a:p>
        </p:txBody>
      </p:sp>
      <p:sp>
        <p:nvSpPr>
          <p:cNvPr id="23" name="TextBox 22">
            <a:extLst>
              <a:ext uri="{FF2B5EF4-FFF2-40B4-BE49-F238E27FC236}">
                <a16:creationId xmlns:a16="http://schemas.microsoft.com/office/drawing/2014/main" id="{89D116DD-AFF7-2948-A28A-A944760DFB40}"/>
              </a:ext>
            </a:extLst>
          </p:cNvPr>
          <p:cNvSpPr txBox="1"/>
          <p:nvPr/>
        </p:nvSpPr>
        <p:spPr>
          <a:xfrm>
            <a:off x="4694767" y="3611585"/>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4</a:t>
            </a:r>
            <a:endParaRPr lang="en-US" baseline="-25000" dirty="0">
              <a:solidFill>
                <a:srgbClr val="5AC8A9"/>
              </a:solidFill>
            </a:endParaRPr>
          </a:p>
        </p:txBody>
      </p:sp>
      <p:sp>
        <p:nvSpPr>
          <p:cNvPr id="24" name="TextBox 23">
            <a:extLst>
              <a:ext uri="{FF2B5EF4-FFF2-40B4-BE49-F238E27FC236}">
                <a16:creationId xmlns:a16="http://schemas.microsoft.com/office/drawing/2014/main" id="{C0FCBDC6-5AD9-3B44-BAC3-14355B8AE3A4}"/>
              </a:ext>
            </a:extLst>
          </p:cNvPr>
          <p:cNvSpPr txBox="1"/>
          <p:nvPr/>
        </p:nvSpPr>
        <p:spPr>
          <a:xfrm>
            <a:off x="4884420" y="4057883"/>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5</a:t>
            </a:r>
            <a:endParaRPr lang="en-US" baseline="-25000" dirty="0">
              <a:solidFill>
                <a:srgbClr val="5AC8A9"/>
              </a:solidFill>
            </a:endParaRPr>
          </a:p>
        </p:txBody>
      </p:sp>
      <p:sp>
        <p:nvSpPr>
          <p:cNvPr id="25" name="TextBox 24">
            <a:extLst>
              <a:ext uri="{FF2B5EF4-FFF2-40B4-BE49-F238E27FC236}">
                <a16:creationId xmlns:a16="http://schemas.microsoft.com/office/drawing/2014/main" id="{99D87172-DBE7-4346-8612-0C4D441A7235}"/>
              </a:ext>
            </a:extLst>
          </p:cNvPr>
          <p:cNvSpPr txBox="1"/>
          <p:nvPr/>
        </p:nvSpPr>
        <p:spPr>
          <a:xfrm>
            <a:off x="4956387" y="4584710"/>
            <a:ext cx="457199" cy="369332"/>
          </a:xfrm>
          <a:prstGeom prst="rect">
            <a:avLst/>
          </a:prstGeom>
          <a:noFill/>
        </p:spPr>
        <p:txBody>
          <a:bodyPr wrap="square" rtlCol="0">
            <a:spAutoFit/>
          </a:bodyPr>
          <a:lstStyle/>
          <a:p>
            <a:r>
              <a:rPr lang="en-US" dirty="0">
                <a:solidFill>
                  <a:srgbClr val="5AC8A9"/>
                </a:solidFill>
                <a:sym typeface="Symbol" panose="05050102010706020507" pitchFamily="18" charset="2"/>
              </a:rPr>
              <a:t></a:t>
            </a:r>
            <a:r>
              <a:rPr lang="en-US" baseline="-25000" dirty="0">
                <a:solidFill>
                  <a:srgbClr val="5AC8A9"/>
                </a:solidFill>
                <a:sym typeface="Symbol" panose="05050102010706020507" pitchFamily="18" charset="2"/>
              </a:rPr>
              <a:t>6</a:t>
            </a:r>
            <a:endParaRPr lang="en-US" baseline="-25000" dirty="0">
              <a:solidFill>
                <a:srgbClr val="5AC8A9"/>
              </a:solidFill>
            </a:endParaRPr>
          </a:p>
        </p:txBody>
      </p:sp>
      <p:sp>
        <p:nvSpPr>
          <p:cNvPr id="26" name="Oval 25">
            <a:extLst>
              <a:ext uri="{FF2B5EF4-FFF2-40B4-BE49-F238E27FC236}">
                <a16:creationId xmlns:a16="http://schemas.microsoft.com/office/drawing/2014/main" id="{956F0C58-9875-834F-9CAE-F6548142C45F}"/>
              </a:ext>
            </a:extLst>
          </p:cNvPr>
          <p:cNvSpPr/>
          <p:nvPr/>
        </p:nvSpPr>
        <p:spPr>
          <a:xfrm>
            <a:off x="7167034" y="1200556"/>
            <a:ext cx="568962" cy="4753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e1</a:t>
            </a:r>
          </a:p>
        </p:txBody>
      </p:sp>
      <p:cxnSp>
        <p:nvCxnSpPr>
          <p:cNvPr id="27" name="Straight Arrow Connector 26">
            <a:extLst>
              <a:ext uri="{FF2B5EF4-FFF2-40B4-BE49-F238E27FC236}">
                <a16:creationId xmlns:a16="http://schemas.microsoft.com/office/drawing/2014/main" id="{8065F156-27D3-BA47-8EB8-70CA694A5234}"/>
              </a:ext>
            </a:extLst>
          </p:cNvPr>
          <p:cNvCxnSpPr>
            <a:cxnSpLocks/>
            <a:stCxn id="26" idx="2"/>
          </p:cNvCxnSpPr>
          <p:nvPr/>
        </p:nvCxnSpPr>
        <p:spPr>
          <a:xfrm flipH="1">
            <a:off x="6112934" y="1438212"/>
            <a:ext cx="1054100" cy="6456"/>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8923E23-8C3C-FA48-A146-9F937E0067AA}"/>
              </a:ext>
            </a:extLst>
          </p:cNvPr>
          <p:cNvSpPr/>
          <p:nvPr/>
        </p:nvSpPr>
        <p:spPr>
          <a:xfrm>
            <a:off x="7190741" y="1863167"/>
            <a:ext cx="568962" cy="4753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e2</a:t>
            </a:r>
          </a:p>
        </p:txBody>
      </p:sp>
      <p:cxnSp>
        <p:nvCxnSpPr>
          <p:cNvPr id="29" name="Straight Arrow Connector 28">
            <a:extLst>
              <a:ext uri="{FF2B5EF4-FFF2-40B4-BE49-F238E27FC236}">
                <a16:creationId xmlns:a16="http://schemas.microsoft.com/office/drawing/2014/main" id="{BA802AAC-2632-4145-AC19-63DDD724604E}"/>
              </a:ext>
            </a:extLst>
          </p:cNvPr>
          <p:cNvCxnSpPr>
            <a:stCxn id="28" idx="2"/>
            <a:endCxn id="9" idx="3"/>
          </p:cNvCxnSpPr>
          <p:nvPr/>
        </p:nvCxnSpPr>
        <p:spPr>
          <a:xfrm flipH="1">
            <a:off x="6104467" y="2100823"/>
            <a:ext cx="1086274" cy="918"/>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B8D7CC65-E70F-694E-9974-0535B849643A}"/>
              </a:ext>
            </a:extLst>
          </p:cNvPr>
          <p:cNvSpPr/>
          <p:nvPr/>
        </p:nvSpPr>
        <p:spPr>
          <a:xfrm>
            <a:off x="7194127" y="2492066"/>
            <a:ext cx="568962" cy="4753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e3</a:t>
            </a:r>
          </a:p>
        </p:txBody>
      </p:sp>
      <p:cxnSp>
        <p:nvCxnSpPr>
          <p:cNvPr id="31" name="Straight Arrow Connector 30">
            <a:extLst>
              <a:ext uri="{FF2B5EF4-FFF2-40B4-BE49-F238E27FC236}">
                <a16:creationId xmlns:a16="http://schemas.microsoft.com/office/drawing/2014/main" id="{F8BC0C99-F92B-224B-B437-CA04C45B7324}"/>
              </a:ext>
            </a:extLst>
          </p:cNvPr>
          <p:cNvCxnSpPr>
            <a:stCxn id="30" idx="2"/>
          </p:cNvCxnSpPr>
          <p:nvPr/>
        </p:nvCxnSpPr>
        <p:spPr>
          <a:xfrm flipH="1">
            <a:off x="6112933" y="2729722"/>
            <a:ext cx="1081194" cy="0"/>
          </a:xfrm>
          <a:prstGeom prst="straightConnector1">
            <a:avLst/>
          </a:prstGeom>
          <a:ln w="25400">
            <a:solidFill>
              <a:srgbClr val="4694D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2BF0B87-56D1-9E49-8BBC-A480E6D0ABC2}"/>
              </a:ext>
            </a:extLst>
          </p:cNvPr>
          <p:cNvCxnSpPr/>
          <p:nvPr/>
        </p:nvCxnSpPr>
        <p:spPr>
          <a:xfrm flipV="1">
            <a:off x="3894667" y="2818868"/>
            <a:ext cx="1595119" cy="1608347"/>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FA47CA8-28D3-6445-89F1-EEED3E08B4AD}"/>
              </a:ext>
            </a:extLst>
          </p:cNvPr>
          <p:cNvCxnSpPr>
            <a:cxnSpLocks/>
            <a:endCxn id="10" idx="1"/>
          </p:cNvCxnSpPr>
          <p:nvPr/>
        </p:nvCxnSpPr>
        <p:spPr>
          <a:xfrm flipV="1">
            <a:off x="3921089" y="2761083"/>
            <a:ext cx="1573778" cy="1644438"/>
          </a:xfrm>
          <a:prstGeom prst="straightConnector1">
            <a:avLst/>
          </a:prstGeom>
          <a:ln w="25400">
            <a:solidFill>
              <a:srgbClr val="5AC8A9"/>
            </a:solidFill>
            <a:tailEnd type="triangle"/>
          </a:ln>
        </p:spPr>
        <p:style>
          <a:lnRef idx="1">
            <a:schemeClr val="accent1"/>
          </a:lnRef>
          <a:fillRef idx="0">
            <a:schemeClr val="accent1"/>
          </a:fillRef>
          <a:effectRef idx="0">
            <a:schemeClr val="accent1"/>
          </a:effectRef>
          <a:fontRef idx="minor">
            <a:schemeClr val="tx1"/>
          </a:fontRef>
        </p:style>
      </p:cxnSp>
      <p:sp>
        <p:nvSpPr>
          <p:cNvPr id="34" name="Arc 65">
            <a:extLst>
              <a:ext uri="{FF2B5EF4-FFF2-40B4-BE49-F238E27FC236}">
                <a16:creationId xmlns:a16="http://schemas.microsoft.com/office/drawing/2014/main" id="{6200748F-FE17-5C40-8C9B-A06094CD6310}"/>
              </a:ext>
            </a:extLst>
          </p:cNvPr>
          <p:cNvSpPr>
            <a:spLocks/>
          </p:cNvSpPr>
          <p:nvPr/>
        </p:nvSpPr>
        <p:spPr bwMode="auto">
          <a:xfrm rot="21445290">
            <a:off x="1780664" y="2205668"/>
            <a:ext cx="742764" cy="2486507"/>
          </a:xfrm>
          <a:custGeom>
            <a:avLst/>
            <a:gdLst>
              <a:gd name="G0" fmla="+- 21600 0 0"/>
              <a:gd name="G1" fmla="+- 21600 0 0"/>
              <a:gd name="G2" fmla="+- 21600 0 0"/>
              <a:gd name="T0" fmla="*/ 19169 w 21600"/>
              <a:gd name="T1" fmla="*/ 43063 h 43063"/>
              <a:gd name="T2" fmla="*/ 21499 w 21600"/>
              <a:gd name="T3" fmla="*/ 0 h 43063"/>
              <a:gd name="T4" fmla="*/ 21600 w 21600"/>
              <a:gd name="T5" fmla="*/ 21600 h 43063"/>
            </a:gdLst>
            <a:ahLst/>
            <a:cxnLst>
              <a:cxn ang="0">
                <a:pos x="T0" y="T1"/>
              </a:cxn>
              <a:cxn ang="0">
                <a:pos x="T2" y="T3"/>
              </a:cxn>
              <a:cxn ang="0">
                <a:pos x="T4" y="T5"/>
              </a:cxn>
            </a:cxnLst>
            <a:rect l="0" t="0" r="r" b="b"/>
            <a:pathLst>
              <a:path w="21600" h="43063" fill="none" extrusionOk="0">
                <a:moveTo>
                  <a:pt x="19169" y="43062"/>
                </a:moveTo>
                <a:cubicBezTo>
                  <a:pt x="8250" y="41826"/>
                  <a:pt x="0" y="32588"/>
                  <a:pt x="0" y="21600"/>
                </a:cubicBezTo>
                <a:cubicBezTo>
                  <a:pt x="0" y="9710"/>
                  <a:pt x="9609" y="55"/>
                  <a:pt x="21499" y="0"/>
                </a:cubicBezTo>
              </a:path>
              <a:path w="21600" h="43063" stroke="0" extrusionOk="0">
                <a:moveTo>
                  <a:pt x="19169" y="43062"/>
                </a:moveTo>
                <a:cubicBezTo>
                  <a:pt x="8250" y="41826"/>
                  <a:pt x="0" y="32588"/>
                  <a:pt x="0" y="21600"/>
                </a:cubicBezTo>
                <a:cubicBezTo>
                  <a:pt x="0" y="9710"/>
                  <a:pt x="9609" y="55"/>
                  <a:pt x="21499" y="0"/>
                </a:cubicBezTo>
                <a:lnTo>
                  <a:pt x="21600" y="21600"/>
                </a:lnTo>
                <a:close/>
              </a:path>
            </a:pathLst>
          </a:custGeom>
          <a:noFill/>
          <a:ln w="25400" cap="rnd">
            <a:solidFill>
              <a:srgbClr val="FF0000"/>
            </a:solidFill>
            <a:round/>
            <a:headEnd type="triangle" w="med" len="med"/>
            <a:tailEnd type="triangle" w="med" len="med"/>
          </a:ln>
          <a:effectLst/>
          <a:extLst>
            <a:ext uri="{909E8E84-426E-40DD-AFC4-6F175D3DCCD1}">
              <a14:hiddenFill xmlns:a14="http://schemas.microsoft.com/office/drawing/2010/main">
                <a:solidFill>
                  <a:srgbClr val="A5001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90000"/>
              </a:lnSpc>
              <a:spcBef>
                <a:spcPct val="0"/>
              </a:spcBef>
              <a:spcAft>
                <a:spcPct val="0"/>
              </a:spcAft>
            </a:pPr>
            <a:endParaRPr lang="en-US" sz="1000" b="1">
              <a:solidFill>
                <a:srgbClr val="FFFFFF"/>
              </a:solidFill>
              <a:latin typeface="Arial" panose="020B0604020202020204" pitchFamily="34" charset="0"/>
            </a:endParaRPr>
          </a:p>
        </p:txBody>
      </p:sp>
    </p:spTree>
    <p:extLst>
      <p:ext uri="{BB962C8B-B14F-4D97-AF65-F5344CB8AC3E}">
        <p14:creationId xmlns:p14="http://schemas.microsoft.com/office/powerpoint/2010/main" val="768878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6E6C1F20-7486-EC49-B873-16A88FE8D408}"/>
              </a:ext>
            </a:extLst>
          </p:cNvPr>
          <p:cNvSpPr>
            <a:spLocks noGrp="1"/>
          </p:cNvSpPr>
          <p:nvPr>
            <p:ph type="title"/>
          </p:nvPr>
        </p:nvSpPr>
        <p:spPr>
          <a:xfrm>
            <a:off x="1752600" y="283779"/>
            <a:ext cx="9913883" cy="1773622"/>
          </a:xfrm>
        </p:spPr>
        <p:txBody>
          <a:bodyPr vert="horz" lIns="91440" tIns="45720" rIns="91440" bIns="45720" rtlCol="0" anchor="ctr">
            <a:normAutofit/>
          </a:bodyPr>
          <a:lstStyle/>
          <a:p>
            <a:br>
              <a:rPr lang="en-US" sz="3200" b="1" dirty="0"/>
            </a:br>
            <a:r>
              <a:rPr lang="en-US" sz="3200" b="1" dirty="0">
                <a:effectLst>
                  <a:outerShdw blurRad="38100" dist="38100" dir="2700000" algn="tl">
                    <a:srgbClr val="000000"/>
                  </a:outerShdw>
                </a:effectLst>
              </a:rPr>
              <a:t>Examples of CFA in Medical Research</a:t>
            </a:r>
            <a:br>
              <a:rPr lang="en-US" sz="3200" b="1" dirty="0">
                <a:effectLst>
                  <a:outerShdw blurRad="38100" dist="38100" dir="2700000" algn="tl">
                    <a:srgbClr val="000000"/>
                  </a:outerShdw>
                </a:effectLst>
              </a:rPr>
            </a:br>
            <a:endParaRPr lang="en-US" sz="3200" dirty="0"/>
          </a:p>
        </p:txBody>
      </p:sp>
      <p:graphicFrame>
        <p:nvGraphicFramePr>
          <p:cNvPr id="13" name="Diagram 12">
            <a:extLst>
              <a:ext uri="{FF2B5EF4-FFF2-40B4-BE49-F238E27FC236}">
                <a16:creationId xmlns:a16="http://schemas.microsoft.com/office/drawing/2014/main" id="{A3BFE5C3-B26C-C843-9A04-2E92C1AE62E3}"/>
              </a:ext>
            </a:extLst>
          </p:cNvPr>
          <p:cNvGraphicFramePr/>
          <p:nvPr>
            <p:extLst>
              <p:ext uri="{D42A27DB-BD31-4B8C-83A1-F6EECF244321}">
                <p14:modId xmlns:p14="http://schemas.microsoft.com/office/powerpoint/2010/main" val="1993807920"/>
              </p:ext>
            </p:extLst>
          </p:nvPr>
        </p:nvGraphicFramePr>
        <p:xfrm>
          <a:off x="3775842" y="2057401"/>
          <a:ext cx="7890641"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Graphic 14" descr="Needle outline">
            <a:extLst>
              <a:ext uri="{FF2B5EF4-FFF2-40B4-BE49-F238E27FC236}">
                <a16:creationId xmlns:a16="http://schemas.microsoft.com/office/drawing/2014/main" id="{ED2017A6-1CB2-0148-9697-09673CA338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497" y="2057401"/>
            <a:ext cx="3530062" cy="3530062"/>
          </a:xfrm>
          <a:prstGeom prst="rect">
            <a:avLst/>
          </a:prstGeom>
        </p:spPr>
      </p:pic>
    </p:spTree>
    <p:extLst>
      <p:ext uri="{BB962C8B-B14F-4D97-AF65-F5344CB8AC3E}">
        <p14:creationId xmlns:p14="http://schemas.microsoft.com/office/powerpoint/2010/main" val="345243878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54F3-9C17-A949-BBAB-3DA37F5DB70A}"/>
              </a:ext>
            </a:extLst>
          </p:cNvPr>
          <p:cNvSpPr>
            <a:spLocks noGrp="1"/>
          </p:cNvSpPr>
          <p:nvPr>
            <p:ph type="title"/>
          </p:nvPr>
        </p:nvSpPr>
        <p:spPr>
          <a:xfrm>
            <a:off x="2895600" y="764373"/>
            <a:ext cx="8610600" cy="1293028"/>
          </a:xfrm>
        </p:spPr>
        <p:txBody>
          <a:bodyPr>
            <a:normAutofit/>
          </a:bodyPr>
          <a:lstStyle/>
          <a:p>
            <a:r>
              <a:rPr lang="en-US" b="1" dirty="0">
                <a:effectLst>
                  <a:outerShdw blurRad="38100" dist="38100" dir="2700000" algn="tl">
                    <a:srgbClr val="000000">
                      <a:alpha val="43137"/>
                    </a:srgbClr>
                  </a:outerShdw>
                </a:effectLst>
                <a:cs typeface="Arial" panose="020B0604020202020204" pitchFamily="34" charset="0"/>
              </a:rPr>
              <a:t>Examples of “Hypothetical Constructs”</a:t>
            </a:r>
            <a:endParaRPr lang="en-US" dirty="0"/>
          </a:p>
        </p:txBody>
      </p:sp>
      <p:graphicFrame>
        <p:nvGraphicFramePr>
          <p:cNvPr id="5" name="Content Placeholder 2">
            <a:extLst>
              <a:ext uri="{FF2B5EF4-FFF2-40B4-BE49-F238E27FC236}">
                <a16:creationId xmlns:a16="http://schemas.microsoft.com/office/drawing/2014/main" id="{ACF50F8E-7AE1-41AF-B512-0A8AD524D687}"/>
              </a:ext>
            </a:extLst>
          </p:cNvPr>
          <p:cNvGraphicFramePr>
            <a:graphicFrameLocks noGrp="1"/>
          </p:cNvGraphicFramePr>
          <p:nvPr>
            <p:ph idx="1"/>
            <p:extLst>
              <p:ext uri="{D42A27DB-BD31-4B8C-83A1-F6EECF244321}">
                <p14:modId xmlns:p14="http://schemas.microsoft.com/office/powerpoint/2010/main" val="2609245846"/>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656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69A6-F683-8142-8414-6285DFD0D880}"/>
              </a:ext>
            </a:extLst>
          </p:cNvPr>
          <p:cNvSpPr>
            <a:spLocks noGrp="1"/>
          </p:cNvSpPr>
          <p:nvPr>
            <p:ph type="ctrTitle"/>
          </p:nvPr>
        </p:nvSpPr>
        <p:spPr>
          <a:xfrm>
            <a:off x="3255264" y="-725483"/>
            <a:ext cx="9448800" cy="2602062"/>
          </a:xfrm>
        </p:spPr>
        <p:txBody>
          <a:bodyPr>
            <a:normAutofit/>
          </a:bodyPr>
          <a:lstStyle/>
          <a:p>
            <a:r>
              <a:rPr lang="en-US" b="1" dirty="0">
                <a:effectLst>
                  <a:outerShdw blurRad="38100" dist="38100" dir="2700000" algn="tl">
                    <a:srgbClr val="000000"/>
                  </a:outerShdw>
                </a:effectLst>
                <a:ea typeface="Arial" charset="0"/>
                <a:cs typeface="Arial" charset="0"/>
              </a:rPr>
              <a:t>In depth look at CFA</a:t>
            </a:r>
            <a:endParaRPr lang="en-US" dirty="0"/>
          </a:p>
        </p:txBody>
      </p:sp>
      <p:graphicFrame>
        <p:nvGraphicFramePr>
          <p:cNvPr id="4" name="Diagram 3">
            <a:extLst>
              <a:ext uri="{FF2B5EF4-FFF2-40B4-BE49-F238E27FC236}">
                <a16:creationId xmlns:a16="http://schemas.microsoft.com/office/drawing/2014/main" id="{A777F97E-43F8-1F49-9257-C2F68347F9FC}"/>
              </a:ext>
            </a:extLst>
          </p:cNvPr>
          <p:cNvGraphicFramePr/>
          <p:nvPr>
            <p:extLst>
              <p:ext uri="{D42A27DB-BD31-4B8C-83A1-F6EECF244321}">
                <p14:modId xmlns:p14="http://schemas.microsoft.com/office/powerpoint/2010/main" val="852703180"/>
              </p:ext>
            </p:extLst>
          </p:nvPr>
        </p:nvGraphicFramePr>
        <p:xfrm>
          <a:off x="429768" y="1025022"/>
          <a:ext cx="11332464" cy="4461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801803"/>
      </p:ext>
    </p:extLst>
  </p:cSld>
  <p:clrMapOvr>
    <a:masterClrMapping/>
  </p:clrMapOvr>
</p:sld>
</file>

<file path=ppt/theme/theme1.xml><?xml version="1.0" encoding="utf-8"?>
<a:theme xmlns:a="http://schemas.openxmlformats.org/drawingml/2006/main" name="GradientRiseVTI">
  <a:themeElements>
    <a:clrScheme name="AnalogousFromLightSeed_2SEEDS">
      <a:dk1>
        <a:srgbClr val="000000"/>
      </a:dk1>
      <a:lt1>
        <a:srgbClr val="FFFFFF"/>
      </a:lt1>
      <a:dk2>
        <a:srgbClr val="22363C"/>
      </a:dk2>
      <a:lt2>
        <a:srgbClr val="E2E8E8"/>
      </a:lt2>
      <a:accent1>
        <a:srgbClr val="EB4E4E"/>
      </a:accent1>
      <a:accent2>
        <a:srgbClr val="EE6EA4"/>
      </a:accent2>
      <a:accent3>
        <a:srgbClr val="EA8C49"/>
      </a:accent3>
      <a:accent4>
        <a:srgbClr val="36B59E"/>
      </a:accent4>
      <a:accent5>
        <a:srgbClr val="25B1DB"/>
      </a:accent5>
      <a:accent6>
        <a:srgbClr val="4E85EB"/>
      </a:accent6>
      <a:hlink>
        <a:srgbClr val="568D8D"/>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2296</TotalTime>
  <Words>3228</Words>
  <Application>Microsoft Office PowerPoint</Application>
  <PresentationFormat>Widescreen</PresentationFormat>
  <Paragraphs>776</Paragraphs>
  <Slides>58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58</vt:i4>
      </vt:variant>
    </vt:vector>
  </HeadingPairs>
  <TitlesOfParts>
    <vt:vector size="70" baseType="lpstr">
      <vt:lpstr>.Lucida Grande UI Regular</vt:lpstr>
      <vt:lpstr>Arial</vt:lpstr>
      <vt:lpstr>Calibri</vt:lpstr>
      <vt:lpstr>Century Gothic</vt:lpstr>
      <vt:lpstr>Gill Sans Nova</vt:lpstr>
      <vt:lpstr>Menlo Regular</vt:lpstr>
      <vt:lpstr>Symbol</vt:lpstr>
      <vt:lpstr>System Font Regular</vt:lpstr>
      <vt:lpstr>Times-Roman</vt:lpstr>
      <vt:lpstr>Zapf Dingbats</vt:lpstr>
      <vt:lpstr>GradientRiseVTI</vt:lpstr>
      <vt:lpstr>Vapor Trail</vt:lpstr>
      <vt:lpstr>Part II</vt:lpstr>
      <vt:lpstr>Data Management  (decisions …)</vt:lpstr>
      <vt:lpstr>Key Data Management Steps  </vt:lpstr>
      <vt:lpstr>Data Reduction Techniques</vt:lpstr>
      <vt:lpstr>PowerPoint Presentation</vt:lpstr>
      <vt:lpstr>Complex Factor Loading  </vt:lpstr>
      <vt:lpstr> Examples of CFA in Medical Research </vt:lpstr>
      <vt:lpstr>Examples of “Hypothetical Constructs”</vt:lpstr>
      <vt:lpstr>In depth look at CFA</vt:lpstr>
      <vt:lpstr> CFA Model of JSPE </vt:lpstr>
      <vt:lpstr> CFA Model of JSPE </vt:lpstr>
      <vt:lpstr> Levels of Aggregation </vt:lpstr>
      <vt:lpstr> Super Factor </vt:lpstr>
      <vt:lpstr> Part III </vt:lpstr>
      <vt:lpstr>Statistical Analysis  (more decisions …)</vt:lpstr>
      <vt:lpstr>Reporting Survey Results  (even more decisions …)</vt:lpstr>
      <vt:lpstr>Survey Weights</vt:lpstr>
      <vt:lpstr>Survey Weights</vt:lpstr>
      <vt:lpstr>More about Survey Weights</vt:lpstr>
      <vt:lpstr>Types of Survey Weights</vt:lpstr>
      <vt:lpstr>Weights are needed …</vt:lpstr>
      <vt:lpstr>Types of Survey Weights</vt:lpstr>
      <vt:lpstr>Survey of medical providers and prior authorization</vt:lpstr>
      <vt:lpstr>Post-Stratification Weights</vt:lpstr>
      <vt:lpstr>Design Effects</vt:lpstr>
      <vt:lpstr>Design Effects</vt:lpstr>
      <vt:lpstr>Real World?</vt:lpstr>
      <vt:lpstr>ClusterinG</vt:lpstr>
      <vt:lpstr>Variance Inflation</vt:lpstr>
      <vt:lpstr>AssumptionS</vt:lpstr>
      <vt:lpstr>Shifting GearS</vt:lpstr>
      <vt:lpstr>Variable-Centered Analyses</vt:lpstr>
      <vt:lpstr>Variable-Centered Analyses</vt:lpstr>
      <vt:lpstr>Typical Linear Regression Model </vt:lpstr>
      <vt:lpstr>Assumptions of Variable-Centered Analyses?</vt:lpstr>
      <vt:lpstr>Person-Centered Analyses</vt:lpstr>
      <vt:lpstr>Person-Centered Analyses</vt:lpstr>
      <vt:lpstr>Pictorial Representation of LCA</vt:lpstr>
      <vt:lpstr>What is a response pattern?</vt:lpstr>
      <vt:lpstr>What is a typology?</vt:lpstr>
      <vt:lpstr>Examples of classes</vt:lpstr>
      <vt:lpstr>Examples Using LCA</vt:lpstr>
      <vt:lpstr>Latent  Class  Analysis  Model  </vt:lpstr>
      <vt:lpstr>Latent Class Multiple Group Model: Knownclass  </vt:lpstr>
      <vt:lpstr>Latent Class Model with a Covariate  </vt:lpstr>
      <vt:lpstr>Mixture Model with Covariates  and  Distal Outcome  </vt:lpstr>
      <vt:lpstr>Item Response Probabilities</vt:lpstr>
      <vt:lpstr>Item Response Probabilities</vt:lpstr>
      <vt:lpstr>COVID-19 STUDY OF COPING</vt:lpstr>
      <vt:lpstr>IRPs  =  Typologies</vt:lpstr>
      <vt:lpstr>Predictors of Class Membership</vt:lpstr>
      <vt:lpstr>Mplus Syntax for  LCA with Covariates</vt:lpstr>
      <vt:lpstr>PowerPoint Presentation</vt:lpstr>
      <vt:lpstr> Publishing  Your  Findings</vt:lpstr>
      <vt:lpstr> Introduction</vt:lpstr>
      <vt:lpstr> Methods</vt:lpstr>
      <vt:lpstr>Results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Kyley Scheier</dc:creator>
  <cp:lastModifiedBy>Lawrence Scheier</cp:lastModifiedBy>
  <cp:revision>6</cp:revision>
  <dcterms:created xsi:type="dcterms:W3CDTF">2021-08-18T06:15:42Z</dcterms:created>
  <dcterms:modified xsi:type="dcterms:W3CDTF">2021-08-24T00:19:08Z</dcterms:modified>
</cp:coreProperties>
</file>