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748" r:id="rId2"/>
    <p:sldMasterId id="2147483780" r:id="rId3"/>
    <p:sldMasterId id="2147483812" r:id="rId4"/>
    <p:sldMasterId id="2147483824" r:id="rId5"/>
  </p:sldMasterIdLst>
  <p:notesMasterIdLst>
    <p:notesMasterId r:id="rId43"/>
  </p:notesMasterIdLst>
  <p:sldIdLst>
    <p:sldId id="258" r:id="rId6"/>
    <p:sldId id="259" r:id="rId7"/>
    <p:sldId id="260" r:id="rId8"/>
    <p:sldId id="640" r:id="rId9"/>
    <p:sldId id="287" r:id="rId10"/>
    <p:sldId id="289" r:id="rId11"/>
    <p:sldId id="347" r:id="rId12"/>
    <p:sldId id="309" r:id="rId13"/>
    <p:sldId id="354" r:id="rId14"/>
    <p:sldId id="611" r:id="rId15"/>
    <p:sldId id="612" r:id="rId16"/>
    <p:sldId id="620" r:id="rId17"/>
    <p:sldId id="623" r:id="rId18"/>
    <p:sldId id="624" r:id="rId19"/>
    <p:sldId id="627" r:id="rId20"/>
    <p:sldId id="628" r:id="rId21"/>
    <p:sldId id="629" r:id="rId22"/>
    <p:sldId id="630" r:id="rId23"/>
    <p:sldId id="262" r:id="rId24"/>
    <p:sldId id="665" r:id="rId25"/>
    <p:sldId id="667" r:id="rId26"/>
    <p:sldId id="668" r:id="rId27"/>
    <p:sldId id="669" r:id="rId28"/>
    <p:sldId id="671" r:id="rId29"/>
    <p:sldId id="672" r:id="rId30"/>
    <p:sldId id="673" r:id="rId31"/>
    <p:sldId id="676" r:id="rId32"/>
    <p:sldId id="677" r:id="rId33"/>
    <p:sldId id="678" r:id="rId34"/>
    <p:sldId id="681" r:id="rId35"/>
    <p:sldId id="683" r:id="rId36"/>
    <p:sldId id="684" r:id="rId37"/>
    <p:sldId id="685" r:id="rId38"/>
    <p:sldId id="686" r:id="rId39"/>
    <p:sldId id="688" r:id="rId40"/>
    <p:sldId id="687" r:id="rId41"/>
    <p:sldId id="689"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yley Scheier" initials="K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9530"/>
    <a:srgbClr val="F1814C"/>
    <a:srgbClr val="E3ECF5"/>
    <a:srgbClr val="7575BF"/>
    <a:srgbClr val="FDD733"/>
    <a:srgbClr val="FFFFFF"/>
    <a:srgbClr val="4472C4"/>
    <a:srgbClr val="5D74C3"/>
    <a:srgbClr val="71BDD9"/>
    <a:srgbClr val="E6D9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379"/>
    <p:restoredTop sz="94944"/>
  </p:normalViewPr>
  <p:slideViewPr>
    <p:cSldViewPr snapToGrid="0" snapToObjects="1">
      <p:cViewPr varScale="1">
        <p:scale>
          <a:sx n="82" d="100"/>
          <a:sy n="82" d="100"/>
        </p:scale>
        <p:origin x="197" y="6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s>
</file>

<file path=ppt/diagrams/_rels/data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4" Type="http://schemas.openxmlformats.org/officeDocument/2006/relationships/image" Target="../media/image40.svg"/></Relationships>
</file>

<file path=ppt/diagrams/_rels/data14.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4" Type="http://schemas.openxmlformats.org/officeDocument/2006/relationships/image" Target="../media/image40.svg"/></Relationships>
</file>

<file path=ppt/diagrams/_rels/drawing14.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FEEEA8-E1EE-4468-B47A-E5F9E729ADFB}" type="doc">
      <dgm:prSet loTypeId="urn:microsoft.com/office/officeart/2005/8/layout/default" loCatId="list" qsTypeId="urn:microsoft.com/office/officeart/2005/8/quickstyle/3d1" qsCatId="3D" csTypeId="urn:microsoft.com/office/officeart/2005/8/colors/colorful1" csCatId="colorful" phldr="1"/>
      <dgm:spPr/>
      <dgm:t>
        <a:bodyPr/>
        <a:lstStyle/>
        <a:p>
          <a:endParaRPr lang="en-US"/>
        </a:p>
      </dgm:t>
    </dgm:pt>
    <dgm:pt modelId="{CBD3DDCE-ECD5-4283-8B47-548BF4C5F5B5}">
      <dgm:prSet/>
      <dgm:spPr/>
      <dgm:t>
        <a:bodyPr/>
        <a:lstStyle/>
        <a:p>
          <a:r>
            <a:rPr lang="en-US" b="1"/>
            <a:t>Depression</a:t>
          </a:r>
          <a:endParaRPr lang="en-US"/>
        </a:p>
      </dgm:t>
    </dgm:pt>
    <dgm:pt modelId="{A741CF5E-4967-402F-974A-693F23B0B323}" type="parTrans" cxnId="{32AFA929-2D21-4B4C-9C35-2EA976998A80}">
      <dgm:prSet/>
      <dgm:spPr/>
      <dgm:t>
        <a:bodyPr/>
        <a:lstStyle/>
        <a:p>
          <a:endParaRPr lang="en-US"/>
        </a:p>
      </dgm:t>
    </dgm:pt>
    <dgm:pt modelId="{59432CF7-0458-4CA9-B538-6262F1CD4AC2}" type="sibTrans" cxnId="{32AFA929-2D21-4B4C-9C35-2EA976998A80}">
      <dgm:prSet/>
      <dgm:spPr/>
      <dgm:t>
        <a:bodyPr/>
        <a:lstStyle/>
        <a:p>
          <a:endParaRPr lang="en-US"/>
        </a:p>
      </dgm:t>
    </dgm:pt>
    <dgm:pt modelId="{0FFE4975-49AA-43FE-8731-850DCDAFA274}">
      <dgm:prSet/>
      <dgm:spPr/>
      <dgm:t>
        <a:bodyPr/>
        <a:lstStyle/>
        <a:p>
          <a:r>
            <a:rPr lang="en-US" b="1"/>
            <a:t>Cognitive Efficacy</a:t>
          </a:r>
          <a:endParaRPr lang="en-US"/>
        </a:p>
      </dgm:t>
    </dgm:pt>
    <dgm:pt modelId="{B277E143-37F7-4F11-A42E-CA13900F24AA}" type="parTrans" cxnId="{D306DF87-7E1A-4DF8-9FB8-360AD8FE98E1}">
      <dgm:prSet/>
      <dgm:spPr/>
      <dgm:t>
        <a:bodyPr/>
        <a:lstStyle/>
        <a:p>
          <a:endParaRPr lang="en-US"/>
        </a:p>
      </dgm:t>
    </dgm:pt>
    <dgm:pt modelId="{DCF8231C-83F8-4728-9A7C-BA29A53AD321}" type="sibTrans" cxnId="{D306DF87-7E1A-4DF8-9FB8-360AD8FE98E1}">
      <dgm:prSet/>
      <dgm:spPr/>
      <dgm:t>
        <a:bodyPr/>
        <a:lstStyle/>
        <a:p>
          <a:endParaRPr lang="en-US"/>
        </a:p>
      </dgm:t>
    </dgm:pt>
    <dgm:pt modelId="{F819A55E-82CE-41CF-AE96-796814B2A9C7}">
      <dgm:prSet/>
      <dgm:spPr/>
      <dgm:t>
        <a:bodyPr/>
        <a:lstStyle/>
        <a:p>
          <a:r>
            <a:rPr lang="en-US" b="1"/>
            <a:t>Sexual Risk-Taking</a:t>
          </a:r>
          <a:endParaRPr lang="en-US"/>
        </a:p>
      </dgm:t>
    </dgm:pt>
    <dgm:pt modelId="{9EE310E8-5C08-4F4B-B88A-D9EEC94DCEC5}" type="parTrans" cxnId="{F2908A50-BA41-4BF7-9A9F-AA33E52BD844}">
      <dgm:prSet/>
      <dgm:spPr/>
      <dgm:t>
        <a:bodyPr/>
        <a:lstStyle/>
        <a:p>
          <a:endParaRPr lang="en-US"/>
        </a:p>
      </dgm:t>
    </dgm:pt>
    <dgm:pt modelId="{1205C415-2A0A-4CD6-96DD-8E32C6BB7B45}" type="sibTrans" cxnId="{F2908A50-BA41-4BF7-9A9F-AA33E52BD844}">
      <dgm:prSet/>
      <dgm:spPr/>
      <dgm:t>
        <a:bodyPr/>
        <a:lstStyle/>
        <a:p>
          <a:endParaRPr lang="en-US"/>
        </a:p>
      </dgm:t>
    </dgm:pt>
    <dgm:pt modelId="{5C0BEE32-9ECA-47A5-9017-8F578A7371A7}">
      <dgm:prSet/>
      <dgm:spPr/>
      <dgm:t>
        <a:bodyPr/>
        <a:lstStyle/>
        <a:p>
          <a:r>
            <a:rPr lang="en-US" b="1" dirty="0"/>
            <a:t>Self-Management</a:t>
          </a:r>
          <a:endParaRPr lang="en-US" dirty="0"/>
        </a:p>
      </dgm:t>
    </dgm:pt>
    <dgm:pt modelId="{E6968E6D-2120-493D-AD10-5AD0BAAA9450}" type="parTrans" cxnId="{7DA508CB-C021-4FE6-A57C-70C5BFFFCEAD}">
      <dgm:prSet/>
      <dgm:spPr/>
      <dgm:t>
        <a:bodyPr/>
        <a:lstStyle/>
        <a:p>
          <a:endParaRPr lang="en-US"/>
        </a:p>
      </dgm:t>
    </dgm:pt>
    <dgm:pt modelId="{C6AACB87-7F90-4507-A0CC-B260EBA8D64F}" type="sibTrans" cxnId="{7DA508CB-C021-4FE6-A57C-70C5BFFFCEAD}">
      <dgm:prSet/>
      <dgm:spPr/>
      <dgm:t>
        <a:bodyPr/>
        <a:lstStyle/>
        <a:p>
          <a:endParaRPr lang="en-US"/>
        </a:p>
      </dgm:t>
    </dgm:pt>
    <dgm:pt modelId="{9EC558B7-F457-4046-A5C5-CCDDAB5B6B01}">
      <dgm:prSet/>
      <dgm:spPr/>
      <dgm:t>
        <a:bodyPr/>
        <a:lstStyle/>
        <a:p>
          <a:r>
            <a:rPr lang="en-US" b="1"/>
            <a:t>Aptitude in Medicine</a:t>
          </a:r>
          <a:endParaRPr lang="en-US"/>
        </a:p>
      </dgm:t>
    </dgm:pt>
    <dgm:pt modelId="{10333101-386C-48AF-B953-04A82F410D3D}" type="parTrans" cxnId="{0401507D-C5E3-4F1E-A640-A7B5F876F27B}">
      <dgm:prSet/>
      <dgm:spPr/>
      <dgm:t>
        <a:bodyPr/>
        <a:lstStyle/>
        <a:p>
          <a:endParaRPr lang="en-US"/>
        </a:p>
      </dgm:t>
    </dgm:pt>
    <dgm:pt modelId="{A8FD8B04-9FA5-4451-A2F8-25CDC2B14883}" type="sibTrans" cxnId="{0401507D-C5E3-4F1E-A640-A7B5F876F27B}">
      <dgm:prSet/>
      <dgm:spPr/>
      <dgm:t>
        <a:bodyPr/>
        <a:lstStyle/>
        <a:p>
          <a:endParaRPr lang="en-US"/>
        </a:p>
      </dgm:t>
    </dgm:pt>
    <dgm:pt modelId="{2AB87F5D-A6A4-4F77-9689-1655E6B5967A}">
      <dgm:prSet/>
      <dgm:spPr/>
      <dgm:t>
        <a:bodyPr/>
        <a:lstStyle/>
        <a:p>
          <a:r>
            <a:rPr lang="en-US" b="1"/>
            <a:t>Patient Communication Skills</a:t>
          </a:r>
          <a:endParaRPr lang="en-US"/>
        </a:p>
      </dgm:t>
    </dgm:pt>
    <dgm:pt modelId="{4D90108E-45B5-4F93-A628-63186DCBBC46}" type="parTrans" cxnId="{41C929BC-2C01-48EA-B434-25DE47CE8C86}">
      <dgm:prSet/>
      <dgm:spPr/>
      <dgm:t>
        <a:bodyPr/>
        <a:lstStyle/>
        <a:p>
          <a:endParaRPr lang="en-US"/>
        </a:p>
      </dgm:t>
    </dgm:pt>
    <dgm:pt modelId="{AB78E3C9-CE1B-406D-9890-E0B71EA89AB2}" type="sibTrans" cxnId="{41C929BC-2C01-48EA-B434-25DE47CE8C86}">
      <dgm:prSet/>
      <dgm:spPr/>
      <dgm:t>
        <a:bodyPr/>
        <a:lstStyle/>
        <a:p>
          <a:endParaRPr lang="en-US"/>
        </a:p>
      </dgm:t>
    </dgm:pt>
    <dgm:pt modelId="{85A307D0-4DC9-4122-97E8-6A1263B10B19}">
      <dgm:prSet/>
      <dgm:spPr/>
      <dgm:t>
        <a:bodyPr/>
        <a:lstStyle/>
        <a:p>
          <a:r>
            <a:rPr lang="en-US" b="1" dirty="0"/>
            <a:t>Resilience (cognitive reserve)</a:t>
          </a:r>
          <a:endParaRPr lang="en-US" dirty="0"/>
        </a:p>
      </dgm:t>
    </dgm:pt>
    <dgm:pt modelId="{32A8065F-B50D-49CC-BC31-CC7BAD96C5C9}" type="parTrans" cxnId="{1944D404-4891-4B1D-B187-BC4E69DB665D}">
      <dgm:prSet/>
      <dgm:spPr/>
      <dgm:t>
        <a:bodyPr/>
        <a:lstStyle/>
        <a:p>
          <a:endParaRPr lang="en-US"/>
        </a:p>
      </dgm:t>
    </dgm:pt>
    <dgm:pt modelId="{DDA6803F-AD87-4828-977A-33FE8AA6C5E1}" type="sibTrans" cxnId="{1944D404-4891-4B1D-B187-BC4E69DB665D}">
      <dgm:prSet/>
      <dgm:spPr/>
      <dgm:t>
        <a:bodyPr/>
        <a:lstStyle/>
        <a:p>
          <a:endParaRPr lang="en-US"/>
        </a:p>
      </dgm:t>
    </dgm:pt>
    <dgm:pt modelId="{E80E1669-2CD1-49CC-ACED-6C2AC35127AA}">
      <dgm:prSet/>
      <dgm:spPr/>
      <dgm:t>
        <a:bodyPr/>
        <a:lstStyle/>
        <a:p>
          <a:r>
            <a:rPr lang="en-US" b="1"/>
            <a:t>Drug-Related Problems (or Problem Behavior)</a:t>
          </a:r>
          <a:endParaRPr lang="en-US"/>
        </a:p>
      </dgm:t>
    </dgm:pt>
    <dgm:pt modelId="{06FA2F3A-01D8-4197-ADE8-68BD750B6153}" type="parTrans" cxnId="{09769275-EAFB-460C-A5A4-4367D756E504}">
      <dgm:prSet/>
      <dgm:spPr/>
      <dgm:t>
        <a:bodyPr/>
        <a:lstStyle/>
        <a:p>
          <a:endParaRPr lang="en-US"/>
        </a:p>
      </dgm:t>
    </dgm:pt>
    <dgm:pt modelId="{0807EB14-16AD-402F-A54A-EF0D7A25D611}" type="sibTrans" cxnId="{09769275-EAFB-460C-A5A4-4367D756E504}">
      <dgm:prSet/>
      <dgm:spPr/>
      <dgm:t>
        <a:bodyPr/>
        <a:lstStyle/>
        <a:p>
          <a:endParaRPr lang="en-US"/>
        </a:p>
      </dgm:t>
    </dgm:pt>
    <dgm:pt modelId="{EDC1EA03-D617-4DE5-A102-7B88DFDC5523}">
      <dgm:prSet/>
      <dgm:spPr/>
      <dgm:t>
        <a:bodyPr/>
        <a:lstStyle/>
        <a:p>
          <a:r>
            <a:rPr lang="en-US" b="1"/>
            <a:t>Quality of Life (or Well-Being)</a:t>
          </a:r>
          <a:endParaRPr lang="en-US"/>
        </a:p>
      </dgm:t>
    </dgm:pt>
    <dgm:pt modelId="{D0D1227E-745A-4B39-AC85-00F048876F88}" type="parTrans" cxnId="{2BEB2698-1D44-4665-B0DB-AE225F8D0876}">
      <dgm:prSet/>
      <dgm:spPr/>
      <dgm:t>
        <a:bodyPr/>
        <a:lstStyle/>
        <a:p>
          <a:endParaRPr lang="en-US"/>
        </a:p>
      </dgm:t>
    </dgm:pt>
    <dgm:pt modelId="{8CBBCF12-A1F1-4682-8346-4C27DB24378F}" type="sibTrans" cxnId="{2BEB2698-1D44-4665-B0DB-AE225F8D0876}">
      <dgm:prSet/>
      <dgm:spPr/>
      <dgm:t>
        <a:bodyPr/>
        <a:lstStyle/>
        <a:p>
          <a:endParaRPr lang="en-US"/>
        </a:p>
      </dgm:t>
    </dgm:pt>
    <dgm:pt modelId="{106B4D60-5BC5-3A46-82B9-C42B2D072CF3}" type="pres">
      <dgm:prSet presAssocID="{EEFEEEA8-E1EE-4468-B47A-E5F9E729ADFB}" presName="diagram" presStyleCnt="0">
        <dgm:presLayoutVars>
          <dgm:dir/>
          <dgm:resizeHandles val="exact"/>
        </dgm:presLayoutVars>
      </dgm:prSet>
      <dgm:spPr/>
    </dgm:pt>
    <dgm:pt modelId="{D6FFEB10-462C-334D-A692-C0EB503EF151}" type="pres">
      <dgm:prSet presAssocID="{CBD3DDCE-ECD5-4283-8B47-548BF4C5F5B5}" presName="node" presStyleLbl="node1" presStyleIdx="0" presStyleCnt="9">
        <dgm:presLayoutVars>
          <dgm:bulletEnabled val="1"/>
        </dgm:presLayoutVars>
      </dgm:prSet>
      <dgm:spPr/>
    </dgm:pt>
    <dgm:pt modelId="{B04A508F-3E7E-4343-9D75-E644E3F85402}" type="pres">
      <dgm:prSet presAssocID="{59432CF7-0458-4CA9-B538-6262F1CD4AC2}" presName="sibTrans" presStyleCnt="0"/>
      <dgm:spPr/>
    </dgm:pt>
    <dgm:pt modelId="{C759CEF1-99F5-8341-A177-41E30260DB5D}" type="pres">
      <dgm:prSet presAssocID="{0FFE4975-49AA-43FE-8731-850DCDAFA274}" presName="node" presStyleLbl="node1" presStyleIdx="1" presStyleCnt="9">
        <dgm:presLayoutVars>
          <dgm:bulletEnabled val="1"/>
        </dgm:presLayoutVars>
      </dgm:prSet>
      <dgm:spPr/>
    </dgm:pt>
    <dgm:pt modelId="{C33D2E23-2D54-3347-8C4F-C125FF3B6D8C}" type="pres">
      <dgm:prSet presAssocID="{DCF8231C-83F8-4728-9A7C-BA29A53AD321}" presName="sibTrans" presStyleCnt="0"/>
      <dgm:spPr/>
    </dgm:pt>
    <dgm:pt modelId="{1C6FBB27-5A6A-134E-9B7C-8E77B67689C8}" type="pres">
      <dgm:prSet presAssocID="{F819A55E-82CE-41CF-AE96-796814B2A9C7}" presName="node" presStyleLbl="node1" presStyleIdx="2" presStyleCnt="9">
        <dgm:presLayoutVars>
          <dgm:bulletEnabled val="1"/>
        </dgm:presLayoutVars>
      </dgm:prSet>
      <dgm:spPr/>
    </dgm:pt>
    <dgm:pt modelId="{C883C588-6374-1B45-B5FB-96A58561DA14}" type="pres">
      <dgm:prSet presAssocID="{1205C415-2A0A-4CD6-96DD-8E32C6BB7B45}" presName="sibTrans" presStyleCnt="0"/>
      <dgm:spPr/>
    </dgm:pt>
    <dgm:pt modelId="{2C0C3F87-9360-2141-8FC2-49865B75FB8E}" type="pres">
      <dgm:prSet presAssocID="{5C0BEE32-9ECA-47A5-9017-8F578A7371A7}" presName="node" presStyleLbl="node1" presStyleIdx="3" presStyleCnt="9">
        <dgm:presLayoutVars>
          <dgm:bulletEnabled val="1"/>
        </dgm:presLayoutVars>
      </dgm:prSet>
      <dgm:spPr/>
    </dgm:pt>
    <dgm:pt modelId="{BFCC352E-9A17-8743-94FA-133D20CF1E8A}" type="pres">
      <dgm:prSet presAssocID="{C6AACB87-7F90-4507-A0CC-B260EBA8D64F}" presName="sibTrans" presStyleCnt="0"/>
      <dgm:spPr/>
    </dgm:pt>
    <dgm:pt modelId="{299CBC2C-D2B9-5640-A8CE-D456972F9AE0}" type="pres">
      <dgm:prSet presAssocID="{9EC558B7-F457-4046-A5C5-CCDDAB5B6B01}" presName="node" presStyleLbl="node1" presStyleIdx="4" presStyleCnt="9">
        <dgm:presLayoutVars>
          <dgm:bulletEnabled val="1"/>
        </dgm:presLayoutVars>
      </dgm:prSet>
      <dgm:spPr/>
    </dgm:pt>
    <dgm:pt modelId="{90B53CB7-C7B7-0E47-AAC2-93FB802BE03A}" type="pres">
      <dgm:prSet presAssocID="{A8FD8B04-9FA5-4451-A2F8-25CDC2B14883}" presName="sibTrans" presStyleCnt="0"/>
      <dgm:spPr/>
    </dgm:pt>
    <dgm:pt modelId="{6A3B2B13-51C2-0D4D-B5FB-4AC110F6BF62}" type="pres">
      <dgm:prSet presAssocID="{2AB87F5D-A6A4-4F77-9689-1655E6B5967A}" presName="node" presStyleLbl="node1" presStyleIdx="5" presStyleCnt="9">
        <dgm:presLayoutVars>
          <dgm:bulletEnabled val="1"/>
        </dgm:presLayoutVars>
      </dgm:prSet>
      <dgm:spPr/>
    </dgm:pt>
    <dgm:pt modelId="{6509A6BC-70BF-8440-884B-929608F6507F}" type="pres">
      <dgm:prSet presAssocID="{AB78E3C9-CE1B-406D-9890-E0B71EA89AB2}" presName="sibTrans" presStyleCnt="0"/>
      <dgm:spPr/>
    </dgm:pt>
    <dgm:pt modelId="{795A14E7-F0B4-E542-B3C8-77C8F9387349}" type="pres">
      <dgm:prSet presAssocID="{85A307D0-4DC9-4122-97E8-6A1263B10B19}" presName="node" presStyleLbl="node1" presStyleIdx="6" presStyleCnt="9">
        <dgm:presLayoutVars>
          <dgm:bulletEnabled val="1"/>
        </dgm:presLayoutVars>
      </dgm:prSet>
      <dgm:spPr/>
    </dgm:pt>
    <dgm:pt modelId="{EDC42F4F-3ED7-3744-AB47-E0101E1A478D}" type="pres">
      <dgm:prSet presAssocID="{DDA6803F-AD87-4828-977A-33FE8AA6C5E1}" presName="sibTrans" presStyleCnt="0"/>
      <dgm:spPr/>
    </dgm:pt>
    <dgm:pt modelId="{5A1F6CDF-99B3-1049-91A7-38DC8785AE89}" type="pres">
      <dgm:prSet presAssocID="{E80E1669-2CD1-49CC-ACED-6C2AC35127AA}" presName="node" presStyleLbl="node1" presStyleIdx="7" presStyleCnt="9">
        <dgm:presLayoutVars>
          <dgm:bulletEnabled val="1"/>
        </dgm:presLayoutVars>
      </dgm:prSet>
      <dgm:spPr/>
    </dgm:pt>
    <dgm:pt modelId="{0A320ACC-A703-2149-BBAF-667FBB80F260}" type="pres">
      <dgm:prSet presAssocID="{0807EB14-16AD-402F-A54A-EF0D7A25D611}" presName="sibTrans" presStyleCnt="0"/>
      <dgm:spPr/>
    </dgm:pt>
    <dgm:pt modelId="{3BC46860-0FC8-3549-A912-0110DC533B41}" type="pres">
      <dgm:prSet presAssocID="{EDC1EA03-D617-4DE5-A102-7B88DFDC5523}" presName="node" presStyleLbl="node1" presStyleIdx="8" presStyleCnt="9">
        <dgm:presLayoutVars>
          <dgm:bulletEnabled val="1"/>
        </dgm:presLayoutVars>
      </dgm:prSet>
      <dgm:spPr/>
    </dgm:pt>
  </dgm:ptLst>
  <dgm:cxnLst>
    <dgm:cxn modelId="{1944D404-4891-4B1D-B187-BC4E69DB665D}" srcId="{EEFEEEA8-E1EE-4468-B47A-E5F9E729ADFB}" destId="{85A307D0-4DC9-4122-97E8-6A1263B10B19}" srcOrd="6" destOrd="0" parTransId="{32A8065F-B50D-49CC-BC31-CC7BAD96C5C9}" sibTransId="{DDA6803F-AD87-4828-977A-33FE8AA6C5E1}"/>
    <dgm:cxn modelId="{EA856911-8D6C-E44D-882B-00B5ADF7503E}" type="presOf" srcId="{0FFE4975-49AA-43FE-8731-850DCDAFA274}" destId="{C759CEF1-99F5-8341-A177-41E30260DB5D}" srcOrd="0" destOrd="0" presId="urn:microsoft.com/office/officeart/2005/8/layout/default"/>
    <dgm:cxn modelId="{90E77922-1429-DA4C-B936-6198D18973E4}" type="presOf" srcId="{2AB87F5D-A6A4-4F77-9689-1655E6B5967A}" destId="{6A3B2B13-51C2-0D4D-B5FB-4AC110F6BF62}" srcOrd="0" destOrd="0" presId="urn:microsoft.com/office/officeart/2005/8/layout/default"/>
    <dgm:cxn modelId="{32AFA929-2D21-4B4C-9C35-2EA976998A80}" srcId="{EEFEEEA8-E1EE-4468-B47A-E5F9E729ADFB}" destId="{CBD3DDCE-ECD5-4283-8B47-548BF4C5F5B5}" srcOrd="0" destOrd="0" parTransId="{A741CF5E-4967-402F-974A-693F23B0B323}" sibTransId="{59432CF7-0458-4CA9-B538-6262F1CD4AC2}"/>
    <dgm:cxn modelId="{9A13DB63-9EF3-9B4B-B7C4-769D57DC4AC2}" type="presOf" srcId="{5C0BEE32-9ECA-47A5-9017-8F578A7371A7}" destId="{2C0C3F87-9360-2141-8FC2-49865B75FB8E}" srcOrd="0" destOrd="0" presId="urn:microsoft.com/office/officeart/2005/8/layout/default"/>
    <dgm:cxn modelId="{277AED63-356B-1D46-90F6-DA99B5B452DF}" type="presOf" srcId="{EEFEEEA8-E1EE-4468-B47A-E5F9E729ADFB}" destId="{106B4D60-5BC5-3A46-82B9-C42B2D072CF3}" srcOrd="0" destOrd="0" presId="urn:microsoft.com/office/officeart/2005/8/layout/default"/>
    <dgm:cxn modelId="{F2908A50-BA41-4BF7-9A9F-AA33E52BD844}" srcId="{EEFEEEA8-E1EE-4468-B47A-E5F9E729ADFB}" destId="{F819A55E-82CE-41CF-AE96-796814B2A9C7}" srcOrd="2" destOrd="0" parTransId="{9EE310E8-5C08-4F4B-B88A-D9EEC94DCEC5}" sibTransId="{1205C415-2A0A-4CD6-96DD-8E32C6BB7B45}"/>
    <dgm:cxn modelId="{09769275-EAFB-460C-A5A4-4367D756E504}" srcId="{EEFEEEA8-E1EE-4468-B47A-E5F9E729ADFB}" destId="{E80E1669-2CD1-49CC-ACED-6C2AC35127AA}" srcOrd="7" destOrd="0" parTransId="{06FA2F3A-01D8-4197-ADE8-68BD750B6153}" sibTransId="{0807EB14-16AD-402F-A54A-EF0D7A25D611}"/>
    <dgm:cxn modelId="{FF08307A-FB8D-3541-ADDD-B39564D6F84F}" type="presOf" srcId="{EDC1EA03-D617-4DE5-A102-7B88DFDC5523}" destId="{3BC46860-0FC8-3549-A912-0110DC533B41}" srcOrd="0" destOrd="0" presId="urn:microsoft.com/office/officeart/2005/8/layout/default"/>
    <dgm:cxn modelId="{0401507D-C5E3-4F1E-A640-A7B5F876F27B}" srcId="{EEFEEEA8-E1EE-4468-B47A-E5F9E729ADFB}" destId="{9EC558B7-F457-4046-A5C5-CCDDAB5B6B01}" srcOrd="4" destOrd="0" parTransId="{10333101-386C-48AF-B953-04A82F410D3D}" sibTransId="{A8FD8B04-9FA5-4451-A2F8-25CDC2B14883}"/>
    <dgm:cxn modelId="{E6C0DE85-7BA4-1B48-9DE4-C0384BABFF63}" type="presOf" srcId="{85A307D0-4DC9-4122-97E8-6A1263B10B19}" destId="{795A14E7-F0B4-E542-B3C8-77C8F9387349}" srcOrd="0" destOrd="0" presId="urn:microsoft.com/office/officeart/2005/8/layout/default"/>
    <dgm:cxn modelId="{D306DF87-7E1A-4DF8-9FB8-360AD8FE98E1}" srcId="{EEFEEEA8-E1EE-4468-B47A-E5F9E729ADFB}" destId="{0FFE4975-49AA-43FE-8731-850DCDAFA274}" srcOrd="1" destOrd="0" parTransId="{B277E143-37F7-4F11-A42E-CA13900F24AA}" sibTransId="{DCF8231C-83F8-4728-9A7C-BA29A53AD321}"/>
    <dgm:cxn modelId="{2BEB2698-1D44-4665-B0DB-AE225F8D0876}" srcId="{EEFEEEA8-E1EE-4468-B47A-E5F9E729ADFB}" destId="{EDC1EA03-D617-4DE5-A102-7B88DFDC5523}" srcOrd="8" destOrd="0" parTransId="{D0D1227E-745A-4B39-AC85-00F048876F88}" sibTransId="{8CBBCF12-A1F1-4682-8346-4C27DB24378F}"/>
    <dgm:cxn modelId="{2548BA9A-DA17-9347-9688-972160EE7570}" type="presOf" srcId="{F819A55E-82CE-41CF-AE96-796814B2A9C7}" destId="{1C6FBB27-5A6A-134E-9B7C-8E77B67689C8}" srcOrd="0" destOrd="0" presId="urn:microsoft.com/office/officeart/2005/8/layout/default"/>
    <dgm:cxn modelId="{A09C42B2-B36F-B94F-B3CD-45DF6223E8F5}" type="presOf" srcId="{E80E1669-2CD1-49CC-ACED-6C2AC35127AA}" destId="{5A1F6CDF-99B3-1049-91A7-38DC8785AE89}" srcOrd="0" destOrd="0" presId="urn:microsoft.com/office/officeart/2005/8/layout/default"/>
    <dgm:cxn modelId="{BC19C5B4-0894-F44D-A7BA-28AFFF9A8BCF}" type="presOf" srcId="{9EC558B7-F457-4046-A5C5-CCDDAB5B6B01}" destId="{299CBC2C-D2B9-5640-A8CE-D456972F9AE0}" srcOrd="0" destOrd="0" presId="urn:microsoft.com/office/officeart/2005/8/layout/default"/>
    <dgm:cxn modelId="{41C929BC-2C01-48EA-B434-25DE47CE8C86}" srcId="{EEFEEEA8-E1EE-4468-B47A-E5F9E729ADFB}" destId="{2AB87F5D-A6A4-4F77-9689-1655E6B5967A}" srcOrd="5" destOrd="0" parTransId="{4D90108E-45B5-4F93-A628-63186DCBBC46}" sibTransId="{AB78E3C9-CE1B-406D-9890-E0B71EA89AB2}"/>
    <dgm:cxn modelId="{7DA508CB-C021-4FE6-A57C-70C5BFFFCEAD}" srcId="{EEFEEEA8-E1EE-4468-B47A-E5F9E729ADFB}" destId="{5C0BEE32-9ECA-47A5-9017-8F578A7371A7}" srcOrd="3" destOrd="0" parTransId="{E6968E6D-2120-493D-AD10-5AD0BAAA9450}" sibTransId="{C6AACB87-7F90-4507-A0CC-B260EBA8D64F}"/>
    <dgm:cxn modelId="{3DDD22E5-91E8-F042-9466-F5B3C3656AF1}" type="presOf" srcId="{CBD3DDCE-ECD5-4283-8B47-548BF4C5F5B5}" destId="{D6FFEB10-462C-334D-A692-C0EB503EF151}" srcOrd="0" destOrd="0" presId="urn:microsoft.com/office/officeart/2005/8/layout/default"/>
    <dgm:cxn modelId="{DC36D348-F605-4344-AD8F-D139647479D7}" type="presParOf" srcId="{106B4D60-5BC5-3A46-82B9-C42B2D072CF3}" destId="{D6FFEB10-462C-334D-A692-C0EB503EF151}" srcOrd="0" destOrd="0" presId="urn:microsoft.com/office/officeart/2005/8/layout/default"/>
    <dgm:cxn modelId="{83C49617-E74C-5242-9398-A1A7EBEB8AD4}" type="presParOf" srcId="{106B4D60-5BC5-3A46-82B9-C42B2D072CF3}" destId="{B04A508F-3E7E-4343-9D75-E644E3F85402}" srcOrd="1" destOrd="0" presId="urn:microsoft.com/office/officeart/2005/8/layout/default"/>
    <dgm:cxn modelId="{7E7AC954-18F7-DF4C-A640-657E7994716A}" type="presParOf" srcId="{106B4D60-5BC5-3A46-82B9-C42B2D072CF3}" destId="{C759CEF1-99F5-8341-A177-41E30260DB5D}" srcOrd="2" destOrd="0" presId="urn:microsoft.com/office/officeart/2005/8/layout/default"/>
    <dgm:cxn modelId="{F0050AB2-A951-8F43-9935-133830134B86}" type="presParOf" srcId="{106B4D60-5BC5-3A46-82B9-C42B2D072CF3}" destId="{C33D2E23-2D54-3347-8C4F-C125FF3B6D8C}" srcOrd="3" destOrd="0" presId="urn:microsoft.com/office/officeart/2005/8/layout/default"/>
    <dgm:cxn modelId="{8E7F8329-5DD3-2E4F-B855-ADF1CAE63189}" type="presParOf" srcId="{106B4D60-5BC5-3A46-82B9-C42B2D072CF3}" destId="{1C6FBB27-5A6A-134E-9B7C-8E77B67689C8}" srcOrd="4" destOrd="0" presId="urn:microsoft.com/office/officeart/2005/8/layout/default"/>
    <dgm:cxn modelId="{F35EBE4C-98D5-8B40-98F0-C542510FE511}" type="presParOf" srcId="{106B4D60-5BC5-3A46-82B9-C42B2D072CF3}" destId="{C883C588-6374-1B45-B5FB-96A58561DA14}" srcOrd="5" destOrd="0" presId="urn:microsoft.com/office/officeart/2005/8/layout/default"/>
    <dgm:cxn modelId="{49B9ED61-0EAA-FD42-BC74-E5C8F62A4FD9}" type="presParOf" srcId="{106B4D60-5BC5-3A46-82B9-C42B2D072CF3}" destId="{2C0C3F87-9360-2141-8FC2-49865B75FB8E}" srcOrd="6" destOrd="0" presId="urn:microsoft.com/office/officeart/2005/8/layout/default"/>
    <dgm:cxn modelId="{91A1A8C6-5993-C24F-A2D1-DFF1576F95E8}" type="presParOf" srcId="{106B4D60-5BC5-3A46-82B9-C42B2D072CF3}" destId="{BFCC352E-9A17-8743-94FA-133D20CF1E8A}" srcOrd="7" destOrd="0" presId="urn:microsoft.com/office/officeart/2005/8/layout/default"/>
    <dgm:cxn modelId="{28C69635-7039-FF4A-9055-C3D0124AEDB5}" type="presParOf" srcId="{106B4D60-5BC5-3A46-82B9-C42B2D072CF3}" destId="{299CBC2C-D2B9-5640-A8CE-D456972F9AE0}" srcOrd="8" destOrd="0" presId="urn:microsoft.com/office/officeart/2005/8/layout/default"/>
    <dgm:cxn modelId="{A74C0862-7CDE-FA48-83DF-C2F962B3B9BF}" type="presParOf" srcId="{106B4D60-5BC5-3A46-82B9-C42B2D072CF3}" destId="{90B53CB7-C7B7-0E47-AAC2-93FB802BE03A}" srcOrd="9" destOrd="0" presId="urn:microsoft.com/office/officeart/2005/8/layout/default"/>
    <dgm:cxn modelId="{3584014C-EB8A-5348-BF3B-1165037BC319}" type="presParOf" srcId="{106B4D60-5BC5-3A46-82B9-C42B2D072CF3}" destId="{6A3B2B13-51C2-0D4D-B5FB-4AC110F6BF62}" srcOrd="10" destOrd="0" presId="urn:microsoft.com/office/officeart/2005/8/layout/default"/>
    <dgm:cxn modelId="{06ABFD2D-133E-FE4B-A9D0-7CEF6E24788A}" type="presParOf" srcId="{106B4D60-5BC5-3A46-82B9-C42B2D072CF3}" destId="{6509A6BC-70BF-8440-884B-929608F6507F}" srcOrd="11" destOrd="0" presId="urn:microsoft.com/office/officeart/2005/8/layout/default"/>
    <dgm:cxn modelId="{81150E9E-2ACA-C043-A306-E050566FEBF7}" type="presParOf" srcId="{106B4D60-5BC5-3A46-82B9-C42B2D072CF3}" destId="{795A14E7-F0B4-E542-B3C8-77C8F9387349}" srcOrd="12" destOrd="0" presId="urn:microsoft.com/office/officeart/2005/8/layout/default"/>
    <dgm:cxn modelId="{B7471B01-2F3E-5E4D-9061-E71F309FEC12}" type="presParOf" srcId="{106B4D60-5BC5-3A46-82B9-C42B2D072CF3}" destId="{EDC42F4F-3ED7-3744-AB47-E0101E1A478D}" srcOrd="13" destOrd="0" presId="urn:microsoft.com/office/officeart/2005/8/layout/default"/>
    <dgm:cxn modelId="{E45F7653-A685-824B-8BFE-69C3CCC59CDD}" type="presParOf" srcId="{106B4D60-5BC5-3A46-82B9-C42B2D072CF3}" destId="{5A1F6CDF-99B3-1049-91A7-38DC8785AE89}" srcOrd="14" destOrd="0" presId="urn:microsoft.com/office/officeart/2005/8/layout/default"/>
    <dgm:cxn modelId="{51E2987C-C19B-A248-BB78-A843560FB02F}" type="presParOf" srcId="{106B4D60-5BC5-3A46-82B9-C42B2D072CF3}" destId="{0A320ACC-A703-2149-BBAF-667FBB80F260}" srcOrd="15" destOrd="0" presId="urn:microsoft.com/office/officeart/2005/8/layout/default"/>
    <dgm:cxn modelId="{62B91D16-FC29-5249-AA51-E648E3EABAF9}" type="presParOf" srcId="{106B4D60-5BC5-3A46-82B9-C42B2D072CF3}" destId="{3BC46860-0FC8-3549-A912-0110DC533B41}"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7BB2F3B-DE2D-3E48-B785-F83D964EB7EC}" type="doc">
      <dgm:prSet loTypeId="urn:microsoft.com/office/officeart/2005/8/layout/vList3" loCatId="list" qsTypeId="urn:microsoft.com/office/officeart/2005/8/quickstyle/simple5" qsCatId="simple" csTypeId="urn:microsoft.com/office/officeart/2005/8/colors/accent1_2" csCatId="accent1" phldr="1"/>
      <dgm:spPr/>
      <dgm:t>
        <a:bodyPr/>
        <a:lstStyle/>
        <a:p>
          <a:endParaRPr lang="en-US"/>
        </a:p>
      </dgm:t>
    </dgm:pt>
    <dgm:pt modelId="{A2447102-3167-7240-8818-F8B0CD0DB4DE}">
      <dgm:prSet/>
      <dgm:spPr/>
      <dgm:t>
        <a:bodyPr/>
        <a:lstStyle/>
        <a:p>
          <a:pPr>
            <a:buNone/>
          </a:pPr>
          <a:r>
            <a:rPr lang="en-US" dirty="0"/>
            <a:t>What do we emphasize when we examine variable-to-variable relationships?</a:t>
          </a:r>
        </a:p>
      </dgm:t>
    </dgm:pt>
    <dgm:pt modelId="{D73890E2-1739-FF42-ADBB-F69E6C47A8D1}" type="parTrans" cxnId="{6BF862C1-524A-EF49-81BD-8D7B314DB79D}">
      <dgm:prSet/>
      <dgm:spPr/>
      <dgm:t>
        <a:bodyPr/>
        <a:lstStyle/>
        <a:p>
          <a:endParaRPr lang="en-US"/>
        </a:p>
      </dgm:t>
    </dgm:pt>
    <dgm:pt modelId="{C30E7813-C79B-6E48-9D35-629C39E57ABB}" type="sibTrans" cxnId="{6BF862C1-524A-EF49-81BD-8D7B314DB79D}">
      <dgm:prSet/>
      <dgm:spPr/>
      <dgm:t>
        <a:bodyPr/>
        <a:lstStyle/>
        <a:p>
          <a:endParaRPr lang="en-US"/>
        </a:p>
      </dgm:t>
    </dgm:pt>
    <dgm:pt modelId="{7BDF85FA-B450-2342-AB69-79A932088E9F}">
      <dgm:prSet/>
      <dgm:spPr/>
      <dgm:t>
        <a:bodyPr/>
        <a:lstStyle/>
        <a:p>
          <a:pPr>
            <a:buFont typeface="Zapf Dingbats"/>
            <a:buChar char="✦"/>
          </a:pPr>
          <a:r>
            <a:rPr lang="en-US" dirty="0"/>
            <a:t>Overlap in distributions (how related are two constructs),   </a:t>
          </a:r>
        </a:p>
      </dgm:t>
    </dgm:pt>
    <dgm:pt modelId="{193A962C-A55D-914C-979E-8249AD20BB59}" type="parTrans" cxnId="{89B6C896-1DC2-F448-9BD8-EDE970E092D1}">
      <dgm:prSet/>
      <dgm:spPr/>
      <dgm:t>
        <a:bodyPr/>
        <a:lstStyle/>
        <a:p>
          <a:endParaRPr lang="en-US"/>
        </a:p>
      </dgm:t>
    </dgm:pt>
    <dgm:pt modelId="{1AB38674-FE59-2A46-A877-513B852AE7BE}" type="sibTrans" cxnId="{89B6C896-1DC2-F448-9BD8-EDE970E092D1}">
      <dgm:prSet/>
      <dgm:spPr/>
      <dgm:t>
        <a:bodyPr/>
        <a:lstStyle/>
        <a:p>
          <a:endParaRPr lang="en-US"/>
        </a:p>
      </dgm:t>
    </dgm:pt>
    <dgm:pt modelId="{A90054C1-C03B-FE4D-8BAE-155BC3DA5A19}">
      <dgm:prSet/>
      <dgm:spPr/>
      <dgm:t>
        <a:bodyPr/>
        <a:lstStyle/>
        <a:p>
          <a:pPr>
            <a:buFont typeface="Zapf Dingbats"/>
            <a:buChar char="✦"/>
          </a:pPr>
          <a:r>
            <a:rPr lang="en-US"/>
            <a:t>Prediction (variance accounted for in response), </a:t>
          </a:r>
        </a:p>
      </dgm:t>
    </dgm:pt>
    <dgm:pt modelId="{A44834BD-C2F8-904D-AA07-7B5B70684101}" type="parTrans" cxnId="{D8AADC10-C031-1846-90BF-839E32F218E8}">
      <dgm:prSet/>
      <dgm:spPr/>
      <dgm:t>
        <a:bodyPr/>
        <a:lstStyle/>
        <a:p>
          <a:endParaRPr lang="en-US"/>
        </a:p>
      </dgm:t>
    </dgm:pt>
    <dgm:pt modelId="{1D73E138-040C-2C45-AB5C-B183D45C6A9A}" type="sibTrans" cxnId="{D8AADC10-C031-1846-90BF-839E32F218E8}">
      <dgm:prSet/>
      <dgm:spPr/>
      <dgm:t>
        <a:bodyPr/>
        <a:lstStyle/>
        <a:p>
          <a:endParaRPr lang="en-US"/>
        </a:p>
      </dgm:t>
    </dgm:pt>
    <dgm:pt modelId="{A54C1AE9-6AD0-934B-B538-3129F2A05DFA}">
      <dgm:prSet/>
      <dgm:spPr/>
      <dgm:t>
        <a:bodyPr/>
        <a:lstStyle/>
        <a:p>
          <a:pPr>
            <a:buFont typeface="Zapf Dingbats"/>
            <a:buChar char="✦"/>
          </a:pPr>
          <a:r>
            <a:rPr lang="en-US" dirty="0"/>
            <a:t>Efficiency (pitting one predictor against another)</a:t>
          </a:r>
        </a:p>
      </dgm:t>
    </dgm:pt>
    <dgm:pt modelId="{4B9D49E7-8E31-F842-89B3-D991F23C5F12}" type="parTrans" cxnId="{320BAF4F-3227-044D-9774-9BB2F27DF24C}">
      <dgm:prSet/>
      <dgm:spPr/>
      <dgm:t>
        <a:bodyPr/>
        <a:lstStyle/>
        <a:p>
          <a:endParaRPr lang="en-US"/>
        </a:p>
      </dgm:t>
    </dgm:pt>
    <dgm:pt modelId="{ADF28189-0165-614A-B0FF-B0B5DF3C2EFC}" type="sibTrans" cxnId="{320BAF4F-3227-044D-9774-9BB2F27DF24C}">
      <dgm:prSet/>
      <dgm:spPr/>
      <dgm:t>
        <a:bodyPr/>
        <a:lstStyle/>
        <a:p>
          <a:endParaRPr lang="en-US"/>
        </a:p>
      </dgm:t>
    </dgm:pt>
    <dgm:pt modelId="{CF911481-086E-364B-9E1D-9999D597AA0B}" type="pres">
      <dgm:prSet presAssocID="{37BB2F3B-DE2D-3E48-B785-F83D964EB7EC}" presName="linearFlow" presStyleCnt="0">
        <dgm:presLayoutVars>
          <dgm:dir/>
          <dgm:resizeHandles val="exact"/>
        </dgm:presLayoutVars>
      </dgm:prSet>
      <dgm:spPr/>
    </dgm:pt>
    <dgm:pt modelId="{FEE50274-30A8-B44C-8811-685028545611}" type="pres">
      <dgm:prSet presAssocID="{A2447102-3167-7240-8818-F8B0CD0DB4DE}" presName="composite" presStyleCnt="0"/>
      <dgm:spPr/>
    </dgm:pt>
    <dgm:pt modelId="{0A3CBFC1-DE89-B448-9987-1210C920F2E1}" type="pres">
      <dgm:prSet presAssocID="{A2447102-3167-7240-8818-F8B0CD0DB4DE}" presName="imgShp" presStyleLbl="fgImgPlace1" presStyleIdx="0" presStyleCnt="1"/>
      <dgm:spPr>
        <a:noFill/>
      </dgm:spPr>
    </dgm:pt>
    <dgm:pt modelId="{DDE206A6-990A-9A48-95F6-BB2DEBF61D83}" type="pres">
      <dgm:prSet presAssocID="{A2447102-3167-7240-8818-F8B0CD0DB4DE}" presName="txShp" presStyleLbl="node1" presStyleIdx="0" presStyleCnt="1" custScaleX="125851" custScaleY="140641">
        <dgm:presLayoutVars>
          <dgm:bulletEnabled val="1"/>
        </dgm:presLayoutVars>
      </dgm:prSet>
      <dgm:spPr/>
    </dgm:pt>
  </dgm:ptLst>
  <dgm:cxnLst>
    <dgm:cxn modelId="{D8AADC10-C031-1846-90BF-839E32F218E8}" srcId="{A2447102-3167-7240-8818-F8B0CD0DB4DE}" destId="{A90054C1-C03B-FE4D-8BAE-155BC3DA5A19}" srcOrd="1" destOrd="0" parTransId="{A44834BD-C2F8-904D-AA07-7B5B70684101}" sibTransId="{1D73E138-040C-2C45-AB5C-B183D45C6A9A}"/>
    <dgm:cxn modelId="{31E80D60-1645-5846-ADFE-42B439977630}" type="presOf" srcId="{7BDF85FA-B450-2342-AB69-79A932088E9F}" destId="{DDE206A6-990A-9A48-95F6-BB2DEBF61D83}" srcOrd="0" destOrd="1" presId="urn:microsoft.com/office/officeart/2005/8/layout/vList3"/>
    <dgm:cxn modelId="{320BAF4F-3227-044D-9774-9BB2F27DF24C}" srcId="{A2447102-3167-7240-8818-F8B0CD0DB4DE}" destId="{A54C1AE9-6AD0-934B-B538-3129F2A05DFA}" srcOrd="2" destOrd="0" parTransId="{4B9D49E7-8E31-F842-89B3-D991F23C5F12}" sibTransId="{ADF28189-0165-614A-B0FF-B0B5DF3C2EFC}"/>
    <dgm:cxn modelId="{65A0C789-368B-5C49-91D7-926B31A16058}" type="presOf" srcId="{A2447102-3167-7240-8818-F8B0CD0DB4DE}" destId="{DDE206A6-990A-9A48-95F6-BB2DEBF61D83}" srcOrd="0" destOrd="0" presId="urn:microsoft.com/office/officeart/2005/8/layout/vList3"/>
    <dgm:cxn modelId="{89B6C896-1DC2-F448-9BD8-EDE970E092D1}" srcId="{A2447102-3167-7240-8818-F8B0CD0DB4DE}" destId="{7BDF85FA-B450-2342-AB69-79A932088E9F}" srcOrd="0" destOrd="0" parTransId="{193A962C-A55D-914C-979E-8249AD20BB59}" sibTransId="{1AB38674-FE59-2A46-A877-513B852AE7BE}"/>
    <dgm:cxn modelId="{0958B2A1-3985-A84A-9FF4-32BA9205818E}" type="presOf" srcId="{A90054C1-C03B-FE4D-8BAE-155BC3DA5A19}" destId="{DDE206A6-990A-9A48-95F6-BB2DEBF61D83}" srcOrd="0" destOrd="2" presId="urn:microsoft.com/office/officeart/2005/8/layout/vList3"/>
    <dgm:cxn modelId="{A2DD9ABB-1C78-2940-92BD-BD18EE76E60F}" type="presOf" srcId="{37BB2F3B-DE2D-3E48-B785-F83D964EB7EC}" destId="{CF911481-086E-364B-9E1D-9999D597AA0B}" srcOrd="0" destOrd="0" presId="urn:microsoft.com/office/officeart/2005/8/layout/vList3"/>
    <dgm:cxn modelId="{6BF862C1-524A-EF49-81BD-8D7B314DB79D}" srcId="{37BB2F3B-DE2D-3E48-B785-F83D964EB7EC}" destId="{A2447102-3167-7240-8818-F8B0CD0DB4DE}" srcOrd="0" destOrd="0" parTransId="{D73890E2-1739-FF42-ADBB-F69E6C47A8D1}" sibTransId="{C30E7813-C79B-6E48-9D35-629C39E57ABB}"/>
    <dgm:cxn modelId="{76B7E7DF-F5F3-154D-9816-1B440115766F}" type="presOf" srcId="{A54C1AE9-6AD0-934B-B538-3129F2A05DFA}" destId="{DDE206A6-990A-9A48-95F6-BB2DEBF61D83}" srcOrd="0" destOrd="3" presId="urn:microsoft.com/office/officeart/2005/8/layout/vList3"/>
    <dgm:cxn modelId="{651774B3-9A75-D648-9197-4076335B1916}" type="presParOf" srcId="{CF911481-086E-364B-9E1D-9999D597AA0B}" destId="{FEE50274-30A8-B44C-8811-685028545611}" srcOrd="0" destOrd="0" presId="urn:microsoft.com/office/officeart/2005/8/layout/vList3"/>
    <dgm:cxn modelId="{B2AFBEE2-6C9A-7040-89F6-81B0F6AE86D0}" type="presParOf" srcId="{FEE50274-30A8-B44C-8811-685028545611}" destId="{0A3CBFC1-DE89-B448-9987-1210C920F2E1}" srcOrd="0" destOrd="0" presId="urn:microsoft.com/office/officeart/2005/8/layout/vList3"/>
    <dgm:cxn modelId="{52A76448-A070-DB42-B6FC-F2B8B00E07EF}" type="presParOf" srcId="{FEE50274-30A8-B44C-8811-685028545611}" destId="{DDE206A6-990A-9A48-95F6-BB2DEBF61D83}"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EC88C34-EFBA-0E41-8291-B28F0141D056}" type="doc">
      <dgm:prSet loTypeId="urn:microsoft.com/office/officeart/2005/8/layout/hierarchy2" loCatId="list" qsTypeId="urn:microsoft.com/office/officeart/2005/8/quickstyle/simple3" qsCatId="simple" csTypeId="urn:microsoft.com/office/officeart/2005/8/colors/colorful3" csCatId="colorful" phldr="1"/>
      <dgm:spPr/>
      <dgm:t>
        <a:bodyPr/>
        <a:lstStyle/>
        <a:p>
          <a:endParaRPr lang="en-US"/>
        </a:p>
      </dgm:t>
    </dgm:pt>
    <dgm:pt modelId="{DC1525E5-2DFA-134E-90B0-6649F417C113}">
      <dgm:prSet custT="1"/>
      <dgm:spPr/>
      <dgm:t>
        <a:bodyPr/>
        <a:lstStyle/>
        <a:p>
          <a:r>
            <a:rPr lang="en-US" sz="1600" dirty="0"/>
            <a:t>The obtained coefficient holds for all members of the population</a:t>
          </a:r>
        </a:p>
      </dgm:t>
    </dgm:pt>
    <dgm:pt modelId="{FA22C44D-8DBF-7A47-A10E-53ABF504B11D}" type="parTrans" cxnId="{7057A396-D9F9-FD41-A00E-A16E22428FD2}">
      <dgm:prSet/>
      <dgm:spPr/>
      <dgm:t>
        <a:bodyPr/>
        <a:lstStyle/>
        <a:p>
          <a:endParaRPr lang="en-US"/>
        </a:p>
      </dgm:t>
    </dgm:pt>
    <dgm:pt modelId="{C24E4BB3-CB9A-2940-BEBA-E3912D414E9C}" type="sibTrans" cxnId="{7057A396-D9F9-FD41-A00E-A16E22428FD2}">
      <dgm:prSet/>
      <dgm:spPr/>
      <dgm:t>
        <a:bodyPr/>
        <a:lstStyle/>
        <a:p>
          <a:endParaRPr lang="en-US"/>
        </a:p>
      </dgm:t>
    </dgm:pt>
    <dgm:pt modelId="{876B520C-CB49-3543-AE4A-01E3AE4AB187}">
      <dgm:prSet custT="1"/>
      <dgm:spPr/>
      <dgm:t>
        <a:bodyPr/>
        <a:lstStyle/>
        <a:p>
          <a:r>
            <a:rPr lang="en-US" sz="1600" dirty="0"/>
            <a:t>For a unit change in X there is a corresponding change in Y</a:t>
          </a:r>
        </a:p>
      </dgm:t>
    </dgm:pt>
    <dgm:pt modelId="{CDA8ED8A-9DBD-E14B-A058-F63E35DE7050}" type="parTrans" cxnId="{B87308C5-4990-CC46-94D7-8390730560DA}">
      <dgm:prSet/>
      <dgm:spPr>
        <a:ln w="25400"/>
      </dgm:spPr>
      <dgm:t>
        <a:bodyPr/>
        <a:lstStyle/>
        <a:p>
          <a:endParaRPr lang="en-US"/>
        </a:p>
      </dgm:t>
    </dgm:pt>
    <dgm:pt modelId="{E95CA055-3952-7C4B-8FF4-E6F8C35FC857}" type="sibTrans" cxnId="{B87308C5-4990-CC46-94D7-8390730560DA}">
      <dgm:prSet/>
      <dgm:spPr/>
      <dgm:t>
        <a:bodyPr/>
        <a:lstStyle/>
        <a:p>
          <a:endParaRPr lang="en-US"/>
        </a:p>
      </dgm:t>
    </dgm:pt>
    <dgm:pt modelId="{F30B37A1-015C-F847-850D-C36662044AED}">
      <dgm:prSet custT="1"/>
      <dgm:spPr/>
      <dgm:t>
        <a:bodyPr/>
        <a:lstStyle/>
        <a:p>
          <a:r>
            <a:rPr lang="en-US" sz="1600" dirty="0"/>
            <a:t>Stated differently, whatever the “effect” of X on Y (predictor on outcome) it holds for all members of the population</a:t>
          </a:r>
        </a:p>
      </dgm:t>
    </dgm:pt>
    <dgm:pt modelId="{E737191D-C6D8-154F-8B33-80B172A0FA41}" type="parTrans" cxnId="{E098581B-D10F-C64B-8791-18765657301D}">
      <dgm:prSet/>
      <dgm:spPr>
        <a:ln w="25400"/>
      </dgm:spPr>
      <dgm:t>
        <a:bodyPr/>
        <a:lstStyle/>
        <a:p>
          <a:endParaRPr lang="en-US"/>
        </a:p>
      </dgm:t>
    </dgm:pt>
    <dgm:pt modelId="{1763F896-012D-0441-9DBE-544FEE5F137D}" type="sibTrans" cxnId="{E098581B-D10F-C64B-8791-18765657301D}">
      <dgm:prSet/>
      <dgm:spPr/>
      <dgm:t>
        <a:bodyPr/>
        <a:lstStyle/>
        <a:p>
          <a:endParaRPr lang="en-US"/>
        </a:p>
      </dgm:t>
    </dgm:pt>
    <dgm:pt modelId="{E8098D02-609F-454B-A89A-35E356050A79}">
      <dgm:prSet custT="1"/>
      <dgm:spPr/>
      <dgm:t>
        <a:bodyPr/>
        <a:lstStyle/>
        <a:p>
          <a:r>
            <a:rPr lang="en-US" sz="1600" dirty="0"/>
            <a:t>Individual differences (straying from the mean) is treated as error</a:t>
          </a:r>
        </a:p>
      </dgm:t>
    </dgm:pt>
    <dgm:pt modelId="{CDEAA13F-2B35-3541-9A0C-C41D9868AB48}" type="parTrans" cxnId="{EE18E8E5-616B-0D4C-A5CC-41986C70F766}">
      <dgm:prSet/>
      <dgm:spPr>
        <a:ln w="25400"/>
      </dgm:spPr>
      <dgm:t>
        <a:bodyPr/>
        <a:lstStyle/>
        <a:p>
          <a:endParaRPr lang="en-US"/>
        </a:p>
      </dgm:t>
    </dgm:pt>
    <dgm:pt modelId="{304651DA-CB39-5240-9A35-9F867452A752}" type="sibTrans" cxnId="{EE18E8E5-616B-0D4C-A5CC-41986C70F766}">
      <dgm:prSet/>
      <dgm:spPr/>
      <dgm:t>
        <a:bodyPr/>
        <a:lstStyle/>
        <a:p>
          <a:endParaRPr lang="en-US"/>
        </a:p>
      </dgm:t>
    </dgm:pt>
    <dgm:pt modelId="{34F98020-5F61-1D4D-B360-28328F858A33}" type="pres">
      <dgm:prSet presAssocID="{6EC88C34-EFBA-0E41-8291-B28F0141D056}" presName="diagram" presStyleCnt="0">
        <dgm:presLayoutVars>
          <dgm:chPref val="1"/>
          <dgm:dir/>
          <dgm:animOne val="branch"/>
          <dgm:animLvl val="lvl"/>
          <dgm:resizeHandles val="exact"/>
        </dgm:presLayoutVars>
      </dgm:prSet>
      <dgm:spPr/>
    </dgm:pt>
    <dgm:pt modelId="{3B836ACB-14CE-D642-84DE-7BE06C02F38F}" type="pres">
      <dgm:prSet presAssocID="{DC1525E5-2DFA-134E-90B0-6649F417C113}" presName="root1" presStyleCnt="0"/>
      <dgm:spPr/>
    </dgm:pt>
    <dgm:pt modelId="{A478E53D-DDFB-7D47-A40E-F4900C49B173}" type="pres">
      <dgm:prSet presAssocID="{DC1525E5-2DFA-134E-90B0-6649F417C113}" presName="LevelOneTextNode" presStyleLbl="node0" presStyleIdx="0" presStyleCnt="1">
        <dgm:presLayoutVars>
          <dgm:chPref val="3"/>
        </dgm:presLayoutVars>
      </dgm:prSet>
      <dgm:spPr/>
    </dgm:pt>
    <dgm:pt modelId="{A8816B27-F907-DD4D-BFA5-A05457ED96B2}" type="pres">
      <dgm:prSet presAssocID="{DC1525E5-2DFA-134E-90B0-6649F417C113}" presName="level2hierChild" presStyleCnt="0"/>
      <dgm:spPr/>
    </dgm:pt>
    <dgm:pt modelId="{B856ABD9-969F-774F-AA02-8DF460A85821}" type="pres">
      <dgm:prSet presAssocID="{CDA8ED8A-9DBD-E14B-A058-F63E35DE7050}" presName="conn2-1" presStyleLbl="parChTrans1D2" presStyleIdx="0" presStyleCnt="3"/>
      <dgm:spPr/>
    </dgm:pt>
    <dgm:pt modelId="{F2BAB20D-7074-7449-9B3C-0B45098D423A}" type="pres">
      <dgm:prSet presAssocID="{CDA8ED8A-9DBD-E14B-A058-F63E35DE7050}" presName="connTx" presStyleLbl="parChTrans1D2" presStyleIdx="0" presStyleCnt="3"/>
      <dgm:spPr/>
    </dgm:pt>
    <dgm:pt modelId="{1DB3EA2B-F0F1-704D-8250-4059A61887FF}" type="pres">
      <dgm:prSet presAssocID="{876B520C-CB49-3543-AE4A-01E3AE4AB187}" presName="root2" presStyleCnt="0"/>
      <dgm:spPr/>
    </dgm:pt>
    <dgm:pt modelId="{0AA0B111-1257-2F4B-8D70-871C06C8B6F9}" type="pres">
      <dgm:prSet presAssocID="{876B520C-CB49-3543-AE4A-01E3AE4AB187}" presName="LevelTwoTextNode" presStyleLbl="node2" presStyleIdx="0" presStyleCnt="3" custScaleX="102774">
        <dgm:presLayoutVars>
          <dgm:chPref val="3"/>
        </dgm:presLayoutVars>
      </dgm:prSet>
      <dgm:spPr/>
    </dgm:pt>
    <dgm:pt modelId="{F95B86D7-3AFC-9541-9EDE-990574F120F5}" type="pres">
      <dgm:prSet presAssocID="{876B520C-CB49-3543-AE4A-01E3AE4AB187}" presName="level3hierChild" presStyleCnt="0"/>
      <dgm:spPr/>
    </dgm:pt>
    <dgm:pt modelId="{EDC424DC-A650-3D43-8A0A-4C376913D747}" type="pres">
      <dgm:prSet presAssocID="{E737191D-C6D8-154F-8B33-80B172A0FA41}" presName="conn2-1" presStyleLbl="parChTrans1D2" presStyleIdx="1" presStyleCnt="3"/>
      <dgm:spPr/>
    </dgm:pt>
    <dgm:pt modelId="{37E3B3EB-99B0-5740-8721-B9A8B105D77A}" type="pres">
      <dgm:prSet presAssocID="{E737191D-C6D8-154F-8B33-80B172A0FA41}" presName="connTx" presStyleLbl="parChTrans1D2" presStyleIdx="1" presStyleCnt="3"/>
      <dgm:spPr/>
    </dgm:pt>
    <dgm:pt modelId="{7776C6B4-C46C-BD4E-8EE5-660ED7298DF4}" type="pres">
      <dgm:prSet presAssocID="{F30B37A1-015C-F847-850D-C36662044AED}" presName="root2" presStyleCnt="0"/>
      <dgm:spPr/>
    </dgm:pt>
    <dgm:pt modelId="{FC307329-606D-4742-A0B0-ED87F773D959}" type="pres">
      <dgm:prSet presAssocID="{F30B37A1-015C-F847-850D-C36662044AED}" presName="LevelTwoTextNode" presStyleLbl="node2" presStyleIdx="1" presStyleCnt="3">
        <dgm:presLayoutVars>
          <dgm:chPref val="3"/>
        </dgm:presLayoutVars>
      </dgm:prSet>
      <dgm:spPr/>
    </dgm:pt>
    <dgm:pt modelId="{51352528-9FE1-2946-B1E8-227EF50D4E09}" type="pres">
      <dgm:prSet presAssocID="{F30B37A1-015C-F847-850D-C36662044AED}" presName="level3hierChild" presStyleCnt="0"/>
      <dgm:spPr/>
    </dgm:pt>
    <dgm:pt modelId="{CF2920D4-6EA7-094B-B550-1F4D64032101}" type="pres">
      <dgm:prSet presAssocID="{CDEAA13F-2B35-3541-9A0C-C41D9868AB48}" presName="conn2-1" presStyleLbl="parChTrans1D2" presStyleIdx="2" presStyleCnt="3"/>
      <dgm:spPr/>
    </dgm:pt>
    <dgm:pt modelId="{504AE0CB-FDE0-6541-BE61-B317844AAE84}" type="pres">
      <dgm:prSet presAssocID="{CDEAA13F-2B35-3541-9A0C-C41D9868AB48}" presName="connTx" presStyleLbl="parChTrans1D2" presStyleIdx="2" presStyleCnt="3"/>
      <dgm:spPr/>
    </dgm:pt>
    <dgm:pt modelId="{1DE6D9ED-A7BA-CD4E-AC19-E372D8A87C2C}" type="pres">
      <dgm:prSet presAssocID="{E8098D02-609F-454B-A89A-35E356050A79}" presName="root2" presStyleCnt="0"/>
      <dgm:spPr/>
    </dgm:pt>
    <dgm:pt modelId="{01FC9EA5-EE4C-5841-B672-A256DAD3859D}" type="pres">
      <dgm:prSet presAssocID="{E8098D02-609F-454B-A89A-35E356050A79}" presName="LevelTwoTextNode" presStyleLbl="node2" presStyleIdx="2" presStyleCnt="3">
        <dgm:presLayoutVars>
          <dgm:chPref val="3"/>
        </dgm:presLayoutVars>
      </dgm:prSet>
      <dgm:spPr/>
    </dgm:pt>
    <dgm:pt modelId="{D6EB33CD-24E5-CA4E-BA24-7C41B3F841CA}" type="pres">
      <dgm:prSet presAssocID="{E8098D02-609F-454B-A89A-35E356050A79}" presName="level3hierChild" presStyleCnt="0"/>
      <dgm:spPr/>
    </dgm:pt>
  </dgm:ptLst>
  <dgm:cxnLst>
    <dgm:cxn modelId="{E098581B-D10F-C64B-8791-18765657301D}" srcId="{DC1525E5-2DFA-134E-90B0-6649F417C113}" destId="{F30B37A1-015C-F847-850D-C36662044AED}" srcOrd="1" destOrd="0" parTransId="{E737191D-C6D8-154F-8B33-80B172A0FA41}" sibTransId="{1763F896-012D-0441-9DBE-544FEE5F137D}"/>
    <dgm:cxn modelId="{F1F5A728-28A4-C949-ACFC-241CBE4A06FA}" type="presOf" srcId="{CDA8ED8A-9DBD-E14B-A058-F63E35DE7050}" destId="{B856ABD9-969F-774F-AA02-8DF460A85821}" srcOrd="0" destOrd="0" presId="urn:microsoft.com/office/officeart/2005/8/layout/hierarchy2"/>
    <dgm:cxn modelId="{C3402F52-9D55-3D45-80B0-7AE4CAF812B1}" type="presOf" srcId="{E737191D-C6D8-154F-8B33-80B172A0FA41}" destId="{37E3B3EB-99B0-5740-8721-B9A8B105D77A}" srcOrd="1" destOrd="0" presId="urn:microsoft.com/office/officeart/2005/8/layout/hierarchy2"/>
    <dgm:cxn modelId="{C463B27C-6367-F441-AF3D-BD0493C5F4FC}" type="presOf" srcId="{F30B37A1-015C-F847-850D-C36662044AED}" destId="{FC307329-606D-4742-A0B0-ED87F773D959}" srcOrd="0" destOrd="0" presId="urn:microsoft.com/office/officeart/2005/8/layout/hierarchy2"/>
    <dgm:cxn modelId="{1FB16B7D-ED7A-DF42-B93B-5D9363193B6B}" type="presOf" srcId="{CDEAA13F-2B35-3541-9A0C-C41D9868AB48}" destId="{CF2920D4-6EA7-094B-B550-1F4D64032101}" srcOrd="0" destOrd="0" presId="urn:microsoft.com/office/officeart/2005/8/layout/hierarchy2"/>
    <dgm:cxn modelId="{B1C4EA8A-60BE-9448-BCA2-02CFFE4801FB}" type="presOf" srcId="{CDA8ED8A-9DBD-E14B-A058-F63E35DE7050}" destId="{F2BAB20D-7074-7449-9B3C-0B45098D423A}" srcOrd="1" destOrd="0" presId="urn:microsoft.com/office/officeart/2005/8/layout/hierarchy2"/>
    <dgm:cxn modelId="{7057A396-D9F9-FD41-A00E-A16E22428FD2}" srcId="{6EC88C34-EFBA-0E41-8291-B28F0141D056}" destId="{DC1525E5-2DFA-134E-90B0-6649F417C113}" srcOrd="0" destOrd="0" parTransId="{FA22C44D-8DBF-7A47-A10E-53ABF504B11D}" sibTransId="{C24E4BB3-CB9A-2940-BEBA-E3912D414E9C}"/>
    <dgm:cxn modelId="{35ABB299-DC4F-AC41-A2C4-BEC380AADD70}" type="presOf" srcId="{876B520C-CB49-3543-AE4A-01E3AE4AB187}" destId="{0AA0B111-1257-2F4B-8D70-871C06C8B6F9}" srcOrd="0" destOrd="0" presId="urn:microsoft.com/office/officeart/2005/8/layout/hierarchy2"/>
    <dgm:cxn modelId="{9CB6A1B8-025C-204F-9EF6-841D1BA37A46}" type="presOf" srcId="{CDEAA13F-2B35-3541-9A0C-C41D9868AB48}" destId="{504AE0CB-FDE0-6541-BE61-B317844AAE84}" srcOrd="1" destOrd="0" presId="urn:microsoft.com/office/officeart/2005/8/layout/hierarchy2"/>
    <dgm:cxn modelId="{E83573B9-0CA3-BD46-8166-D14BC079EDFD}" type="presOf" srcId="{E8098D02-609F-454B-A89A-35E356050A79}" destId="{01FC9EA5-EE4C-5841-B672-A256DAD3859D}" srcOrd="0" destOrd="0" presId="urn:microsoft.com/office/officeart/2005/8/layout/hierarchy2"/>
    <dgm:cxn modelId="{B87308C5-4990-CC46-94D7-8390730560DA}" srcId="{DC1525E5-2DFA-134E-90B0-6649F417C113}" destId="{876B520C-CB49-3543-AE4A-01E3AE4AB187}" srcOrd="0" destOrd="0" parTransId="{CDA8ED8A-9DBD-E14B-A058-F63E35DE7050}" sibTransId="{E95CA055-3952-7C4B-8FF4-E6F8C35FC857}"/>
    <dgm:cxn modelId="{F8BACCC8-35A6-F44B-BB84-3E916E16DAB7}" type="presOf" srcId="{6EC88C34-EFBA-0E41-8291-B28F0141D056}" destId="{34F98020-5F61-1D4D-B360-28328F858A33}" srcOrd="0" destOrd="0" presId="urn:microsoft.com/office/officeart/2005/8/layout/hierarchy2"/>
    <dgm:cxn modelId="{DA6FDEE2-646F-A241-915B-9E28720AD6F5}" type="presOf" srcId="{E737191D-C6D8-154F-8B33-80B172A0FA41}" destId="{EDC424DC-A650-3D43-8A0A-4C376913D747}" srcOrd="0" destOrd="0" presId="urn:microsoft.com/office/officeart/2005/8/layout/hierarchy2"/>
    <dgm:cxn modelId="{EE18E8E5-616B-0D4C-A5CC-41986C70F766}" srcId="{DC1525E5-2DFA-134E-90B0-6649F417C113}" destId="{E8098D02-609F-454B-A89A-35E356050A79}" srcOrd="2" destOrd="0" parTransId="{CDEAA13F-2B35-3541-9A0C-C41D9868AB48}" sibTransId="{304651DA-CB39-5240-9A35-9F867452A752}"/>
    <dgm:cxn modelId="{4E7A63FD-1BA9-5347-BCF1-1CB47F5B44CD}" type="presOf" srcId="{DC1525E5-2DFA-134E-90B0-6649F417C113}" destId="{A478E53D-DDFB-7D47-A40E-F4900C49B173}" srcOrd="0" destOrd="0" presId="urn:microsoft.com/office/officeart/2005/8/layout/hierarchy2"/>
    <dgm:cxn modelId="{E680EBF1-65C0-9341-8646-9F4932DB78AB}" type="presParOf" srcId="{34F98020-5F61-1D4D-B360-28328F858A33}" destId="{3B836ACB-14CE-D642-84DE-7BE06C02F38F}" srcOrd="0" destOrd="0" presId="urn:microsoft.com/office/officeart/2005/8/layout/hierarchy2"/>
    <dgm:cxn modelId="{E2EE1EEE-143B-F842-A112-E8C5B1AE24FB}" type="presParOf" srcId="{3B836ACB-14CE-D642-84DE-7BE06C02F38F}" destId="{A478E53D-DDFB-7D47-A40E-F4900C49B173}" srcOrd="0" destOrd="0" presId="urn:microsoft.com/office/officeart/2005/8/layout/hierarchy2"/>
    <dgm:cxn modelId="{DB2EC5D2-166F-7143-ACFD-0D6A1034877E}" type="presParOf" srcId="{3B836ACB-14CE-D642-84DE-7BE06C02F38F}" destId="{A8816B27-F907-DD4D-BFA5-A05457ED96B2}" srcOrd="1" destOrd="0" presId="urn:microsoft.com/office/officeart/2005/8/layout/hierarchy2"/>
    <dgm:cxn modelId="{9C2AFFA7-2E36-F647-85AE-0BC4FD4FB8AA}" type="presParOf" srcId="{A8816B27-F907-DD4D-BFA5-A05457ED96B2}" destId="{B856ABD9-969F-774F-AA02-8DF460A85821}" srcOrd="0" destOrd="0" presId="urn:microsoft.com/office/officeart/2005/8/layout/hierarchy2"/>
    <dgm:cxn modelId="{E9629D66-860C-6B4F-9878-8D028C108F81}" type="presParOf" srcId="{B856ABD9-969F-774F-AA02-8DF460A85821}" destId="{F2BAB20D-7074-7449-9B3C-0B45098D423A}" srcOrd="0" destOrd="0" presId="urn:microsoft.com/office/officeart/2005/8/layout/hierarchy2"/>
    <dgm:cxn modelId="{55300760-2334-D246-AFE0-B9C0340291A8}" type="presParOf" srcId="{A8816B27-F907-DD4D-BFA5-A05457ED96B2}" destId="{1DB3EA2B-F0F1-704D-8250-4059A61887FF}" srcOrd="1" destOrd="0" presId="urn:microsoft.com/office/officeart/2005/8/layout/hierarchy2"/>
    <dgm:cxn modelId="{36250690-E85B-0C48-9B9A-C508CDCE63A3}" type="presParOf" srcId="{1DB3EA2B-F0F1-704D-8250-4059A61887FF}" destId="{0AA0B111-1257-2F4B-8D70-871C06C8B6F9}" srcOrd="0" destOrd="0" presId="urn:microsoft.com/office/officeart/2005/8/layout/hierarchy2"/>
    <dgm:cxn modelId="{56DEA5C8-43F5-C84B-B4E6-F9DFFE47E773}" type="presParOf" srcId="{1DB3EA2B-F0F1-704D-8250-4059A61887FF}" destId="{F95B86D7-3AFC-9541-9EDE-990574F120F5}" srcOrd="1" destOrd="0" presId="urn:microsoft.com/office/officeart/2005/8/layout/hierarchy2"/>
    <dgm:cxn modelId="{157D7FCE-5A1A-0146-93E8-1E7E9C1A2B84}" type="presParOf" srcId="{A8816B27-F907-DD4D-BFA5-A05457ED96B2}" destId="{EDC424DC-A650-3D43-8A0A-4C376913D747}" srcOrd="2" destOrd="0" presId="urn:microsoft.com/office/officeart/2005/8/layout/hierarchy2"/>
    <dgm:cxn modelId="{DEF5D2B6-BFC3-CB40-9193-32E70AC7E8ED}" type="presParOf" srcId="{EDC424DC-A650-3D43-8A0A-4C376913D747}" destId="{37E3B3EB-99B0-5740-8721-B9A8B105D77A}" srcOrd="0" destOrd="0" presId="urn:microsoft.com/office/officeart/2005/8/layout/hierarchy2"/>
    <dgm:cxn modelId="{5235BA7F-B385-2349-BE38-F51488C0225C}" type="presParOf" srcId="{A8816B27-F907-DD4D-BFA5-A05457ED96B2}" destId="{7776C6B4-C46C-BD4E-8EE5-660ED7298DF4}" srcOrd="3" destOrd="0" presId="urn:microsoft.com/office/officeart/2005/8/layout/hierarchy2"/>
    <dgm:cxn modelId="{6C388AC7-8826-1D49-8C1E-4DA3936AFDB0}" type="presParOf" srcId="{7776C6B4-C46C-BD4E-8EE5-660ED7298DF4}" destId="{FC307329-606D-4742-A0B0-ED87F773D959}" srcOrd="0" destOrd="0" presId="urn:microsoft.com/office/officeart/2005/8/layout/hierarchy2"/>
    <dgm:cxn modelId="{BF7590EE-FACC-5F40-8545-C3B3A6B36CBC}" type="presParOf" srcId="{7776C6B4-C46C-BD4E-8EE5-660ED7298DF4}" destId="{51352528-9FE1-2946-B1E8-227EF50D4E09}" srcOrd="1" destOrd="0" presId="urn:microsoft.com/office/officeart/2005/8/layout/hierarchy2"/>
    <dgm:cxn modelId="{D6837615-2BF5-6A44-9EB3-F7857B969B35}" type="presParOf" srcId="{A8816B27-F907-DD4D-BFA5-A05457ED96B2}" destId="{CF2920D4-6EA7-094B-B550-1F4D64032101}" srcOrd="4" destOrd="0" presId="urn:microsoft.com/office/officeart/2005/8/layout/hierarchy2"/>
    <dgm:cxn modelId="{A716101F-C2EC-214E-ACB6-DB0765A5F8C0}" type="presParOf" srcId="{CF2920D4-6EA7-094B-B550-1F4D64032101}" destId="{504AE0CB-FDE0-6541-BE61-B317844AAE84}" srcOrd="0" destOrd="0" presId="urn:microsoft.com/office/officeart/2005/8/layout/hierarchy2"/>
    <dgm:cxn modelId="{A708F354-FF46-4645-AFD0-63FDC9438539}" type="presParOf" srcId="{A8816B27-F907-DD4D-BFA5-A05457ED96B2}" destId="{1DE6D9ED-A7BA-CD4E-AC19-E372D8A87C2C}" srcOrd="5" destOrd="0" presId="urn:microsoft.com/office/officeart/2005/8/layout/hierarchy2"/>
    <dgm:cxn modelId="{C500E0AB-BB5B-5B42-A503-E31544BE5711}" type="presParOf" srcId="{1DE6D9ED-A7BA-CD4E-AC19-E372D8A87C2C}" destId="{01FC9EA5-EE4C-5841-B672-A256DAD3859D}" srcOrd="0" destOrd="0" presId="urn:microsoft.com/office/officeart/2005/8/layout/hierarchy2"/>
    <dgm:cxn modelId="{0DBFCB5C-6170-5E49-8BB4-47BFE50D2FF1}" type="presParOf" srcId="{1DE6D9ED-A7BA-CD4E-AC19-E372D8A87C2C}" destId="{D6EB33CD-24E5-CA4E-BA24-7C41B3F841C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7A125D9-BA1B-DB4D-BDAE-B252C6416D38}"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03F74970-6E1A-0B42-9D0B-6525197A6675}">
      <dgm:prSet/>
      <dgm:spPr/>
      <dgm:t>
        <a:bodyPr/>
        <a:lstStyle/>
        <a:p>
          <a:r>
            <a:rPr lang="en-US" dirty="0"/>
            <a:t>Purpose?</a:t>
          </a:r>
        </a:p>
      </dgm:t>
    </dgm:pt>
    <dgm:pt modelId="{80071BB6-5A62-FC48-9A0F-2EE745934FFF}" type="parTrans" cxnId="{082827F1-DF83-FB4D-B276-408A74C893C9}">
      <dgm:prSet/>
      <dgm:spPr/>
      <dgm:t>
        <a:bodyPr/>
        <a:lstStyle/>
        <a:p>
          <a:endParaRPr lang="en-US"/>
        </a:p>
      </dgm:t>
    </dgm:pt>
    <dgm:pt modelId="{3E2A904A-4E10-6141-BDDE-0D8A4EF553DA}" type="sibTrans" cxnId="{082827F1-DF83-FB4D-B276-408A74C893C9}">
      <dgm:prSet/>
      <dgm:spPr/>
      <dgm:t>
        <a:bodyPr/>
        <a:lstStyle/>
        <a:p>
          <a:endParaRPr lang="en-US"/>
        </a:p>
      </dgm:t>
    </dgm:pt>
    <dgm:pt modelId="{16F6036E-8A91-F744-BF27-AAA8EFE2780C}">
      <dgm:prSet/>
      <dgm:spPr/>
      <dgm:t>
        <a:bodyPr/>
        <a:lstStyle/>
        <a:p>
          <a:r>
            <a:rPr lang="en-US" dirty="0"/>
            <a:t>Elucidate typologies (mixtures or latent taxa)</a:t>
          </a:r>
        </a:p>
      </dgm:t>
    </dgm:pt>
    <dgm:pt modelId="{A26D8F89-BFB0-B24D-B1E1-B629EF202E35}" type="parTrans" cxnId="{38485C1E-9F67-6F47-9F3A-47D9539A0EBA}">
      <dgm:prSet/>
      <dgm:spPr/>
      <dgm:t>
        <a:bodyPr/>
        <a:lstStyle/>
        <a:p>
          <a:endParaRPr lang="en-US"/>
        </a:p>
      </dgm:t>
    </dgm:pt>
    <dgm:pt modelId="{6DAB77DC-F1E0-6A4B-A350-4E5145D75E55}" type="sibTrans" cxnId="{38485C1E-9F67-6F47-9F3A-47D9539A0EBA}">
      <dgm:prSet/>
      <dgm:spPr/>
      <dgm:t>
        <a:bodyPr/>
        <a:lstStyle/>
        <a:p>
          <a:endParaRPr lang="en-US"/>
        </a:p>
      </dgm:t>
    </dgm:pt>
    <dgm:pt modelId="{4A50E6CE-0835-904C-B4D6-32AF91A0F471}">
      <dgm:prSet custT="1"/>
      <dgm:spPr/>
      <dgm:t>
        <a:bodyPr/>
        <a:lstStyle/>
        <a:p>
          <a:r>
            <a:rPr lang="en-US" sz="1600" dirty="0"/>
            <a:t>LCA = Latent Class Analysis</a:t>
          </a:r>
        </a:p>
      </dgm:t>
    </dgm:pt>
    <dgm:pt modelId="{B1902B26-B41B-3440-80B5-BA0C6B809205}" type="parTrans" cxnId="{FC6B704D-F4D0-4A47-9714-B538364412C5}">
      <dgm:prSet/>
      <dgm:spPr/>
      <dgm:t>
        <a:bodyPr/>
        <a:lstStyle/>
        <a:p>
          <a:endParaRPr lang="en-US"/>
        </a:p>
      </dgm:t>
    </dgm:pt>
    <dgm:pt modelId="{7DFC9D1A-5D4B-DB47-8989-BE1F3F59C8CE}" type="sibTrans" cxnId="{FC6B704D-F4D0-4A47-9714-B538364412C5}">
      <dgm:prSet/>
      <dgm:spPr/>
      <dgm:t>
        <a:bodyPr/>
        <a:lstStyle/>
        <a:p>
          <a:endParaRPr lang="en-US"/>
        </a:p>
      </dgm:t>
    </dgm:pt>
    <dgm:pt modelId="{C928540E-0764-834F-8CAA-02EBB86A4321}">
      <dgm:prSet custT="1"/>
      <dgm:spPr/>
      <dgm:t>
        <a:bodyPr/>
        <a:lstStyle/>
        <a:p>
          <a:r>
            <a:rPr lang="en-US" sz="1600" dirty="0"/>
            <a:t>LTA = Latent Transition Analysis</a:t>
          </a:r>
        </a:p>
      </dgm:t>
    </dgm:pt>
    <dgm:pt modelId="{92E150B9-3648-FE42-8E34-5B068BE254A8}" type="parTrans" cxnId="{146CED05-BE8C-4049-9C71-2D46787C84DC}">
      <dgm:prSet/>
      <dgm:spPr/>
      <dgm:t>
        <a:bodyPr/>
        <a:lstStyle/>
        <a:p>
          <a:endParaRPr lang="en-US"/>
        </a:p>
      </dgm:t>
    </dgm:pt>
    <dgm:pt modelId="{E0CBCFDC-5A4F-2C4F-9CED-E0956E5A1801}" type="sibTrans" cxnId="{146CED05-BE8C-4049-9C71-2D46787C84DC}">
      <dgm:prSet/>
      <dgm:spPr/>
      <dgm:t>
        <a:bodyPr/>
        <a:lstStyle/>
        <a:p>
          <a:endParaRPr lang="en-US"/>
        </a:p>
      </dgm:t>
    </dgm:pt>
    <dgm:pt modelId="{53C8C9DC-8389-F44D-B7D5-E6974E9FC80C}">
      <dgm:prSet custT="1"/>
      <dgm:spPr/>
      <dgm:t>
        <a:bodyPr/>
        <a:lstStyle/>
        <a:p>
          <a:r>
            <a:rPr lang="en-US" sz="1600" dirty="0"/>
            <a:t>GMM = Growth Mixture Models</a:t>
          </a:r>
        </a:p>
      </dgm:t>
    </dgm:pt>
    <dgm:pt modelId="{EA7B5A2E-9668-5D40-8BE1-745A3820A98C}" type="parTrans" cxnId="{CFF9AFA4-6558-384B-8564-24452181C48C}">
      <dgm:prSet/>
      <dgm:spPr/>
      <dgm:t>
        <a:bodyPr/>
        <a:lstStyle/>
        <a:p>
          <a:endParaRPr lang="en-US"/>
        </a:p>
      </dgm:t>
    </dgm:pt>
    <dgm:pt modelId="{8DA0461E-83CC-6A4E-91D9-F31A447955DA}" type="sibTrans" cxnId="{CFF9AFA4-6558-384B-8564-24452181C48C}">
      <dgm:prSet/>
      <dgm:spPr/>
      <dgm:t>
        <a:bodyPr/>
        <a:lstStyle/>
        <a:p>
          <a:endParaRPr lang="en-US"/>
        </a:p>
      </dgm:t>
    </dgm:pt>
    <dgm:pt modelId="{8C627CDC-F0FC-534B-B1EB-92E9EDA183CA}">
      <dgm:prSet/>
      <dgm:spPr/>
      <dgm:t>
        <a:bodyPr/>
        <a:lstStyle/>
        <a:p>
          <a:r>
            <a:rPr lang="en-US" i="1"/>
            <a:t>All use response patterns as the focus</a:t>
          </a:r>
          <a:endParaRPr lang="en-US"/>
        </a:p>
      </dgm:t>
    </dgm:pt>
    <dgm:pt modelId="{FCA3EF35-20C5-1145-8A47-2CEB77CC364D}" type="parTrans" cxnId="{AD945612-F19D-1642-AB43-E05B5A3FD9EB}">
      <dgm:prSet/>
      <dgm:spPr/>
      <dgm:t>
        <a:bodyPr/>
        <a:lstStyle/>
        <a:p>
          <a:endParaRPr lang="en-US"/>
        </a:p>
      </dgm:t>
    </dgm:pt>
    <dgm:pt modelId="{A67C6E17-95D4-C24D-B2E8-02399889758C}" type="sibTrans" cxnId="{AD945612-F19D-1642-AB43-E05B5A3FD9EB}">
      <dgm:prSet/>
      <dgm:spPr/>
      <dgm:t>
        <a:bodyPr/>
        <a:lstStyle/>
        <a:p>
          <a:endParaRPr lang="en-US"/>
        </a:p>
      </dgm:t>
    </dgm:pt>
    <dgm:pt modelId="{79ECF24C-19D4-DD42-94E2-B7DF8FD22DC0}" type="pres">
      <dgm:prSet presAssocID="{17A125D9-BA1B-DB4D-BDAE-B252C6416D38}" presName="vert0" presStyleCnt="0">
        <dgm:presLayoutVars>
          <dgm:dir/>
          <dgm:animOne val="branch"/>
          <dgm:animLvl val="lvl"/>
        </dgm:presLayoutVars>
      </dgm:prSet>
      <dgm:spPr/>
    </dgm:pt>
    <dgm:pt modelId="{7B37AC28-3956-134A-9BDE-F7BB0487D8B3}" type="pres">
      <dgm:prSet presAssocID="{03F74970-6E1A-0B42-9D0B-6525197A6675}" presName="thickLine" presStyleLbl="alignNode1" presStyleIdx="0" presStyleCnt="1"/>
      <dgm:spPr/>
    </dgm:pt>
    <dgm:pt modelId="{C31274A2-6AA0-5946-B510-59F1B6B859EE}" type="pres">
      <dgm:prSet presAssocID="{03F74970-6E1A-0B42-9D0B-6525197A6675}" presName="horz1" presStyleCnt="0"/>
      <dgm:spPr/>
    </dgm:pt>
    <dgm:pt modelId="{66F20635-38C1-C74E-970A-3517B474D75F}" type="pres">
      <dgm:prSet presAssocID="{03F74970-6E1A-0B42-9D0B-6525197A6675}" presName="tx1" presStyleLbl="revTx" presStyleIdx="0" presStyleCnt="6"/>
      <dgm:spPr/>
    </dgm:pt>
    <dgm:pt modelId="{ED65F0C6-7842-3744-ABC8-6898ADB133C7}" type="pres">
      <dgm:prSet presAssocID="{03F74970-6E1A-0B42-9D0B-6525197A6675}" presName="vert1" presStyleCnt="0"/>
      <dgm:spPr/>
    </dgm:pt>
    <dgm:pt modelId="{842D574D-974B-B846-92A2-7D3F9A695AD3}" type="pres">
      <dgm:prSet presAssocID="{16F6036E-8A91-F744-BF27-AAA8EFE2780C}" presName="vertSpace2a" presStyleCnt="0"/>
      <dgm:spPr/>
    </dgm:pt>
    <dgm:pt modelId="{93F3FFD7-DBD7-D24D-B508-6E697E269A8B}" type="pres">
      <dgm:prSet presAssocID="{16F6036E-8A91-F744-BF27-AAA8EFE2780C}" presName="horz2" presStyleCnt="0"/>
      <dgm:spPr/>
    </dgm:pt>
    <dgm:pt modelId="{6680A171-9D33-AD44-9B3E-F77577683058}" type="pres">
      <dgm:prSet presAssocID="{16F6036E-8A91-F744-BF27-AAA8EFE2780C}" presName="horzSpace2" presStyleCnt="0"/>
      <dgm:spPr/>
    </dgm:pt>
    <dgm:pt modelId="{B13C3B36-2F48-9543-8ECF-019B39F95662}" type="pres">
      <dgm:prSet presAssocID="{16F6036E-8A91-F744-BF27-AAA8EFE2780C}" presName="tx2" presStyleLbl="revTx" presStyleIdx="1" presStyleCnt="6"/>
      <dgm:spPr/>
    </dgm:pt>
    <dgm:pt modelId="{9500DCD1-80C2-A349-9600-35C1C6BE809B}" type="pres">
      <dgm:prSet presAssocID="{16F6036E-8A91-F744-BF27-AAA8EFE2780C}" presName="vert2" presStyleCnt="0"/>
      <dgm:spPr/>
    </dgm:pt>
    <dgm:pt modelId="{750CC79B-A4D3-2F4A-8860-64DB80DFF10F}" type="pres">
      <dgm:prSet presAssocID="{4A50E6CE-0835-904C-B4D6-32AF91A0F471}" presName="horz3" presStyleCnt="0"/>
      <dgm:spPr/>
    </dgm:pt>
    <dgm:pt modelId="{57C77A47-912C-F944-A586-CA1D3D5FBED6}" type="pres">
      <dgm:prSet presAssocID="{4A50E6CE-0835-904C-B4D6-32AF91A0F471}" presName="horzSpace3" presStyleCnt="0"/>
      <dgm:spPr/>
    </dgm:pt>
    <dgm:pt modelId="{2CEE3D69-189F-0644-8D15-525EC8D3A861}" type="pres">
      <dgm:prSet presAssocID="{4A50E6CE-0835-904C-B4D6-32AF91A0F471}" presName="tx3" presStyleLbl="revTx" presStyleIdx="2" presStyleCnt="6"/>
      <dgm:spPr/>
    </dgm:pt>
    <dgm:pt modelId="{8E6153F9-EE7E-364F-A3C3-662406C88B73}" type="pres">
      <dgm:prSet presAssocID="{4A50E6CE-0835-904C-B4D6-32AF91A0F471}" presName="vert3" presStyleCnt="0"/>
      <dgm:spPr/>
    </dgm:pt>
    <dgm:pt modelId="{012E4D0B-0764-A24D-BF58-4F4A074F02A8}" type="pres">
      <dgm:prSet presAssocID="{7DFC9D1A-5D4B-DB47-8989-BE1F3F59C8CE}" presName="thinLine3" presStyleLbl="callout" presStyleIdx="0" presStyleCnt="4"/>
      <dgm:spPr>
        <a:ln w="25400">
          <a:solidFill>
            <a:srgbClr val="F5C2C2"/>
          </a:solidFill>
        </a:ln>
      </dgm:spPr>
    </dgm:pt>
    <dgm:pt modelId="{046E7D7F-5D39-8D49-8C9F-E91CA35D5041}" type="pres">
      <dgm:prSet presAssocID="{C928540E-0764-834F-8CAA-02EBB86A4321}" presName="horz3" presStyleCnt="0"/>
      <dgm:spPr/>
    </dgm:pt>
    <dgm:pt modelId="{F9050BF6-CD98-C14C-B6F6-ACC25461388E}" type="pres">
      <dgm:prSet presAssocID="{C928540E-0764-834F-8CAA-02EBB86A4321}" presName="horzSpace3" presStyleCnt="0"/>
      <dgm:spPr/>
    </dgm:pt>
    <dgm:pt modelId="{E8E123AF-7029-9043-9CE3-335427266A7B}" type="pres">
      <dgm:prSet presAssocID="{C928540E-0764-834F-8CAA-02EBB86A4321}" presName="tx3" presStyleLbl="revTx" presStyleIdx="3" presStyleCnt="6"/>
      <dgm:spPr/>
    </dgm:pt>
    <dgm:pt modelId="{946878AD-FBB9-EE4A-B8F5-EDFBCB33AFD1}" type="pres">
      <dgm:prSet presAssocID="{C928540E-0764-834F-8CAA-02EBB86A4321}" presName="vert3" presStyleCnt="0"/>
      <dgm:spPr/>
    </dgm:pt>
    <dgm:pt modelId="{AAD6605F-99C8-BA4E-A1BE-77F4FFC01ABE}" type="pres">
      <dgm:prSet presAssocID="{E0CBCFDC-5A4F-2C4F-9CED-E0956E5A1801}" presName="thinLine3" presStyleLbl="callout" presStyleIdx="1" presStyleCnt="4"/>
      <dgm:spPr>
        <a:ln w="25400">
          <a:solidFill>
            <a:srgbClr val="F5C2C2"/>
          </a:solidFill>
        </a:ln>
      </dgm:spPr>
    </dgm:pt>
    <dgm:pt modelId="{A9CB184D-9C3F-DD45-8A0C-7B34A46FBB87}" type="pres">
      <dgm:prSet presAssocID="{53C8C9DC-8389-F44D-B7D5-E6974E9FC80C}" presName="horz3" presStyleCnt="0"/>
      <dgm:spPr/>
    </dgm:pt>
    <dgm:pt modelId="{5EE81128-285C-3846-8B60-02E18ADDBDBA}" type="pres">
      <dgm:prSet presAssocID="{53C8C9DC-8389-F44D-B7D5-E6974E9FC80C}" presName="horzSpace3" presStyleCnt="0"/>
      <dgm:spPr/>
    </dgm:pt>
    <dgm:pt modelId="{82B2E502-08B4-294A-86AC-4D3472331EBC}" type="pres">
      <dgm:prSet presAssocID="{53C8C9DC-8389-F44D-B7D5-E6974E9FC80C}" presName="tx3" presStyleLbl="revTx" presStyleIdx="4" presStyleCnt="6"/>
      <dgm:spPr/>
    </dgm:pt>
    <dgm:pt modelId="{31EB1B68-D169-F540-B59D-3A657BEFC219}" type="pres">
      <dgm:prSet presAssocID="{53C8C9DC-8389-F44D-B7D5-E6974E9FC80C}" presName="vert3" presStyleCnt="0"/>
      <dgm:spPr/>
    </dgm:pt>
    <dgm:pt modelId="{35DCF36D-A12A-8B4E-A0C4-5041F50D2358}" type="pres">
      <dgm:prSet presAssocID="{16F6036E-8A91-F744-BF27-AAA8EFE2780C}" presName="thinLine2b" presStyleLbl="callout" presStyleIdx="2" presStyleCnt="4"/>
      <dgm:spPr>
        <a:ln w="25400">
          <a:solidFill>
            <a:srgbClr val="F5C2C2"/>
          </a:solidFill>
        </a:ln>
      </dgm:spPr>
    </dgm:pt>
    <dgm:pt modelId="{DD9BDC3A-3DA5-FF4E-A8F3-70B3A3D604DB}" type="pres">
      <dgm:prSet presAssocID="{16F6036E-8A91-F744-BF27-AAA8EFE2780C}" presName="vertSpace2b" presStyleCnt="0"/>
      <dgm:spPr/>
    </dgm:pt>
    <dgm:pt modelId="{6F8E3227-F9DA-FF42-B189-BDC201FDC2C0}" type="pres">
      <dgm:prSet presAssocID="{8C627CDC-F0FC-534B-B1EB-92E9EDA183CA}" presName="horz2" presStyleCnt="0"/>
      <dgm:spPr/>
    </dgm:pt>
    <dgm:pt modelId="{FD452FC3-5D8C-EC4D-81B5-CED95F45643F}" type="pres">
      <dgm:prSet presAssocID="{8C627CDC-F0FC-534B-B1EB-92E9EDA183CA}" presName="horzSpace2" presStyleCnt="0"/>
      <dgm:spPr/>
    </dgm:pt>
    <dgm:pt modelId="{52A27A0E-19D5-954B-AB23-659F3C29F41F}" type="pres">
      <dgm:prSet presAssocID="{8C627CDC-F0FC-534B-B1EB-92E9EDA183CA}" presName="tx2" presStyleLbl="revTx" presStyleIdx="5" presStyleCnt="6"/>
      <dgm:spPr/>
    </dgm:pt>
    <dgm:pt modelId="{88ED3C34-C069-8B4C-9D1A-A3D4F177F6D8}" type="pres">
      <dgm:prSet presAssocID="{8C627CDC-F0FC-534B-B1EB-92E9EDA183CA}" presName="vert2" presStyleCnt="0"/>
      <dgm:spPr/>
    </dgm:pt>
    <dgm:pt modelId="{5D064552-ACE6-3D4F-9117-E49B0E32ADFC}" type="pres">
      <dgm:prSet presAssocID="{8C627CDC-F0FC-534B-B1EB-92E9EDA183CA}" presName="thinLine2b" presStyleLbl="callout" presStyleIdx="3" presStyleCnt="4"/>
      <dgm:spPr>
        <a:ln w="25400">
          <a:solidFill>
            <a:srgbClr val="F5C2C2"/>
          </a:solidFill>
        </a:ln>
      </dgm:spPr>
    </dgm:pt>
    <dgm:pt modelId="{E7E212DA-7A31-5342-96E0-AE6B3453B71F}" type="pres">
      <dgm:prSet presAssocID="{8C627CDC-F0FC-534B-B1EB-92E9EDA183CA}" presName="vertSpace2b" presStyleCnt="0"/>
      <dgm:spPr/>
    </dgm:pt>
  </dgm:ptLst>
  <dgm:cxnLst>
    <dgm:cxn modelId="{146CED05-BE8C-4049-9C71-2D46787C84DC}" srcId="{16F6036E-8A91-F744-BF27-AAA8EFE2780C}" destId="{C928540E-0764-834F-8CAA-02EBB86A4321}" srcOrd="1" destOrd="0" parTransId="{92E150B9-3648-FE42-8E34-5B068BE254A8}" sibTransId="{E0CBCFDC-5A4F-2C4F-9CED-E0956E5A1801}"/>
    <dgm:cxn modelId="{59330F09-855C-524F-9420-4759682D5599}" type="presOf" srcId="{C928540E-0764-834F-8CAA-02EBB86A4321}" destId="{E8E123AF-7029-9043-9CE3-335427266A7B}" srcOrd="0" destOrd="0" presId="urn:microsoft.com/office/officeart/2008/layout/LinedList"/>
    <dgm:cxn modelId="{2DBEEA09-3579-0041-B5BC-39A281C24298}" type="presOf" srcId="{16F6036E-8A91-F744-BF27-AAA8EFE2780C}" destId="{B13C3B36-2F48-9543-8ECF-019B39F95662}" srcOrd="0" destOrd="0" presId="urn:microsoft.com/office/officeart/2008/layout/LinedList"/>
    <dgm:cxn modelId="{AD945612-F19D-1642-AB43-E05B5A3FD9EB}" srcId="{03F74970-6E1A-0B42-9D0B-6525197A6675}" destId="{8C627CDC-F0FC-534B-B1EB-92E9EDA183CA}" srcOrd="1" destOrd="0" parTransId="{FCA3EF35-20C5-1145-8A47-2CEB77CC364D}" sibTransId="{A67C6E17-95D4-C24D-B2E8-02399889758C}"/>
    <dgm:cxn modelId="{38485C1E-9F67-6F47-9F3A-47D9539A0EBA}" srcId="{03F74970-6E1A-0B42-9D0B-6525197A6675}" destId="{16F6036E-8A91-F744-BF27-AAA8EFE2780C}" srcOrd="0" destOrd="0" parTransId="{A26D8F89-BFB0-B24D-B1E1-B629EF202E35}" sibTransId="{6DAB77DC-F1E0-6A4B-A350-4E5145D75E55}"/>
    <dgm:cxn modelId="{4C7BD769-B222-0442-9638-EA206BA3CEA2}" type="presOf" srcId="{03F74970-6E1A-0B42-9D0B-6525197A6675}" destId="{66F20635-38C1-C74E-970A-3517B474D75F}" srcOrd="0" destOrd="0" presId="urn:microsoft.com/office/officeart/2008/layout/LinedList"/>
    <dgm:cxn modelId="{FC6B704D-F4D0-4A47-9714-B538364412C5}" srcId="{16F6036E-8A91-F744-BF27-AAA8EFE2780C}" destId="{4A50E6CE-0835-904C-B4D6-32AF91A0F471}" srcOrd="0" destOrd="0" parTransId="{B1902B26-B41B-3440-80B5-BA0C6B809205}" sibTransId="{7DFC9D1A-5D4B-DB47-8989-BE1F3F59C8CE}"/>
    <dgm:cxn modelId="{D8310A76-915F-2A43-A436-124AF6FD516B}" type="presOf" srcId="{53C8C9DC-8389-F44D-B7D5-E6974E9FC80C}" destId="{82B2E502-08B4-294A-86AC-4D3472331EBC}" srcOrd="0" destOrd="0" presId="urn:microsoft.com/office/officeart/2008/layout/LinedList"/>
    <dgm:cxn modelId="{6E822279-7CFD-4741-A507-AB1F73A703BE}" type="presOf" srcId="{17A125D9-BA1B-DB4D-BDAE-B252C6416D38}" destId="{79ECF24C-19D4-DD42-94E2-B7DF8FD22DC0}" srcOrd="0" destOrd="0" presId="urn:microsoft.com/office/officeart/2008/layout/LinedList"/>
    <dgm:cxn modelId="{58C6A898-BB67-D94A-BE34-0B31F81B3749}" type="presOf" srcId="{4A50E6CE-0835-904C-B4D6-32AF91A0F471}" destId="{2CEE3D69-189F-0644-8D15-525EC8D3A861}" srcOrd="0" destOrd="0" presId="urn:microsoft.com/office/officeart/2008/layout/LinedList"/>
    <dgm:cxn modelId="{CFF9AFA4-6558-384B-8564-24452181C48C}" srcId="{16F6036E-8A91-F744-BF27-AAA8EFE2780C}" destId="{53C8C9DC-8389-F44D-B7D5-E6974E9FC80C}" srcOrd="2" destOrd="0" parTransId="{EA7B5A2E-9668-5D40-8BE1-745A3820A98C}" sibTransId="{8DA0461E-83CC-6A4E-91D9-F31A447955DA}"/>
    <dgm:cxn modelId="{8956B9C6-5B7D-4C4B-A940-34716BEEA2C6}" type="presOf" srcId="{8C627CDC-F0FC-534B-B1EB-92E9EDA183CA}" destId="{52A27A0E-19D5-954B-AB23-659F3C29F41F}" srcOrd="0" destOrd="0" presId="urn:microsoft.com/office/officeart/2008/layout/LinedList"/>
    <dgm:cxn modelId="{082827F1-DF83-FB4D-B276-408A74C893C9}" srcId="{17A125D9-BA1B-DB4D-BDAE-B252C6416D38}" destId="{03F74970-6E1A-0B42-9D0B-6525197A6675}" srcOrd="0" destOrd="0" parTransId="{80071BB6-5A62-FC48-9A0F-2EE745934FFF}" sibTransId="{3E2A904A-4E10-6141-BDDE-0D8A4EF553DA}"/>
    <dgm:cxn modelId="{666E90C5-9F1E-7248-8E84-06E7954EAE81}" type="presParOf" srcId="{79ECF24C-19D4-DD42-94E2-B7DF8FD22DC0}" destId="{7B37AC28-3956-134A-9BDE-F7BB0487D8B3}" srcOrd="0" destOrd="0" presId="urn:microsoft.com/office/officeart/2008/layout/LinedList"/>
    <dgm:cxn modelId="{717FAB2B-05F3-D642-B415-07CB53A731FF}" type="presParOf" srcId="{79ECF24C-19D4-DD42-94E2-B7DF8FD22DC0}" destId="{C31274A2-6AA0-5946-B510-59F1B6B859EE}" srcOrd="1" destOrd="0" presId="urn:microsoft.com/office/officeart/2008/layout/LinedList"/>
    <dgm:cxn modelId="{0549FE6C-3E96-3D46-BF6C-9F982204E196}" type="presParOf" srcId="{C31274A2-6AA0-5946-B510-59F1B6B859EE}" destId="{66F20635-38C1-C74E-970A-3517B474D75F}" srcOrd="0" destOrd="0" presId="urn:microsoft.com/office/officeart/2008/layout/LinedList"/>
    <dgm:cxn modelId="{AA4172E1-4AE2-C841-BB67-BC1DAB1C3518}" type="presParOf" srcId="{C31274A2-6AA0-5946-B510-59F1B6B859EE}" destId="{ED65F0C6-7842-3744-ABC8-6898ADB133C7}" srcOrd="1" destOrd="0" presId="urn:microsoft.com/office/officeart/2008/layout/LinedList"/>
    <dgm:cxn modelId="{5420171C-FEBB-2641-A3FA-1FBD96FEC1FC}" type="presParOf" srcId="{ED65F0C6-7842-3744-ABC8-6898ADB133C7}" destId="{842D574D-974B-B846-92A2-7D3F9A695AD3}" srcOrd="0" destOrd="0" presId="urn:microsoft.com/office/officeart/2008/layout/LinedList"/>
    <dgm:cxn modelId="{D20E1DA3-1136-1E4D-92D1-F9CD5BC23EF6}" type="presParOf" srcId="{ED65F0C6-7842-3744-ABC8-6898ADB133C7}" destId="{93F3FFD7-DBD7-D24D-B508-6E697E269A8B}" srcOrd="1" destOrd="0" presId="urn:microsoft.com/office/officeart/2008/layout/LinedList"/>
    <dgm:cxn modelId="{F255F3C3-898F-EF4B-8CA9-35020F017121}" type="presParOf" srcId="{93F3FFD7-DBD7-D24D-B508-6E697E269A8B}" destId="{6680A171-9D33-AD44-9B3E-F77577683058}" srcOrd="0" destOrd="0" presId="urn:microsoft.com/office/officeart/2008/layout/LinedList"/>
    <dgm:cxn modelId="{ADFEA5FA-DAE1-FA4F-B9EF-706C9C9FEB9C}" type="presParOf" srcId="{93F3FFD7-DBD7-D24D-B508-6E697E269A8B}" destId="{B13C3B36-2F48-9543-8ECF-019B39F95662}" srcOrd="1" destOrd="0" presId="urn:microsoft.com/office/officeart/2008/layout/LinedList"/>
    <dgm:cxn modelId="{89FF24C8-D5A2-834D-92E3-4553FA7C895A}" type="presParOf" srcId="{93F3FFD7-DBD7-D24D-B508-6E697E269A8B}" destId="{9500DCD1-80C2-A349-9600-35C1C6BE809B}" srcOrd="2" destOrd="0" presId="urn:microsoft.com/office/officeart/2008/layout/LinedList"/>
    <dgm:cxn modelId="{26CAF021-9B4B-AE4E-8C8E-EDD22DDB6649}" type="presParOf" srcId="{9500DCD1-80C2-A349-9600-35C1C6BE809B}" destId="{750CC79B-A4D3-2F4A-8860-64DB80DFF10F}" srcOrd="0" destOrd="0" presId="urn:microsoft.com/office/officeart/2008/layout/LinedList"/>
    <dgm:cxn modelId="{F21F7904-5D1D-B44D-ADA5-438EC92F972F}" type="presParOf" srcId="{750CC79B-A4D3-2F4A-8860-64DB80DFF10F}" destId="{57C77A47-912C-F944-A586-CA1D3D5FBED6}" srcOrd="0" destOrd="0" presId="urn:microsoft.com/office/officeart/2008/layout/LinedList"/>
    <dgm:cxn modelId="{212C4BBE-9870-0441-A33D-7E387BC34DF0}" type="presParOf" srcId="{750CC79B-A4D3-2F4A-8860-64DB80DFF10F}" destId="{2CEE3D69-189F-0644-8D15-525EC8D3A861}" srcOrd="1" destOrd="0" presId="urn:microsoft.com/office/officeart/2008/layout/LinedList"/>
    <dgm:cxn modelId="{C95F756E-D95E-7045-8CC4-9FB70BB91945}" type="presParOf" srcId="{750CC79B-A4D3-2F4A-8860-64DB80DFF10F}" destId="{8E6153F9-EE7E-364F-A3C3-662406C88B73}" srcOrd="2" destOrd="0" presId="urn:microsoft.com/office/officeart/2008/layout/LinedList"/>
    <dgm:cxn modelId="{AE103EE5-0B77-494A-81B5-91F2676327F2}" type="presParOf" srcId="{9500DCD1-80C2-A349-9600-35C1C6BE809B}" destId="{012E4D0B-0764-A24D-BF58-4F4A074F02A8}" srcOrd="1" destOrd="0" presId="urn:microsoft.com/office/officeart/2008/layout/LinedList"/>
    <dgm:cxn modelId="{D215406C-3263-B54B-A9BD-388EC23300B8}" type="presParOf" srcId="{9500DCD1-80C2-A349-9600-35C1C6BE809B}" destId="{046E7D7F-5D39-8D49-8C9F-E91CA35D5041}" srcOrd="2" destOrd="0" presId="urn:microsoft.com/office/officeart/2008/layout/LinedList"/>
    <dgm:cxn modelId="{D49CACA3-C423-0944-A838-16DA07447F48}" type="presParOf" srcId="{046E7D7F-5D39-8D49-8C9F-E91CA35D5041}" destId="{F9050BF6-CD98-C14C-B6F6-ACC25461388E}" srcOrd="0" destOrd="0" presId="urn:microsoft.com/office/officeart/2008/layout/LinedList"/>
    <dgm:cxn modelId="{86A9E72A-DA8A-F941-AC6A-8D8008D52EEA}" type="presParOf" srcId="{046E7D7F-5D39-8D49-8C9F-E91CA35D5041}" destId="{E8E123AF-7029-9043-9CE3-335427266A7B}" srcOrd="1" destOrd="0" presId="urn:microsoft.com/office/officeart/2008/layout/LinedList"/>
    <dgm:cxn modelId="{418636EE-EE78-F747-BF8F-5605F1CE77C1}" type="presParOf" srcId="{046E7D7F-5D39-8D49-8C9F-E91CA35D5041}" destId="{946878AD-FBB9-EE4A-B8F5-EDFBCB33AFD1}" srcOrd="2" destOrd="0" presId="urn:microsoft.com/office/officeart/2008/layout/LinedList"/>
    <dgm:cxn modelId="{EC9BA0E4-EF1F-F740-9C56-A81C7D6F0A11}" type="presParOf" srcId="{9500DCD1-80C2-A349-9600-35C1C6BE809B}" destId="{AAD6605F-99C8-BA4E-A1BE-77F4FFC01ABE}" srcOrd="3" destOrd="0" presId="urn:microsoft.com/office/officeart/2008/layout/LinedList"/>
    <dgm:cxn modelId="{58F5B4BF-D0C7-A546-807B-28DD7C727A73}" type="presParOf" srcId="{9500DCD1-80C2-A349-9600-35C1C6BE809B}" destId="{A9CB184D-9C3F-DD45-8A0C-7B34A46FBB87}" srcOrd="4" destOrd="0" presId="urn:microsoft.com/office/officeart/2008/layout/LinedList"/>
    <dgm:cxn modelId="{CD4E6959-A415-F54B-AF10-8E59F0306F24}" type="presParOf" srcId="{A9CB184D-9C3F-DD45-8A0C-7B34A46FBB87}" destId="{5EE81128-285C-3846-8B60-02E18ADDBDBA}" srcOrd="0" destOrd="0" presId="urn:microsoft.com/office/officeart/2008/layout/LinedList"/>
    <dgm:cxn modelId="{87117B4B-8B87-B94A-A6AF-F1EB8F4F7FCA}" type="presParOf" srcId="{A9CB184D-9C3F-DD45-8A0C-7B34A46FBB87}" destId="{82B2E502-08B4-294A-86AC-4D3472331EBC}" srcOrd="1" destOrd="0" presId="urn:microsoft.com/office/officeart/2008/layout/LinedList"/>
    <dgm:cxn modelId="{B5E33059-B350-DA4C-AE46-F17242D9A4A8}" type="presParOf" srcId="{A9CB184D-9C3F-DD45-8A0C-7B34A46FBB87}" destId="{31EB1B68-D169-F540-B59D-3A657BEFC219}" srcOrd="2" destOrd="0" presId="urn:microsoft.com/office/officeart/2008/layout/LinedList"/>
    <dgm:cxn modelId="{E7E977B9-728E-984C-91A8-4D8779DE6AA2}" type="presParOf" srcId="{ED65F0C6-7842-3744-ABC8-6898ADB133C7}" destId="{35DCF36D-A12A-8B4E-A0C4-5041F50D2358}" srcOrd="2" destOrd="0" presId="urn:microsoft.com/office/officeart/2008/layout/LinedList"/>
    <dgm:cxn modelId="{EABBAAEF-4131-234E-97E6-610820D861A2}" type="presParOf" srcId="{ED65F0C6-7842-3744-ABC8-6898ADB133C7}" destId="{DD9BDC3A-3DA5-FF4E-A8F3-70B3A3D604DB}" srcOrd="3" destOrd="0" presId="urn:microsoft.com/office/officeart/2008/layout/LinedList"/>
    <dgm:cxn modelId="{B94A34EC-C1EC-2A4C-82B8-28F54FC4CC74}" type="presParOf" srcId="{ED65F0C6-7842-3744-ABC8-6898ADB133C7}" destId="{6F8E3227-F9DA-FF42-B189-BDC201FDC2C0}" srcOrd="4" destOrd="0" presId="urn:microsoft.com/office/officeart/2008/layout/LinedList"/>
    <dgm:cxn modelId="{6402EE27-E9A2-8F4C-95BC-3FBE9C480E57}" type="presParOf" srcId="{6F8E3227-F9DA-FF42-B189-BDC201FDC2C0}" destId="{FD452FC3-5D8C-EC4D-81B5-CED95F45643F}" srcOrd="0" destOrd="0" presId="urn:microsoft.com/office/officeart/2008/layout/LinedList"/>
    <dgm:cxn modelId="{A629438E-AFC1-F141-94C4-AC1EA34E48D1}" type="presParOf" srcId="{6F8E3227-F9DA-FF42-B189-BDC201FDC2C0}" destId="{52A27A0E-19D5-954B-AB23-659F3C29F41F}" srcOrd="1" destOrd="0" presId="urn:microsoft.com/office/officeart/2008/layout/LinedList"/>
    <dgm:cxn modelId="{3AC731FC-8117-C743-B8C8-2232CE3869F1}" type="presParOf" srcId="{6F8E3227-F9DA-FF42-B189-BDC201FDC2C0}" destId="{88ED3C34-C069-8B4C-9D1A-A3D4F177F6D8}" srcOrd="2" destOrd="0" presId="urn:microsoft.com/office/officeart/2008/layout/LinedList"/>
    <dgm:cxn modelId="{875D53DE-FD15-D445-9DBA-9A3D9F7831A1}" type="presParOf" srcId="{ED65F0C6-7842-3744-ABC8-6898ADB133C7}" destId="{5D064552-ACE6-3D4F-9117-E49B0E32ADFC}" srcOrd="5" destOrd="0" presId="urn:microsoft.com/office/officeart/2008/layout/LinedList"/>
    <dgm:cxn modelId="{481B0AF5-94DB-364A-B289-B05F240FA9F8}" type="presParOf" srcId="{ED65F0C6-7842-3744-ABC8-6898ADB133C7}" destId="{E7E212DA-7A31-5342-96E0-AE6B3453B71F}" srcOrd="6"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90FA808-032F-4E4A-B3FE-2575FBD4C8B6}"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B615EB64-451C-4510-9803-AF588D03D6F7}">
      <dgm:prSet custT="1"/>
      <dgm:spPr/>
      <dgm:t>
        <a:bodyPr/>
        <a:lstStyle/>
        <a:p>
          <a:pPr>
            <a:lnSpc>
              <a:spcPct val="100000"/>
            </a:lnSpc>
          </a:pPr>
          <a:r>
            <a:rPr lang="en-US" sz="1600" dirty="0"/>
            <a:t>We have two manifest questions, each coded Yes/ No; therefore, we have 2</a:t>
          </a:r>
          <a:r>
            <a:rPr lang="en-US" sz="1600" baseline="30000" dirty="0"/>
            <a:t>2</a:t>
          </a:r>
          <a:r>
            <a:rPr lang="en-US" sz="1600" dirty="0"/>
            <a:t> or 4 response patterns:</a:t>
          </a:r>
        </a:p>
        <a:p>
          <a:pPr>
            <a:lnSpc>
              <a:spcPct val="100000"/>
            </a:lnSpc>
          </a:pPr>
          <a:r>
            <a:rPr lang="en-US" sz="1600" dirty="0"/>
            <a:t>YY, YN, NY, and NN</a:t>
          </a:r>
        </a:p>
      </dgm:t>
    </dgm:pt>
    <dgm:pt modelId="{4C7E88E0-72BD-44CC-AD5E-99C469265BBC}" type="parTrans" cxnId="{DAE8AEDE-616E-4198-B127-EA0857C978F0}">
      <dgm:prSet/>
      <dgm:spPr/>
      <dgm:t>
        <a:bodyPr/>
        <a:lstStyle/>
        <a:p>
          <a:endParaRPr lang="en-US"/>
        </a:p>
      </dgm:t>
    </dgm:pt>
    <dgm:pt modelId="{CB76E94F-00C4-43BE-B533-03C1E9C4ADC8}" type="sibTrans" cxnId="{DAE8AEDE-616E-4198-B127-EA0857C978F0}">
      <dgm:prSet/>
      <dgm:spPr/>
      <dgm:t>
        <a:bodyPr/>
        <a:lstStyle/>
        <a:p>
          <a:endParaRPr lang="en-US"/>
        </a:p>
      </dgm:t>
    </dgm:pt>
    <dgm:pt modelId="{EDBF4A0C-522C-4CEB-A78C-C3C1A946AE41}">
      <dgm:prSet custT="1"/>
      <dgm:spPr/>
      <dgm:t>
        <a:bodyPr/>
        <a:lstStyle/>
        <a:p>
          <a:pPr>
            <a:lnSpc>
              <a:spcPct val="100000"/>
            </a:lnSpc>
          </a:pPr>
          <a:r>
            <a:rPr lang="en-US" sz="1600" b="0" dirty="0"/>
            <a:t>If we have  8 questions, each coded Y/N we have 2</a:t>
          </a:r>
          <a:r>
            <a:rPr lang="en-US" sz="1600" b="0" baseline="30000" dirty="0"/>
            <a:t>8</a:t>
          </a:r>
          <a:r>
            <a:rPr lang="en-US" sz="1600" b="0" dirty="0"/>
            <a:t>  = 256 possible response patterns, making it a bit more difficult to “see” the different subgroups that might underlie the data</a:t>
          </a:r>
        </a:p>
      </dgm:t>
    </dgm:pt>
    <dgm:pt modelId="{1362AB8C-44AD-4FFA-937D-B3AB01D21405}" type="parTrans" cxnId="{6A5B5264-0253-4178-81B0-ABE028B9DEA4}">
      <dgm:prSet/>
      <dgm:spPr/>
      <dgm:t>
        <a:bodyPr/>
        <a:lstStyle/>
        <a:p>
          <a:endParaRPr lang="en-US"/>
        </a:p>
      </dgm:t>
    </dgm:pt>
    <dgm:pt modelId="{8B9A9453-6D3C-40B8-B55C-B23ACAB8A493}" type="sibTrans" cxnId="{6A5B5264-0253-4178-81B0-ABE028B9DEA4}">
      <dgm:prSet/>
      <dgm:spPr/>
      <dgm:t>
        <a:bodyPr/>
        <a:lstStyle/>
        <a:p>
          <a:endParaRPr lang="en-US"/>
        </a:p>
      </dgm:t>
    </dgm:pt>
    <dgm:pt modelId="{23B19D82-F440-40A3-85BB-7A2D4B9E5292}" type="pres">
      <dgm:prSet presAssocID="{790FA808-032F-4E4A-B3FE-2575FBD4C8B6}" presName="root" presStyleCnt="0">
        <dgm:presLayoutVars>
          <dgm:dir/>
          <dgm:resizeHandles val="exact"/>
        </dgm:presLayoutVars>
      </dgm:prSet>
      <dgm:spPr/>
    </dgm:pt>
    <dgm:pt modelId="{D0B7EE3C-FA64-4CE3-9101-5302E206C7CA}" type="pres">
      <dgm:prSet presAssocID="{B615EB64-451C-4510-9803-AF588D03D6F7}" presName="compNode" presStyleCnt="0"/>
      <dgm:spPr/>
    </dgm:pt>
    <dgm:pt modelId="{2EF8FB95-8035-4AEE-9282-D9B0E9F04D05}" type="pres">
      <dgm:prSet presAssocID="{B615EB64-451C-4510-9803-AF588D03D6F7}" presName="iconRect" presStyleLbl="node1" presStyleIdx="0" presStyleCnt="2" custLinFactNeighborX="6792" custLinFactNeighborY="4306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able"/>
        </a:ext>
      </dgm:extLst>
    </dgm:pt>
    <dgm:pt modelId="{2CA7ABB8-550C-40CA-B226-2D3A0E6A174F}" type="pres">
      <dgm:prSet presAssocID="{B615EB64-451C-4510-9803-AF588D03D6F7}" presName="spaceRect" presStyleCnt="0"/>
      <dgm:spPr/>
    </dgm:pt>
    <dgm:pt modelId="{FC189927-E069-4DC5-9B7B-D8CDC68C18B8}" type="pres">
      <dgm:prSet presAssocID="{B615EB64-451C-4510-9803-AF588D03D6F7}" presName="textRect" presStyleLbl="revTx" presStyleIdx="0" presStyleCnt="2" custScaleX="129609">
        <dgm:presLayoutVars>
          <dgm:chMax val="1"/>
          <dgm:chPref val="1"/>
        </dgm:presLayoutVars>
      </dgm:prSet>
      <dgm:spPr/>
    </dgm:pt>
    <dgm:pt modelId="{DDC9B5E2-BD49-4DAE-BDB6-CCAECC715D9D}" type="pres">
      <dgm:prSet presAssocID="{CB76E94F-00C4-43BE-B533-03C1E9C4ADC8}" presName="sibTrans" presStyleCnt="0"/>
      <dgm:spPr/>
    </dgm:pt>
    <dgm:pt modelId="{31ED37AC-D0B5-4092-82C9-5763D35A8EDB}" type="pres">
      <dgm:prSet presAssocID="{EDBF4A0C-522C-4CEB-A78C-C3C1A946AE41}" presName="compNode" presStyleCnt="0"/>
      <dgm:spPr/>
    </dgm:pt>
    <dgm:pt modelId="{CC8AE8D7-4CBE-41FD-BF46-44D076C9A5C4}" type="pres">
      <dgm:prSet presAssocID="{EDBF4A0C-522C-4CEB-A78C-C3C1A946AE41}" presName="iconRect" presStyleLbl="node1" presStyleIdx="1" presStyleCnt="2" custLinFactNeighborX="4915" custLinFactNeighborY="2376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Group of people with solid fill"/>
        </a:ext>
      </dgm:extLst>
    </dgm:pt>
    <dgm:pt modelId="{9D924B03-D414-471E-B495-1F3F23A9870E}" type="pres">
      <dgm:prSet presAssocID="{EDBF4A0C-522C-4CEB-A78C-C3C1A946AE41}" presName="spaceRect" presStyleCnt="0"/>
      <dgm:spPr/>
    </dgm:pt>
    <dgm:pt modelId="{0F061A44-B6A5-4CE4-BE0D-A40F6597D432}" type="pres">
      <dgm:prSet presAssocID="{EDBF4A0C-522C-4CEB-A78C-C3C1A946AE41}" presName="textRect" presStyleLbl="revTx" presStyleIdx="1" presStyleCnt="2" custScaleX="139721">
        <dgm:presLayoutVars>
          <dgm:chMax val="1"/>
          <dgm:chPref val="1"/>
        </dgm:presLayoutVars>
      </dgm:prSet>
      <dgm:spPr/>
    </dgm:pt>
  </dgm:ptLst>
  <dgm:cxnLst>
    <dgm:cxn modelId="{6A5B5264-0253-4178-81B0-ABE028B9DEA4}" srcId="{790FA808-032F-4E4A-B3FE-2575FBD4C8B6}" destId="{EDBF4A0C-522C-4CEB-A78C-C3C1A946AE41}" srcOrd="1" destOrd="0" parTransId="{1362AB8C-44AD-4FFA-937D-B3AB01D21405}" sibTransId="{8B9A9453-6D3C-40B8-B55C-B23ACAB8A493}"/>
    <dgm:cxn modelId="{89FDDAB2-FCBF-EB4C-A111-1FD07EB29FA7}" type="presOf" srcId="{B615EB64-451C-4510-9803-AF588D03D6F7}" destId="{FC189927-E069-4DC5-9B7B-D8CDC68C18B8}" srcOrd="0" destOrd="0" presId="urn:microsoft.com/office/officeart/2018/2/layout/IconLabelList"/>
    <dgm:cxn modelId="{091F96D6-78E7-314F-97B1-56725C9D54E7}" type="presOf" srcId="{790FA808-032F-4E4A-B3FE-2575FBD4C8B6}" destId="{23B19D82-F440-40A3-85BB-7A2D4B9E5292}" srcOrd="0" destOrd="0" presId="urn:microsoft.com/office/officeart/2018/2/layout/IconLabelList"/>
    <dgm:cxn modelId="{DAE8AEDE-616E-4198-B127-EA0857C978F0}" srcId="{790FA808-032F-4E4A-B3FE-2575FBD4C8B6}" destId="{B615EB64-451C-4510-9803-AF588D03D6F7}" srcOrd="0" destOrd="0" parTransId="{4C7E88E0-72BD-44CC-AD5E-99C469265BBC}" sibTransId="{CB76E94F-00C4-43BE-B533-03C1E9C4ADC8}"/>
    <dgm:cxn modelId="{CFC9F9F8-C3FE-DA42-900C-6AF5A1F593C7}" type="presOf" srcId="{EDBF4A0C-522C-4CEB-A78C-C3C1A946AE41}" destId="{0F061A44-B6A5-4CE4-BE0D-A40F6597D432}" srcOrd="0" destOrd="0" presId="urn:microsoft.com/office/officeart/2018/2/layout/IconLabelList"/>
    <dgm:cxn modelId="{05C953C0-8D59-4343-8B85-B43427563D35}" type="presParOf" srcId="{23B19D82-F440-40A3-85BB-7A2D4B9E5292}" destId="{D0B7EE3C-FA64-4CE3-9101-5302E206C7CA}" srcOrd="0" destOrd="0" presId="urn:microsoft.com/office/officeart/2018/2/layout/IconLabelList"/>
    <dgm:cxn modelId="{DAAE2060-8570-284D-8DDC-586F26AEA47D}" type="presParOf" srcId="{D0B7EE3C-FA64-4CE3-9101-5302E206C7CA}" destId="{2EF8FB95-8035-4AEE-9282-D9B0E9F04D05}" srcOrd="0" destOrd="0" presId="urn:microsoft.com/office/officeart/2018/2/layout/IconLabelList"/>
    <dgm:cxn modelId="{A72BD9BE-30DF-D24E-B440-19093E961397}" type="presParOf" srcId="{D0B7EE3C-FA64-4CE3-9101-5302E206C7CA}" destId="{2CA7ABB8-550C-40CA-B226-2D3A0E6A174F}" srcOrd="1" destOrd="0" presId="urn:microsoft.com/office/officeart/2018/2/layout/IconLabelList"/>
    <dgm:cxn modelId="{210311E6-FF47-DC42-A0B9-E0802B0E473A}" type="presParOf" srcId="{D0B7EE3C-FA64-4CE3-9101-5302E206C7CA}" destId="{FC189927-E069-4DC5-9B7B-D8CDC68C18B8}" srcOrd="2" destOrd="0" presId="urn:microsoft.com/office/officeart/2018/2/layout/IconLabelList"/>
    <dgm:cxn modelId="{DEF2714A-7C59-4D45-A7E4-750989CCDE30}" type="presParOf" srcId="{23B19D82-F440-40A3-85BB-7A2D4B9E5292}" destId="{DDC9B5E2-BD49-4DAE-BDB6-CCAECC715D9D}" srcOrd="1" destOrd="0" presId="urn:microsoft.com/office/officeart/2018/2/layout/IconLabelList"/>
    <dgm:cxn modelId="{55CEE5B5-EC51-EB49-AD11-293287DE6244}" type="presParOf" srcId="{23B19D82-F440-40A3-85BB-7A2D4B9E5292}" destId="{31ED37AC-D0B5-4092-82C9-5763D35A8EDB}" srcOrd="2" destOrd="0" presId="urn:microsoft.com/office/officeart/2018/2/layout/IconLabelList"/>
    <dgm:cxn modelId="{5E9FFB17-4AFE-D047-B3EC-2E999C5C93E7}" type="presParOf" srcId="{31ED37AC-D0B5-4092-82C9-5763D35A8EDB}" destId="{CC8AE8D7-4CBE-41FD-BF46-44D076C9A5C4}" srcOrd="0" destOrd="0" presId="urn:microsoft.com/office/officeart/2018/2/layout/IconLabelList"/>
    <dgm:cxn modelId="{5A6CEB66-AA43-424A-88C4-A7C5194D67AD}" type="presParOf" srcId="{31ED37AC-D0B5-4092-82C9-5763D35A8EDB}" destId="{9D924B03-D414-471E-B495-1F3F23A9870E}" srcOrd="1" destOrd="0" presId="urn:microsoft.com/office/officeart/2018/2/layout/IconLabelList"/>
    <dgm:cxn modelId="{59D0612B-CE4E-6C48-B521-843DDFE3CE13}" type="presParOf" srcId="{31ED37AC-D0B5-4092-82C9-5763D35A8EDB}" destId="{0F061A44-B6A5-4CE4-BE0D-A40F6597D432}"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8C48228-55CE-7144-BAE3-39D7176A0F6F}"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EDD32FC3-FCA0-8D42-ADE6-825A44A8E8B8}">
      <dgm:prSet custT="1"/>
      <dgm:spPr/>
      <dgm:t>
        <a:bodyPr/>
        <a:lstStyle/>
        <a:p>
          <a:pPr>
            <a:lnSpc>
              <a:spcPct val="100000"/>
            </a:lnSpc>
            <a:defRPr b="1"/>
          </a:pPr>
          <a:r>
            <a:rPr lang="en-US" sz="1800" b="1" dirty="0"/>
            <a:t>Problem-focused coping:</a:t>
          </a:r>
          <a:endParaRPr lang="en-US" sz="1800" dirty="0"/>
        </a:p>
      </dgm:t>
    </dgm:pt>
    <dgm:pt modelId="{440BAD65-9F38-2247-8F48-B1EC0236F84A}" type="parTrans" cxnId="{670BB2C1-517C-DB4C-AD35-E1A9571B55D0}">
      <dgm:prSet/>
      <dgm:spPr/>
      <dgm:t>
        <a:bodyPr/>
        <a:lstStyle/>
        <a:p>
          <a:endParaRPr lang="en-US"/>
        </a:p>
      </dgm:t>
    </dgm:pt>
    <dgm:pt modelId="{C36305CA-D052-F941-94B5-1AD18FE21D9D}" type="sibTrans" cxnId="{670BB2C1-517C-DB4C-AD35-E1A9571B55D0}">
      <dgm:prSet/>
      <dgm:spPr/>
      <dgm:t>
        <a:bodyPr/>
        <a:lstStyle/>
        <a:p>
          <a:endParaRPr lang="en-US"/>
        </a:p>
      </dgm:t>
    </dgm:pt>
    <dgm:pt modelId="{3F5594D5-C9CE-2B4E-ABAC-B6800682D068}">
      <dgm:prSet custT="1"/>
      <dgm:spPr/>
      <dgm:t>
        <a:bodyPr/>
        <a:lstStyle/>
        <a:p>
          <a:pPr>
            <a:lnSpc>
              <a:spcPct val="100000"/>
            </a:lnSpc>
          </a:pPr>
          <a:r>
            <a:rPr lang="en-US" sz="1600" dirty="0"/>
            <a:t>e.g., “</a:t>
          </a:r>
          <a:r>
            <a:rPr lang="en-US" sz="1600" i="1" dirty="0"/>
            <a:t>Think about choices that exist before I take any action</a:t>
          </a:r>
          <a:r>
            <a:rPr lang="en-US" sz="1600" dirty="0"/>
            <a:t>”</a:t>
          </a:r>
        </a:p>
      </dgm:t>
    </dgm:pt>
    <dgm:pt modelId="{2CFD79E6-396A-7148-BA93-7261E80EC7AE}" type="parTrans" cxnId="{99EC78B6-05E5-E549-8C09-E876FF8B69E3}">
      <dgm:prSet/>
      <dgm:spPr/>
      <dgm:t>
        <a:bodyPr/>
        <a:lstStyle/>
        <a:p>
          <a:endParaRPr lang="en-US"/>
        </a:p>
      </dgm:t>
    </dgm:pt>
    <dgm:pt modelId="{9690C15F-0764-B541-BB21-5BEB2F433794}" type="sibTrans" cxnId="{99EC78B6-05E5-E549-8C09-E876FF8B69E3}">
      <dgm:prSet/>
      <dgm:spPr/>
      <dgm:t>
        <a:bodyPr/>
        <a:lstStyle/>
        <a:p>
          <a:endParaRPr lang="en-US"/>
        </a:p>
      </dgm:t>
    </dgm:pt>
    <dgm:pt modelId="{AA175F02-7CA0-2648-AD24-5EC46BAF6FAF}">
      <dgm:prSet custT="1"/>
      <dgm:spPr/>
      <dgm:t>
        <a:bodyPr/>
        <a:lstStyle/>
        <a:p>
          <a:pPr>
            <a:lnSpc>
              <a:spcPct val="100000"/>
            </a:lnSpc>
            <a:defRPr b="1"/>
          </a:pPr>
          <a:r>
            <a:rPr lang="en-US" sz="1800" b="1" dirty="0"/>
            <a:t>Emotion-focused coping</a:t>
          </a:r>
          <a:endParaRPr lang="en-US" sz="1800" dirty="0"/>
        </a:p>
      </dgm:t>
    </dgm:pt>
    <dgm:pt modelId="{BB029838-48B5-2747-AA28-DE90852D6A61}" type="parTrans" cxnId="{9BFDEF18-6CD8-2049-A152-E8E4AAED3CC0}">
      <dgm:prSet/>
      <dgm:spPr/>
      <dgm:t>
        <a:bodyPr/>
        <a:lstStyle/>
        <a:p>
          <a:endParaRPr lang="en-US"/>
        </a:p>
      </dgm:t>
    </dgm:pt>
    <dgm:pt modelId="{EB596003-3733-5148-94D0-3D371C822B55}" type="sibTrans" cxnId="{9BFDEF18-6CD8-2049-A152-E8E4AAED3CC0}">
      <dgm:prSet/>
      <dgm:spPr/>
      <dgm:t>
        <a:bodyPr/>
        <a:lstStyle/>
        <a:p>
          <a:endParaRPr lang="en-US"/>
        </a:p>
      </dgm:t>
    </dgm:pt>
    <dgm:pt modelId="{DB09E45A-DE96-C54B-ADA5-84D0AC5A78F2}">
      <dgm:prSet/>
      <dgm:spPr/>
      <dgm:t>
        <a:bodyPr/>
        <a:lstStyle/>
        <a:p>
          <a:pPr>
            <a:lnSpc>
              <a:spcPct val="100000"/>
            </a:lnSpc>
          </a:pPr>
          <a:r>
            <a:rPr lang="en-US" dirty="0"/>
            <a:t>e.g., “</a:t>
          </a:r>
          <a:r>
            <a:rPr lang="en-US" i="1" dirty="0"/>
            <a:t>I get upset and let my emotions out”</a:t>
          </a:r>
          <a:endParaRPr lang="en-US" dirty="0"/>
        </a:p>
      </dgm:t>
    </dgm:pt>
    <dgm:pt modelId="{955D1D3A-696E-664F-8546-046F00D50150}" type="parTrans" cxnId="{5925DD12-7EBD-7841-85DE-73977788C295}">
      <dgm:prSet/>
      <dgm:spPr/>
      <dgm:t>
        <a:bodyPr/>
        <a:lstStyle/>
        <a:p>
          <a:endParaRPr lang="en-US"/>
        </a:p>
      </dgm:t>
    </dgm:pt>
    <dgm:pt modelId="{8CA88EBE-55E1-E549-85A8-88E1D3C8237C}" type="sibTrans" cxnId="{5925DD12-7EBD-7841-85DE-73977788C295}">
      <dgm:prSet/>
      <dgm:spPr/>
      <dgm:t>
        <a:bodyPr/>
        <a:lstStyle/>
        <a:p>
          <a:endParaRPr lang="en-US"/>
        </a:p>
      </dgm:t>
    </dgm:pt>
    <dgm:pt modelId="{A3757F24-5F18-EB44-99C0-980B5B038AE9}">
      <dgm:prSet custT="1"/>
      <dgm:spPr/>
      <dgm:t>
        <a:bodyPr/>
        <a:lstStyle/>
        <a:p>
          <a:pPr>
            <a:lnSpc>
              <a:spcPct val="100000"/>
            </a:lnSpc>
            <a:defRPr b="1"/>
          </a:pPr>
          <a:r>
            <a:rPr lang="en-US" sz="2000" dirty="0"/>
            <a:t>Resilience</a:t>
          </a:r>
        </a:p>
      </dgm:t>
    </dgm:pt>
    <dgm:pt modelId="{676C98B5-701E-0C4D-9E7B-4D64148AEA26}" type="parTrans" cxnId="{E6444145-56E4-0C42-83CA-26FEBA432544}">
      <dgm:prSet/>
      <dgm:spPr/>
      <dgm:t>
        <a:bodyPr/>
        <a:lstStyle/>
        <a:p>
          <a:endParaRPr lang="en-US"/>
        </a:p>
      </dgm:t>
    </dgm:pt>
    <dgm:pt modelId="{15AC12C3-24BE-2649-A507-1F70E2022210}" type="sibTrans" cxnId="{E6444145-56E4-0C42-83CA-26FEBA432544}">
      <dgm:prSet/>
      <dgm:spPr/>
      <dgm:t>
        <a:bodyPr/>
        <a:lstStyle/>
        <a:p>
          <a:endParaRPr lang="en-US"/>
        </a:p>
      </dgm:t>
    </dgm:pt>
    <dgm:pt modelId="{75DFB5F8-C8F4-D64F-A727-CB5423BDA0C9}">
      <dgm:prSet/>
      <dgm:spPr/>
      <dgm:t>
        <a:bodyPr/>
        <a:lstStyle/>
        <a:p>
          <a:pPr>
            <a:lnSpc>
              <a:spcPct val="100000"/>
            </a:lnSpc>
          </a:pPr>
          <a:r>
            <a:rPr lang="en-US" dirty="0"/>
            <a:t>e.g., “</a:t>
          </a:r>
          <a:r>
            <a:rPr lang="en-US" i="1" dirty="0"/>
            <a:t>It does not take me long to recover from a stressful event”</a:t>
          </a:r>
          <a:endParaRPr lang="en-US" dirty="0"/>
        </a:p>
      </dgm:t>
    </dgm:pt>
    <dgm:pt modelId="{0ECD0BBB-ED3E-8845-B061-D7C615A6CE3B}" type="parTrans" cxnId="{E5AA684C-47D4-5943-BCC9-9CFE4426AE36}">
      <dgm:prSet/>
      <dgm:spPr/>
      <dgm:t>
        <a:bodyPr/>
        <a:lstStyle/>
        <a:p>
          <a:endParaRPr lang="en-US"/>
        </a:p>
      </dgm:t>
    </dgm:pt>
    <dgm:pt modelId="{38D3269E-9F03-7B4F-B542-6B206F060E12}" type="sibTrans" cxnId="{E5AA684C-47D4-5943-BCC9-9CFE4426AE36}">
      <dgm:prSet/>
      <dgm:spPr/>
      <dgm:t>
        <a:bodyPr/>
        <a:lstStyle/>
        <a:p>
          <a:endParaRPr lang="en-US"/>
        </a:p>
      </dgm:t>
    </dgm:pt>
    <dgm:pt modelId="{54BADA53-64FA-8C41-A0CE-721D5B048264}">
      <dgm:prSet custT="1"/>
      <dgm:spPr/>
      <dgm:t>
        <a:bodyPr/>
        <a:lstStyle/>
        <a:p>
          <a:pPr>
            <a:lnSpc>
              <a:spcPct val="100000"/>
            </a:lnSpc>
            <a:defRPr b="1"/>
          </a:pPr>
          <a:r>
            <a:rPr lang="en-US" sz="2000" b="1" dirty="0"/>
            <a:t>Cognitive Flexibility</a:t>
          </a:r>
          <a:endParaRPr lang="en-US" sz="2000" dirty="0"/>
        </a:p>
      </dgm:t>
    </dgm:pt>
    <dgm:pt modelId="{F8670CE8-0C19-F843-AC51-C524A49BED28}" type="parTrans" cxnId="{6DED7C8C-5664-1E4E-B3A7-43B12EFDDDEA}">
      <dgm:prSet/>
      <dgm:spPr/>
      <dgm:t>
        <a:bodyPr/>
        <a:lstStyle/>
        <a:p>
          <a:endParaRPr lang="en-US"/>
        </a:p>
      </dgm:t>
    </dgm:pt>
    <dgm:pt modelId="{F056F120-FA01-B54A-B1D9-2D88EE71D75C}" type="sibTrans" cxnId="{6DED7C8C-5664-1E4E-B3A7-43B12EFDDDEA}">
      <dgm:prSet/>
      <dgm:spPr/>
      <dgm:t>
        <a:bodyPr/>
        <a:lstStyle/>
        <a:p>
          <a:endParaRPr lang="en-US"/>
        </a:p>
      </dgm:t>
    </dgm:pt>
    <dgm:pt modelId="{C0A08C97-1E82-8046-8A80-CE84AD17DC57}">
      <dgm:prSet/>
      <dgm:spPr/>
      <dgm:t>
        <a:bodyPr/>
        <a:lstStyle/>
        <a:p>
          <a:pPr>
            <a:lnSpc>
              <a:spcPct val="100000"/>
            </a:lnSpc>
          </a:pPr>
          <a:r>
            <a:rPr lang="en-US" dirty="0"/>
            <a:t>e.g</a:t>
          </a:r>
          <a:r>
            <a:rPr lang="en-US" i="1" dirty="0"/>
            <a:t>., “If I have failed to cope with stress, I think of other ways to cope”</a:t>
          </a:r>
          <a:endParaRPr lang="en-US" dirty="0"/>
        </a:p>
      </dgm:t>
    </dgm:pt>
    <dgm:pt modelId="{7116E15A-945E-7E49-AF5D-73DFA5D924E2}" type="parTrans" cxnId="{F350C907-F2CE-ED4E-B670-0874F0F93C8C}">
      <dgm:prSet/>
      <dgm:spPr/>
      <dgm:t>
        <a:bodyPr/>
        <a:lstStyle/>
        <a:p>
          <a:endParaRPr lang="en-US"/>
        </a:p>
      </dgm:t>
    </dgm:pt>
    <dgm:pt modelId="{C7BB2B62-A866-104B-90EA-46FF4E0B4C6C}" type="sibTrans" cxnId="{F350C907-F2CE-ED4E-B670-0874F0F93C8C}">
      <dgm:prSet/>
      <dgm:spPr/>
      <dgm:t>
        <a:bodyPr/>
        <a:lstStyle/>
        <a:p>
          <a:endParaRPr lang="en-US"/>
        </a:p>
      </dgm:t>
    </dgm:pt>
    <dgm:pt modelId="{13003650-D260-4DCA-90AB-11844A4994B9}" type="pres">
      <dgm:prSet presAssocID="{D8C48228-55CE-7144-BAE3-39D7176A0F6F}" presName="root" presStyleCnt="0">
        <dgm:presLayoutVars>
          <dgm:dir/>
          <dgm:resizeHandles val="exact"/>
        </dgm:presLayoutVars>
      </dgm:prSet>
      <dgm:spPr/>
    </dgm:pt>
    <dgm:pt modelId="{5C5AE0CD-C08F-4173-8FA1-11275872236F}" type="pres">
      <dgm:prSet presAssocID="{EDD32FC3-FCA0-8D42-ADE6-825A44A8E8B8}" presName="compNode" presStyleCnt="0"/>
      <dgm:spPr/>
    </dgm:pt>
    <dgm:pt modelId="{29E12BA8-025C-4F08-8492-D0B090602F2F}" type="pres">
      <dgm:prSet presAssocID="{EDD32FC3-FCA0-8D42-ADE6-825A44A8E8B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Question mark"/>
        </a:ext>
      </dgm:extLst>
    </dgm:pt>
    <dgm:pt modelId="{A2459C5D-6F03-4C46-A988-8D3B5A058384}" type="pres">
      <dgm:prSet presAssocID="{EDD32FC3-FCA0-8D42-ADE6-825A44A8E8B8}" presName="iconSpace" presStyleCnt="0"/>
      <dgm:spPr/>
    </dgm:pt>
    <dgm:pt modelId="{DB1C09C4-5B01-45E7-A26E-CD1E2863DBCE}" type="pres">
      <dgm:prSet presAssocID="{EDD32FC3-FCA0-8D42-ADE6-825A44A8E8B8}" presName="parTx" presStyleLbl="revTx" presStyleIdx="0" presStyleCnt="8">
        <dgm:presLayoutVars>
          <dgm:chMax val="0"/>
          <dgm:chPref val="0"/>
        </dgm:presLayoutVars>
      </dgm:prSet>
      <dgm:spPr/>
    </dgm:pt>
    <dgm:pt modelId="{02C71B40-0A29-4978-AC8C-F424435EEE23}" type="pres">
      <dgm:prSet presAssocID="{EDD32FC3-FCA0-8D42-ADE6-825A44A8E8B8}" presName="txSpace" presStyleCnt="0"/>
      <dgm:spPr/>
    </dgm:pt>
    <dgm:pt modelId="{0E50B24C-74BE-49DD-8614-2BCE409B85FC}" type="pres">
      <dgm:prSet presAssocID="{EDD32FC3-FCA0-8D42-ADE6-825A44A8E8B8}" presName="desTx" presStyleLbl="revTx" presStyleIdx="1" presStyleCnt="8">
        <dgm:presLayoutVars/>
      </dgm:prSet>
      <dgm:spPr/>
    </dgm:pt>
    <dgm:pt modelId="{BBAB9BB4-6201-487E-B516-FF50BDCDB189}" type="pres">
      <dgm:prSet presAssocID="{C36305CA-D052-F941-94B5-1AD18FE21D9D}" presName="sibTrans" presStyleCnt="0"/>
      <dgm:spPr/>
    </dgm:pt>
    <dgm:pt modelId="{C495C207-1542-41C7-8059-A5ECC4710608}" type="pres">
      <dgm:prSet presAssocID="{AA175F02-7CA0-2648-AD24-5EC46BAF6FAF}" presName="compNode" presStyleCnt="0"/>
      <dgm:spPr/>
    </dgm:pt>
    <dgm:pt modelId="{D2B37F0D-53BB-407C-AD61-B41E68D43197}" type="pres">
      <dgm:prSet presAssocID="{AA175F02-7CA0-2648-AD24-5EC46BAF6FAF}" presName="iconRect" presStyleLbl="node1" presStyleIdx="1" presStyleCnt="4"/>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lapper board"/>
        </a:ext>
      </dgm:extLst>
    </dgm:pt>
    <dgm:pt modelId="{FD09A8A7-DC0A-4B67-8FB2-B406C9E72324}" type="pres">
      <dgm:prSet presAssocID="{AA175F02-7CA0-2648-AD24-5EC46BAF6FAF}" presName="iconSpace" presStyleCnt="0"/>
      <dgm:spPr/>
    </dgm:pt>
    <dgm:pt modelId="{25A0A4E3-B699-4397-818D-5DC0D4B102CD}" type="pres">
      <dgm:prSet presAssocID="{AA175F02-7CA0-2648-AD24-5EC46BAF6FAF}" presName="parTx" presStyleLbl="revTx" presStyleIdx="2" presStyleCnt="8">
        <dgm:presLayoutVars>
          <dgm:chMax val="0"/>
          <dgm:chPref val="0"/>
        </dgm:presLayoutVars>
      </dgm:prSet>
      <dgm:spPr/>
    </dgm:pt>
    <dgm:pt modelId="{1636A74D-C65E-4E2A-BE95-9C3045BA7A1A}" type="pres">
      <dgm:prSet presAssocID="{AA175F02-7CA0-2648-AD24-5EC46BAF6FAF}" presName="txSpace" presStyleCnt="0"/>
      <dgm:spPr/>
    </dgm:pt>
    <dgm:pt modelId="{722A6C4C-17E1-4C8F-9919-20B197A5ACF2}" type="pres">
      <dgm:prSet presAssocID="{AA175F02-7CA0-2648-AD24-5EC46BAF6FAF}" presName="desTx" presStyleLbl="revTx" presStyleIdx="3" presStyleCnt="8">
        <dgm:presLayoutVars/>
      </dgm:prSet>
      <dgm:spPr/>
    </dgm:pt>
    <dgm:pt modelId="{4C56EEF1-3208-480A-98CE-BB65BA81D637}" type="pres">
      <dgm:prSet presAssocID="{EB596003-3733-5148-94D0-3D371C822B55}" presName="sibTrans" presStyleCnt="0"/>
      <dgm:spPr/>
    </dgm:pt>
    <dgm:pt modelId="{66874566-4005-4DE3-B976-09C707DF2FFB}" type="pres">
      <dgm:prSet presAssocID="{A3757F24-5F18-EB44-99C0-980B5B038AE9}" presName="compNode" presStyleCnt="0"/>
      <dgm:spPr/>
    </dgm:pt>
    <dgm:pt modelId="{2433D190-FEB8-4F83-9F3E-467B9E5AB0B9}" type="pres">
      <dgm:prSet presAssocID="{A3757F24-5F18-EB44-99C0-980B5B038AE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Lightning"/>
        </a:ext>
      </dgm:extLst>
    </dgm:pt>
    <dgm:pt modelId="{D9813450-A411-47B3-89E1-35B72F8F0322}" type="pres">
      <dgm:prSet presAssocID="{A3757F24-5F18-EB44-99C0-980B5B038AE9}" presName="iconSpace" presStyleCnt="0"/>
      <dgm:spPr/>
    </dgm:pt>
    <dgm:pt modelId="{708F34E0-37A2-487B-AD80-F1B65A38EB6F}" type="pres">
      <dgm:prSet presAssocID="{A3757F24-5F18-EB44-99C0-980B5B038AE9}" presName="parTx" presStyleLbl="revTx" presStyleIdx="4" presStyleCnt="8">
        <dgm:presLayoutVars>
          <dgm:chMax val="0"/>
          <dgm:chPref val="0"/>
        </dgm:presLayoutVars>
      </dgm:prSet>
      <dgm:spPr/>
    </dgm:pt>
    <dgm:pt modelId="{06D7387F-2FAE-4488-AB87-64C2611B9D89}" type="pres">
      <dgm:prSet presAssocID="{A3757F24-5F18-EB44-99C0-980B5B038AE9}" presName="txSpace" presStyleCnt="0"/>
      <dgm:spPr/>
    </dgm:pt>
    <dgm:pt modelId="{DA469EFB-4A91-4A0B-B291-FC9443DD3D17}" type="pres">
      <dgm:prSet presAssocID="{A3757F24-5F18-EB44-99C0-980B5B038AE9}" presName="desTx" presStyleLbl="revTx" presStyleIdx="5" presStyleCnt="8">
        <dgm:presLayoutVars/>
      </dgm:prSet>
      <dgm:spPr/>
    </dgm:pt>
    <dgm:pt modelId="{CC461B79-C766-4CC4-B31E-C30305A5F8B8}" type="pres">
      <dgm:prSet presAssocID="{15AC12C3-24BE-2649-A507-1F70E2022210}" presName="sibTrans" presStyleCnt="0"/>
      <dgm:spPr/>
    </dgm:pt>
    <dgm:pt modelId="{D7EC5083-6746-4E52-B651-5875EE6B981A}" type="pres">
      <dgm:prSet presAssocID="{54BADA53-64FA-8C41-A0CE-721D5B048264}" presName="compNode" presStyleCnt="0"/>
      <dgm:spPr/>
    </dgm:pt>
    <dgm:pt modelId="{D7525AB4-38BD-4DD2-9C95-E463F7366086}" type="pres">
      <dgm:prSet presAssocID="{54BADA53-64FA-8C41-A0CE-721D5B04826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uscle Arm"/>
        </a:ext>
      </dgm:extLst>
    </dgm:pt>
    <dgm:pt modelId="{50407C6C-F90F-418F-92A1-A25B9AE98D1C}" type="pres">
      <dgm:prSet presAssocID="{54BADA53-64FA-8C41-A0CE-721D5B048264}" presName="iconSpace" presStyleCnt="0"/>
      <dgm:spPr/>
    </dgm:pt>
    <dgm:pt modelId="{6567AA5D-5C2B-47F7-981B-E46EF018A730}" type="pres">
      <dgm:prSet presAssocID="{54BADA53-64FA-8C41-A0CE-721D5B048264}" presName="parTx" presStyleLbl="revTx" presStyleIdx="6" presStyleCnt="8">
        <dgm:presLayoutVars>
          <dgm:chMax val="0"/>
          <dgm:chPref val="0"/>
        </dgm:presLayoutVars>
      </dgm:prSet>
      <dgm:spPr/>
    </dgm:pt>
    <dgm:pt modelId="{FCEECC02-4711-42A7-977D-4556674E5ECA}" type="pres">
      <dgm:prSet presAssocID="{54BADA53-64FA-8C41-A0CE-721D5B048264}" presName="txSpace" presStyleCnt="0"/>
      <dgm:spPr/>
    </dgm:pt>
    <dgm:pt modelId="{9B9568FF-0FE9-4EC6-8DC9-93E6924A960E}" type="pres">
      <dgm:prSet presAssocID="{54BADA53-64FA-8C41-A0CE-721D5B048264}" presName="desTx" presStyleLbl="revTx" presStyleIdx="7" presStyleCnt="8">
        <dgm:presLayoutVars/>
      </dgm:prSet>
      <dgm:spPr/>
    </dgm:pt>
  </dgm:ptLst>
  <dgm:cxnLst>
    <dgm:cxn modelId="{ABA3BC04-A4CE-3C4C-9DEB-3F5C8E030D45}" type="presOf" srcId="{DB09E45A-DE96-C54B-ADA5-84D0AC5A78F2}" destId="{722A6C4C-17E1-4C8F-9919-20B197A5ACF2}" srcOrd="0" destOrd="0" presId="urn:microsoft.com/office/officeart/2018/2/layout/IconLabelDescriptionList"/>
    <dgm:cxn modelId="{F350C907-F2CE-ED4E-B670-0874F0F93C8C}" srcId="{54BADA53-64FA-8C41-A0CE-721D5B048264}" destId="{C0A08C97-1E82-8046-8A80-CE84AD17DC57}" srcOrd="0" destOrd="0" parTransId="{7116E15A-945E-7E49-AF5D-73DFA5D924E2}" sibTransId="{C7BB2B62-A866-104B-90EA-46FF4E0B4C6C}"/>
    <dgm:cxn modelId="{0CA4CC10-DC48-9A4F-8E44-67EEB26AA97D}" type="presOf" srcId="{75DFB5F8-C8F4-D64F-A727-CB5423BDA0C9}" destId="{DA469EFB-4A91-4A0B-B291-FC9443DD3D17}" srcOrd="0" destOrd="0" presId="urn:microsoft.com/office/officeart/2018/2/layout/IconLabelDescriptionList"/>
    <dgm:cxn modelId="{5925DD12-7EBD-7841-85DE-73977788C295}" srcId="{AA175F02-7CA0-2648-AD24-5EC46BAF6FAF}" destId="{DB09E45A-DE96-C54B-ADA5-84D0AC5A78F2}" srcOrd="0" destOrd="0" parTransId="{955D1D3A-696E-664F-8546-046F00D50150}" sibTransId="{8CA88EBE-55E1-E549-85A8-88E1D3C8237C}"/>
    <dgm:cxn modelId="{86119714-8CEF-CB4F-B303-AE08275F5BED}" type="presOf" srcId="{3F5594D5-C9CE-2B4E-ABAC-B6800682D068}" destId="{0E50B24C-74BE-49DD-8614-2BCE409B85FC}" srcOrd="0" destOrd="0" presId="urn:microsoft.com/office/officeart/2018/2/layout/IconLabelDescriptionList"/>
    <dgm:cxn modelId="{9BFDEF18-6CD8-2049-A152-E8E4AAED3CC0}" srcId="{D8C48228-55CE-7144-BAE3-39D7176A0F6F}" destId="{AA175F02-7CA0-2648-AD24-5EC46BAF6FAF}" srcOrd="1" destOrd="0" parTransId="{BB029838-48B5-2747-AA28-DE90852D6A61}" sibTransId="{EB596003-3733-5148-94D0-3D371C822B55}"/>
    <dgm:cxn modelId="{ADE3DD28-C06C-4347-B98A-8C51D0DF6190}" type="presOf" srcId="{54BADA53-64FA-8C41-A0CE-721D5B048264}" destId="{6567AA5D-5C2B-47F7-981B-E46EF018A730}" srcOrd="0" destOrd="0" presId="urn:microsoft.com/office/officeart/2018/2/layout/IconLabelDescriptionList"/>
    <dgm:cxn modelId="{908F7E63-B4D9-0A41-85DD-1F8D70001EB5}" type="presOf" srcId="{EDD32FC3-FCA0-8D42-ADE6-825A44A8E8B8}" destId="{DB1C09C4-5B01-45E7-A26E-CD1E2863DBCE}" srcOrd="0" destOrd="0" presId="urn:microsoft.com/office/officeart/2018/2/layout/IconLabelDescriptionList"/>
    <dgm:cxn modelId="{E6444145-56E4-0C42-83CA-26FEBA432544}" srcId="{D8C48228-55CE-7144-BAE3-39D7176A0F6F}" destId="{A3757F24-5F18-EB44-99C0-980B5B038AE9}" srcOrd="2" destOrd="0" parTransId="{676C98B5-701E-0C4D-9E7B-4D64148AEA26}" sibTransId="{15AC12C3-24BE-2649-A507-1F70E2022210}"/>
    <dgm:cxn modelId="{E5AA684C-47D4-5943-BCC9-9CFE4426AE36}" srcId="{A3757F24-5F18-EB44-99C0-980B5B038AE9}" destId="{75DFB5F8-C8F4-D64F-A727-CB5423BDA0C9}" srcOrd="0" destOrd="0" parTransId="{0ECD0BBB-ED3E-8845-B061-D7C615A6CE3B}" sibTransId="{38D3269E-9F03-7B4F-B542-6B206F060E12}"/>
    <dgm:cxn modelId="{6DED7C8C-5664-1E4E-B3A7-43B12EFDDDEA}" srcId="{D8C48228-55CE-7144-BAE3-39D7176A0F6F}" destId="{54BADA53-64FA-8C41-A0CE-721D5B048264}" srcOrd="3" destOrd="0" parTransId="{F8670CE8-0C19-F843-AC51-C524A49BED28}" sibTransId="{F056F120-FA01-B54A-B1D9-2D88EE71D75C}"/>
    <dgm:cxn modelId="{331230A0-DDAD-6D49-A694-7C275D26C257}" type="presOf" srcId="{A3757F24-5F18-EB44-99C0-980B5B038AE9}" destId="{708F34E0-37A2-487B-AD80-F1B65A38EB6F}" srcOrd="0" destOrd="0" presId="urn:microsoft.com/office/officeart/2018/2/layout/IconLabelDescriptionList"/>
    <dgm:cxn modelId="{99EC78B6-05E5-E549-8C09-E876FF8B69E3}" srcId="{EDD32FC3-FCA0-8D42-ADE6-825A44A8E8B8}" destId="{3F5594D5-C9CE-2B4E-ABAC-B6800682D068}" srcOrd="0" destOrd="0" parTransId="{2CFD79E6-396A-7148-BA93-7261E80EC7AE}" sibTransId="{9690C15F-0764-B541-BB21-5BEB2F433794}"/>
    <dgm:cxn modelId="{F9A0F3BA-E1A8-CE43-B7AD-0ECC456819D9}" type="presOf" srcId="{D8C48228-55CE-7144-BAE3-39D7176A0F6F}" destId="{13003650-D260-4DCA-90AB-11844A4994B9}" srcOrd="0" destOrd="0" presId="urn:microsoft.com/office/officeart/2018/2/layout/IconLabelDescriptionList"/>
    <dgm:cxn modelId="{670BB2C1-517C-DB4C-AD35-E1A9571B55D0}" srcId="{D8C48228-55CE-7144-BAE3-39D7176A0F6F}" destId="{EDD32FC3-FCA0-8D42-ADE6-825A44A8E8B8}" srcOrd="0" destOrd="0" parTransId="{440BAD65-9F38-2247-8F48-B1EC0236F84A}" sibTransId="{C36305CA-D052-F941-94B5-1AD18FE21D9D}"/>
    <dgm:cxn modelId="{59CE73C6-BC5C-BD49-B001-303AC351B13E}" type="presOf" srcId="{C0A08C97-1E82-8046-8A80-CE84AD17DC57}" destId="{9B9568FF-0FE9-4EC6-8DC9-93E6924A960E}" srcOrd="0" destOrd="0" presId="urn:microsoft.com/office/officeart/2018/2/layout/IconLabelDescriptionList"/>
    <dgm:cxn modelId="{5C6EB9F1-C1B4-1A4D-9CD5-6CE35259FEAE}" type="presOf" srcId="{AA175F02-7CA0-2648-AD24-5EC46BAF6FAF}" destId="{25A0A4E3-B699-4397-818D-5DC0D4B102CD}" srcOrd="0" destOrd="0" presId="urn:microsoft.com/office/officeart/2018/2/layout/IconLabelDescriptionList"/>
    <dgm:cxn modelId="{80E3DE76-24BE-F643-A9F8-AA9F5C954266}" type="presParOf" srcId="{13003650-D260-4DCA-90AB-11844A4994B9}" destId="{5C5AE0CD-C08F-4173-8FA1-11275872236F}" srcOrd="0" destOrd="0" presId="urn:microsoft.com/office/officeart/2018/2/layout/IconLabelDescriptionList"/>
    <dgm:cxn modelId="{B2A3C3DB-3343-704C-8C33-CD0F6117BC39}" type="presParOf" srcId="{5C5AE0CD-C08F-4173-8FA1-11275872236F}" destId="{29E12BA8-025C-4F08-8492-D0B090602F2F}" srcOrd="0" destOrd="0" presId="urn:microsoft.com/office/officeart/2018/2/layout/IconLabelDescriptionList"/>
    <dgm:cxn modelId="{E0D6195F-36D5-A043-99DE-2659D5F36B86}" type="presParOf" srcId="{5C5AE0CD-C08F-4173-8FA1-11275872236F}" destId="{A2459C5D-6F03-4C46-A988-8D3B5A058384}" srcOrd="1" destOrd="0" presId="urn:microsoft.com/office/officeart/2018/2/layout/IconLabelDescriptionList"/>
    <dgm:cxn modelId="{B4E7D6F6-403A-D84D-99A3-C39D635B6657}" type="presParOf" srcId="{5C5AE0CD-C08F-4173-8FA1-11275872236F}" destId="{DB1C09C4-5B01-45E7-A26E-CD1E2863DBCE}" srcOrd="2" destOrd="0" presId="urn:microsoft.com/office/officeart/2018/2/layout/IconLabelDescriptionList"/>
    <dgm:cxn modelId="{649CB4A6-43C4-1240-B148-3C0F38B6DF69}" type="presParOf" srcId="{5C5AE0CD-C08F-4173-8FA1-11275872236F}" destId="{02C71B40-0A29-4978-AC8C-F424435EEE23}" srcOrd="3" destOrd="0" presId="urn:microsoft.com/office/officeart/2018/2/layout/IconLabelDescriptionList"/>
    <dgm:cxn modelId="{E120B7C6-163D-EA49-9856-9B983BCDA5B6}" type="presParOf" srcId="{5C5AE0CD-C08F-4173-8FA1-11275872236F}" destId="{0E50B24C-74BE-49DD-8614-2BCE409B85FC}" srcOrd="4" destOrd="0" presId="urn:microsoft.com/office/officeart/2018/2/layout/IconLabelDescriptionList"/>
    <dgm:cxn modelId="{F63F5B5A-56EB-734A-9C24-7DFEADA07608}" type="presParOf" srcId="{13003650-D260-4DCA-90AB-11844A4994B9}" destId="{BBAB9BB4-6201-487E-B516-FF50BDCDB189}" srcOrd="1" destOrd="0" presId="urn:microsoft.com/office/officeart/2018/2/layout/IconLabelDescriptionList"/>
    <dgm:cxn modelId="{C073AAA4-1BF7-5240-8266-4A39CFBFE635}" type="presParOf" srcId="{13003650-D260-4DCA-90AB-11844A4994B9}" destId="{C495C207-1542-41C7-8059-A5ECC4710608}" srcOrd="2" destOrd="0" presId="urn:microsoft.com/office/officeart/2018/2/layout/IconLabelDescriptionList"/>
    <dgm:cxn modelId="{83E6DE35-ACAC-164A-A8C0-3D42436C18BD}" type="presParOf" srcId="{C495C207-1542-41C7-8059-A5ECC4710608}" destId="{D2B37F0D-53BB-407C-AD61-B41E68D43197}" srcOrd="0" destOrd="0" presId="urn:microsoft.com/office/officeart/2018/2/layout/IconLabelDescriptionList"/>
    <dgm:cxn modelId="{9E6BE4C3-17D5-5840-8057-605523B68772}" type="presParOf" srcId="{C495C207-1542-41C7-8059-A5ECC4710608}" destId="{FD09A8A7-DC0A-4B67-8FB2-B406C9E72324}" srcOrd="1" destOrd="0" presId="urn:microsoft.com/office/officeart/2018/2/layout/IconLabelDescriptionList"/>
    <dgm:cxn modelId="{542524C2-FEF9-2746-87CC-FFF31AF2FF76}" type="presParOf" srcId="{C495C207-1542-41C7-8059-A5ECC4710608}" destId="{25A0A4E3-B699-4397-818D-5DC0D4B102CD}" srcOrd="2" destOrd="0" presId="urn:microsoft.com/office/officeart/2018/2/layout/IconLabelDescriptionList"/>
    <dgm:cxn modelId="{4C2768DB-0369-E047-A842-15A86F31DDF8}" type="presParOf" srcId="{C495C207-1542-41C7-8059-A5ECC4710608}" destId="{1636A74D-C65E-4E2A-BE95-9C3045BA7A1A}" srcOrd="3" destOrd="0" presId="urn:microsoft.com/office/officeart/2018/2/layout/IconLabelDescriptionList"/>
    <dgm:cxn modelId="{69FF0BE9-00C3-1544-863D-FEF40CD5B545}" type="presParOf" srcId="{C495C207-1542-41C7-8059-A5ECC4710608}" destId="{722A6C4C-17E1-4C8F-9919-20B197A5ACF2}" srcOrd="4" destOrd="0" presId="urn:microsoft.com/office/officeart/2018/2/layout/IconLabelDescriptionList"/>
    <dgm:cxn modelId="{24343C48-3C01-2045-878B-1ECDBEEB9372}" type="presParOf" srcId="{13003650-D260-4DCA-90AB-11844A4994B9}" destId="{4C56EEF1-3208-480A-98CE-BB65BA81D637}" srcOrd="3" destOrd="0" presId="urn:microsoft.com/office/officeart/2018/2/layout/IconLabelDescriptionList"/>
    <dgm:cxn modelId="{D987EFBF-2DC6-0D45-9C7A-3D273E4F7E3A}" type="presParOf" srcId="{13003650-D260-4DCA-90AB-11844A4994B9}" destId="{66874566-4005-4DE3-B976-09C707DF2FFB}" srcOrd="4" destOrd="0" presId="urn:microsoft.com/office/officeart/2018/2/layout/IconLabelDescriptionList"/>
    <dgm:cxn modelId="{A39EF815-8362-6D4C-A1E5-21AEBDDBB01A}" type="presParOf" srcId="{66874566-4005-4DE3-B976-09C707DF2FFB}" destId="{2433D190-FEB8-4F83-9F3E-467B9E5AB0B9}" srcOrd="0" destOrd="0" presId="urn:microsoft.com/office/officeart/2018/2/layout/IconLabelDescriptionList"/>
    <dgm:cxn modelId="{DE6ECE7F-E238-E247-BBA0-3B6C7FF5BB4A}" type="presParOf" srcId="{66874566-4005-4DE3-B976-09C707DF2FFB}" destId="{D9813450-A411-47B3-89E1-35B72F8F0322}" srcOrd="1" destOrd="0" presId="urn:microsoft.com/office/officeart/2018/2/layout/IconLabelDescriptionList"/>
    <dgm:cxn modelId="{2E1C6F80-6161-3A41-90B3-BCCDF185C314}" type="presParOf" srcId="{66874566-4005-4DE3-B976-09C707DF2FFB}" destId="{708F34E0-37A2-487B-AD80-F1B65A38EB6F}" srcOrd="2" destOrd="0" presId="urn:microsoft.com/office/officeart/2018/2/layout/IconLabelDescriptionList"/>
    <dgm:cxn modelId="{8F46E388-C51B-9C43-B742-B8074795E748}" type="presParOf" srcId="{66874566-4005-4DE3-B976-09C707DF2FFB}" destId="{06D7387F-2FAE-4488-AB87-64C2611B9D89}" srcOrd="3" destOrd="0" presId="urn:microsoft.com/office/officeart/2018/2/layout/IconLabelDescriptionList"/>
    <dgm:cxn modelId="{E30C495D-1753-8448-A354-C81A4E5077C9}" type="presParOf" srcId="{66874566-4005-4DE3-B976-09C707DF2FFB}" destId="{DA469EFB-4A91-4A0B-B291-FC9443DD3D17}" srcOrd="4" destOrd="0" presId="urn:microsoft.com/office/officeart/2018/2/layout/IconLabelDescriptionList"/>
    <dgm:cxn modelId="{96601DC1-1553-954D-89AA-CFF4072CAA51}" type="presParOf" srcId="{13003650-D260-4DCA-90AB-11844A4994B9}" destId="{CC461B79-C766-4CC4-B31E-C30305A5F8B8}" srcOrd="5" destOrd="0" presId="urn:microsoft.com/office/officeart/2018/2/layout/IconLabelDescriptionList"/>
    <dgm:cxn modelId="{C71711CC-989B-9B40-B1B4-7C1B73155CFB}" type="presParOf" srcId="{13003650-D260-4DCA-90AB-11844A4994B9}" destId="{D7EC5083-6746-4E52-B651-5875EE6B981A}" srcOrd="6" destOrd="0" presId="urn:microsoft.com/office/officeart/2018/2/layout/IconLabelDescriptionList"/>
    <dgm:cxn modelId="{3AAA3656-DF54-DC48-BEE4-34E20386862E}" type="presParOf" srcId="{D7EC5083-6746-4E52-B651-5875EE6B981A}" destId="{D7525AB4-38BD-4DD2-9C95-E463F7366086}" srcOrd="0" destOrd="0" presId="urn:microsoft.com/office/officeart/2018/2/layout/IconLabelDescriptionList"/>
    <dgm:cxn modelId="{D482A31A-49E6-804D-989D-2A34C6E9F766}" type="presParOf" srcId="{D7EC5083-6746-4E52-B651-5875EE6B981A}" destId="{50407C6C-F90F-418F-92A1-A25B9AE98D1C}" srcOrd="1" destOrd="0" presId="urn:microsoft.com/office/officeart/2018/2/layout/IconLabelDescriptionList"/>
    <dgm:cxn modelId="{D04A6EE5-39CE-524D-A12A-7A84BB07B053}" type="presParOf" srcId="{D7EC5083-6746-4E52-B651-5875EE6B981A}" destId="{6567AA5D-5C2B-47F7-981B-E46EF018A730}" srcOrd="2" destOrd="0" presId="urn:microsoft.com/office/officeart/2018/2/layout/IconLabelDescriptionList"/>
    <dgm:cxn modelId="{E8BF72B0-AA03-A946-A635-FDCC5981EAE8}" type="presParOf" srcId="{D7EC5083-6746-4E52-B651-5875EE6B981A}" destId="{FCEECC02-4711-42A7-977D-4556674E5ECA}" srcOrd="3" destOrd="0" presId="urn:microsoft.com/office/officeart/2018/2/layout/IconLabelDescriptionList"/>
    <dgm:cxn modelId="{AB735622-3741-0A4C-94DE-71FCB8704A15}" type="presParOf" srcId="{D7EC5083-6746-4E52-B651-5875EE6B981A}" destId="{9B9568FF-0FE9-4EC6-8DC9-93E6924A960E}"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671C81-076F-4A89-89BF-6B38B59E537B}" type="doc">
      <dgm:prSet loTypeId="urn:microsoft.com/office/officeart/2005/8/layout/default" loCatId="list" qsTypeId="urn:microsoft.com/office/officeart/2005/8/quickstyle/simple3" qsCatId="simple" csTypeId="urn:microsoft.com/office/officeart/2005/8/colors/colorful5" csCatId="colorful" phldr="1"/>
      <dgm:spPr/>
      <dgm:t>
        <a:bodyPr/>
        <a:lstStyle/>
        <a:p>
          <a:endParaRPr lang="en-US"/>
        </a:p>
      </dgm:t>
    </dgm:pt>
    <dgm:pt modelId="{B9FA848D-6E63-4F1B-ACD9-7484CFC545B6}">
      <dgm:prSet custT="1"/>
      <dgm:spPr>
        <a:gradFill rotWithShape="0">
          <a:gsLst>
            <a:gs pos="0">
              <a:srgbClr val="FFFBF8"/>
            </a:gs>
            <a:gs pos="100000">
              <a:schemeClr val="accent6">
                <a:lumMod val="60000"/>
                <a:lumOff val="40000"/>
              </a:schemeClr>
            </a:gs>
          </a:gsLst>
        </a:gradFill>
      </dgm:spPr>
      <dgm:t>
        <a:bodyPr/>
        <a:lstStyle/>
        <a:p>
          <a:r>
            <a:rPr lang="en-US" sz="2400" b="1" dirty="0"/>
            <a:t>Statistical Power</a:t>
          </a:r>
          <a:endParaRPr lang="en-US" sz="2400" dirty="0"/>
        </a:p>
      </dgm:t>
    </dgm:pt>
    <dgm:pt modelId="{9C44CCD8-A17F-43F3-8992-CA0DF285783B}" type="parTrans" cxnId="{CE0E932D-08CE-4E95-B1BB-1B51F035EE33}">
      <dgm:prSet/>
      <dgm:spPr/>
      <dgm:t>
        <a:bodyPr/>
        <a:lstStyle/>
        <a:p>
          <a:endParaRPr lang="en-US"/>
        </a:p>
      </dgm:t>
    </dgm:pt>
    <dgm:pt modelId="{2D88A438-C2ED-4840-BA53-8A6F42E49197}" type="sibTrans" cxnId="{CE0E932D-08CE-4E95-B1BB-1B51F035EE33}">
      <dgm:prSet/>
      <dgm:spPr/>
      <dgm:t>
        <a:bodyPr/>
        <a:lstStyle/>
        <a:p>
          <a:endParaRPr lang="en-US"/>
        </a:p>
      </dgm:t>
    </dgm:pt>
    <dgm:pt modelId="{BECEF192-8FA9-4E29-9E54-0EAB988CD761}">
      <dgm:prSet custT="1"/>
      <dgm:spPr/>
      <dgm:t>
        <a:bodyPr/>
        <a:lstStyle/>
        <a:p>
          <a:r>
            <a:rPr lang="en-US" sz="2400" b="1" dirty="0"/>
            <a:t>Quality of Survey Questions</a:t>
          </a:r>
          <a:endParaRPr lang="en-US" sz="2400" dirty="0"/>
        </a:p>
      </dgm:t>
    </dgm:pt>
    <dgm:pt modelId="{8BB66C94-E31A-48FA-A1D1-D2921AC495AF}" type="parTrans" cxnId="{93B91936-3972-4EEC-9E66-9A0F92071C13}">
      <dgm:prSet/>
      <dgm:spPr/>
      <dgm:t>
        <a:bodyPr/>
        <a:lstStyle/>
        <a:p>
          <a:endParaRPr lang="en-US"/>
        </a:p>
      </dgm:t>
    </dgm:pt>
    <dgm:pt modelId="{6646B166-334C-4622-A30F-B055DD3512F4}" type="sibTrans" cxnId="{93B91936-3972-4EEC-9E66-9A0F92071C13}">
      <dgm:prSet/>
      <dgm:spPr/>
      <dgm:t>
        <a:bodyPr/>
        <a:lstStyle/>
        <a:p>
          <a:endParaRPr lang="en-US"/>
        </a:p>
      </dgm:t>
    </dgm:pt>
    <dgm:pt modelId="{349E5F71-FAA6-41C1-B09A-0F9B21DE9027}">
      <dgm:prSet custT="1"/>
      <dgm:spPr/>
      <dgm:t>
        <a:bodyPr/>
        <a:lstStyle/>
        <a:p>
          <a:r>
            <a:rPr lang="en-US" sz="2400" b="1" dirty="0"/>
            <a:t>Subject Attrition</a:t>
          </a:r>
          <a:endParaRPr lang="en-US" sz="2400" dirty="0"/>
        </a:p>
      </dgm:t>
    </dgm:pt>
    <dgm:pt modelId="{C5C40537-15E9-4D0A-8A7E-AB730AE92D3F}" type="parTrans" cxnId="{92626B45-D1BF-49DF-9BA7-D1126F512771}">
      <dgm:prSet/>
      <dgm:spPr/>
      <dgm:t>
        <a:bodyPr/>
        <a:lstStyle/>
        <a:p>
          <a:endParaRPr lang="en-US"/>
        </a:p>
      </dgm:t>
    </dgm:pt>
    <dgm:pt modelId="{21699563-3729-495C-B868-DC37B9F60AA4}" type="sibTrans" cxnId="{92626B45-D1BF-49DF-9BA7-D1126F512771}">
      <dgm:prSet/>
      <dgm:spPr/>
      <dgm:t>
        <a:bodyPr/>
        <a:lstStyle/>
        <a:p>
          <a:endParaRPr lang="en-US"/>
        </a:p>
      </dgm:t>
    </dgm:pt>
    <dgm:pt modelId="{FFBF65CD-8CDC-4F48-80FF-CB0EFE7A383F}">
      <dgm:prSet custT="1"/>
      <dgm:spPr/>
      <dgm:t>
        <a:bodyPr/>
        <a:lstStyle/>
        <a:p>
          <a:r>
            <a:rPr lang="en-US" sz="2400" b="1" dirty="0"/>
            <a:t>Data Quality</a:t>
          </a:r>
        </a:p>
      </dgm:t>
    </dgm:pt>
    <dgm:pt modelId="{1E99CA17-092A-4BE1-B970-18684E789740}" type="parTrans" cxnId="{973AB136-3782-4124-B02C-28DE93D0F489}">
      <dgm:prSet/>
      <dgm:spPr/>
      <dgm:t>
        <a:bodyPr/>
        <a:lstStyle/>
        <a:p>
          <a:endParaRPr lang="en-US"/>
        </a:p>
      </dgm:t>
    </dgm:pt>
    <dgm:pt modelId="{858BEBE9-D546-4EA1-B1E8-F469DB8EBB7F}" type="sibTrans" cxnId="{973AB136-3782-4124-B02C-28DE93D0F489}">
      <dgm:prSet/>
      <dgm:spPr/>
      <dgm:t>
        <a:bodyPr/>
        <a:lstStyle/>
        <a:p>
          <a:endParaRPr lang="en-US"/>
        </a:p>
      </dgm:t>
    </dgm:pt>
    <dgm:pt modelId="{DF51E42D-699E-42BA-B562-025AEF97F79D}">
      <dgm:prSet custT="1"/>
      <dgm:spPr/>
      <dgm:t>
        <a:bodyPr/>
        <a:lstStyle/>
        <a:p>
          <a:r>
            <a:rPr lang="en-US" sz="2400" b="1" dirty="0"/>
            <a:t>Model Testing</a:t>
          </a:r>
        </a:p>
      </dgm:t>
    </dgm:pt>
    <dgm:pt modelId="{8F83AF25-2E33-46D6-BECF-46E61EE21F55}" type="parTrans" cxnId="{2515F9DA-0C3E-4D9C-8C92-05C855AD143B}">
      <dgm:prSet/>
      <dgm:spPr/>
      <dgm:t>
        <a:bodyPr/>
        <a:lstStyle/>
        <a:p>
          <a:endParaRPr lang="en-US"/>
        </a:p>
      </dgm:t>
    </dgm:pt>
    <dgm:pt modelId="{461E6218-64F7-4733-9528-C0E01FAD431A}" type="sibTrans" cxnId="{2515F9DA-0C3E-4D9C-8C92-05C855AD143B}">
      <dgm:prSet/>
      <dgm:spPr/>
      <dgm:t>
        <a:bodyPr/>
        <a:lstStyle/>
        <a:p>
          <a:endParaRPr lang="en-US"/>
        </a:p>
      </dgm:t>
    </dgm:pt>
    <dgm:pt modelId="{DA4EDCCF-2DCA-4A95-B00F-7826D38B15EE}">
      <dgm:prSet custT="1"/>
      <dgm:spPr/>
      <dgm:t>
        <a:bodyPr/>
        <a:lstStyle/>
        <a:p>
          <a:pPr marL="0" lvl="0" indent="0" algn="ctr" defTabSz="1066800">
            <a:lnSpc>
              <a:spcPct val="90000"/>
            </a:lnSpc>
            <a:spcBef>
              <a:spcPct val="0"/>
            </a:spcBef>
            <a:spcAft>
              <a:spcPct val="35000"/>
            </a:spcAft>
            <a:buNone/>
          </a:pPr>
          <a:r>
            <a:rPr lang="en-US" sz="2400" b="1" kern="1200" dirty="0">
              <a:solidFill>
                <a:prstClr val="black"/>
              </a:solidFill>
              <a:latin typeface="Trebuchet MS" panose="020B0603020202020204"/>
              <a:ea typeface="+mn-ea"/>
              <a:cs typeface="+mn-cs"/>
            </a:rPr>
            <a:t>Intervention</a:t>
          </a:r>
        </a:p>
        <a:p>
          <a:pPr marL="0" lvl="0" indent="0" algn="ctr" defTabSz="1066800">
            <a:lnSpc>
              <a:spcPct val="90000"/>
            </a:lnSpc>
            <a:spcBef>
              <a:spcPct val="0"/>
            </a:spcBef>
            <a:spcAft>
              <a:spcPct val="35000"/>
            </a:spcAft>
            <a:buNone/>
          </a:pPr>
          <a:r>
            <a:rPr lang="en-US" sz="2400" b="1" kern="1200" dirty="0">
              <a:solidFill>
                <a:prstClr val="black"/>
              </a:solidFill>
              <a:latin typeface="Trebuchet MS" panose="020B0603020202020204"/>
              <a:ea typeface="+mn-ea"/>
              <a:cs typeface="+mn-cs"/>
            </a:rPr>
            <a:t>Fidelity</a:t>
          </a:r>
        </a:p>
      </dgm:t>
    </dgm:pt>
    <dgm:pt modelId="{FDF22733-D67D-4333-98AC-007BD653D9E5}" type="parTrans" cxnId="{51739DDE-9E28-4A25-BD41-E88B9A12EB8B}">
      <dgm:prSet/>
      <dgm:spPr/>
      <dgm:t>
        <a:bodyPr/>
        <a:lstStyle/>
        <a:p>
          <a:endParaRPr lang="en-US"/>
        </a:p>
      </dgm:t>
    </dgm:pt>
    <dgm:pt modelId="{0FDDF7AC-C20A-4122-8E6C-F917E6FB85A0}" type="sibTrans" cxnId="{51739DDE-9E28-4A25-BD41-E88B9A12EB8B}">
      <dgm:prSet/>
      <dgm:spPr/>
      <dgm:t>
        <a:bodyPr/>
        <a:lstStyle/>
        <a:p>
          <a:endParaRPr lang="en-US"/>
        </a:p>
      </dgm:t>
    </dgm:pt>
    <dgm:pt modelId="{1E2728E0-62BF-8E44-8D6E-9451216CEC9B}" type="pres">
      <dgm:prSet presAssocID="{A4671C81-076F-4A89-89BF-6B38B59E537B}" presName="diagram" presStyleCnt="0">
        <dgm:presLayoutVars>
          <dgm:dir/>
          <dgm:resizeHandles val="exact"/>
        </dgm:presLayoutVars>
      </dgm:prSet>
      <dgm:spPr/>
    </dgm:pt>
    <dgm:pt modelId="{E9696AFC-C56D-3241-A7D4-5ACE3BDD7EDA}" type="pres">
      <dgm:prSet presAssocID="{B9FA848D-6E63-4F1B-ACD9-7484CFC545B6}" presName="node" presStyleLbl="node1" presStyleIdx="0" presStyleCnt="6" custLinFactNeighborX="384" custLinFactNeighborY="-491">
        <dgm:presLayoutVars>
          <dgm:bulletEnabled val="1"/>
        </dgm:presLayoutVars>
      </dgm:prSet>
      <dgm:spPr/>
    </dgm:pt>
    <dgm:pt modelId="{0D256325-F52A-9E45-8DC7-4A39C1CA444B}" type="pres">
      <dgm:prSet presAssocID="{2D88A438-C2ED-4840-BA53-8A6F42E49197}" presName="sibTrans" presStyleCnt="0"/>
      <dgm:spPr/>
    </dgm:pt>
    <dgm:pt modelId="{97AC0F95-9C0E-EA44-866B-CEE82638F839}" type="pres">
      <dgm:prSet presAssocID="{BECEF192-8FA9-4E29-9E54-0EAB988CD761}" presName="node" presStyleLbl="node1" presStyleIdx="1" presStyleCnt="6">
        <dgm:presLayoutVars>
          <dgm:bulletEnabled val="1"/>
        </dgm:presLayoutVars>
      </dgm:prSet>
      <dgm:spPr/>
    </dgm:pt>
    <dgm:pt modelId="{601A3E9D-A39D-2044-BA2D-BA3AAC7083FE}" type="pres">
      <dgm:prSet presAssocID="{6646B166-334C-4622-A30F-B055DD3512F4}" presName="sibTrans" presStyleCnt="0"/>
      <dgm:spPr/>
    </dgm:pt>
    <dgm:pt modelId="{31C309B6-1338-8549-BEBE-62B206584586}" type="pres">
      <dgm:prSet presAssocID="{349E5F71-FAA6-41C1-B09A-0F9B21DE9027}" presName="node" presStyleLbl="node1" presStyleIdx="2" presStyleCnt="6">
        <dgm:presLayoutVars>
          <dgm:bulletEnabled val="1"/>
        </dgm:presLayoutVars>
      </dgm:prSet>
      <dgm:spPr/>
    </dgm:pt>
    <dgm:pt modelId="{061FFD50-37FB-7E41-AB1A-78CEC33AF3B6}" type="pres">
      <dgm:prSet presAssocID="{21699563-3729-495C-B868-DC37B9F60AA4}" presName="sibTrans" presStyleCnt="0"/>
      <dgm:spPr/>
    </dgm:pt>
    <dgm:pt modelId="{3B9AF461-C002-7441-AA52-A053DACAE649}" type="pres">
      <dgm:prSet presAssocID="{FFBF65CD-8CDC-4F48-80FF-CB0EFE7A383F}" presName="node" presStyleLbl="node1" presStyleIdx="3" presStyleCnt="6" custLinFactNeighborX="2470" custLinFactNeighborY="171">
        <dgm:presLayoutVars>
          <dgm:bulletEnabled val="1"/>
        </dgm:presLayoutVars>
      </dgm:prSet>
      <dgm:spPr/>
    </dgm:pt>
    <dgm:pt modelId="{B4D14E4C-0615-3E40-969D-5AF180D4E9E9}" type="pres">
      <dgm:prSet presAssocID="{858BEBE9-D546-4EA1-B1E8-F469DB8EBB7F}" presName="sibTrans" presStyleCnt="0"/>
      <dgm:spPr/>
    </dgm:pt>
    <dgm:pt modelId="{A0A3C0F0-8A27-1145-B4AC-646B711FAAF0}" type="pres">
      <dgm:prSet presAssocID="{DF51E42D-699E-42BA-B562-025AEF97F79D}" presName="node" presStyleLbl="node1" presStyleIdx="4" presStyleCnt="6">
        <dgm:presLayoutVars>
          <dgm:bulletEnabled val="1"/>
        </dgm:presLayoutVars>
      </dgm:prSet>
      <dgm:spPr/>
    </dgm:pt>
    <dgm:pt modelId="{1A8D365F-E351-433D-8313-18674A8AE00D}" type="pres">
      <dgm:prSet presAssocID="{461E6218-64F7-4733-9528-C0E01FAD431A}" presName="sibTrans" presStyleCnt="0"/>
      <dgm:spPr/>
    </dgm:pt>
    <dgm:pt modelId="{819ABA2F-2394-422A-A5D5-9DE10BF1F5D3}" type="pres">
      <dgm:prSet presAssocID="{DA4EDCCF-2DCA-4A95-B00F-7826D38B15EE}" presName="node" presStyleLbl="node1" presStyleIdx="5" presStyleCnt="6" custLinFactNeighborX="-384" custLinFactNeighborY="171">
        <dgm:presLayoutVars>
          <dgm:bulletEnabled val="1"/>
        </dgm:presLayoutVars>
      </dgm:prSet>
      <dgm:spPr/>
    </dgm:pt>
  </dgm:ptLst>
  <dgm:cxnLst>
    <dgm:cxn modelId="{38299907-9F6F-4B4B-8DF4-A9E851BAE491}" type="presOf" srcId="{BECEF192-8FA9-4E29-9E54-0EAB988CD761}" destId="{97AC0F95-9C0E-EA44-866B-CEE82638F839}" srcOrd="0" destOrd="0" presId="urn:microsoft.com/office/officeart/2005/8/layout/default"/>
    <dgm:cxn modelId="{9E0D030C-EE1B-A84F-8038-C5CB00B29EE2}" type="presOf" srcId="{B9FA848D-6E63-4F1B-ACD9-7484CFC545B6}" destId="{E9696AFC-C56D-3241-A7D4-5ACE3BDD7EDA}" srcOrd="0" destOrd="0" presId="urn:microsoft.com/office/officeart/2005/8/layout/default"/>
    <dgm:cxn modelId="{B7AA5E19-EBE1-C14C-8570-D3C5ADFBAE04}" type="presOf" srcId="{A4671C81-076F-4A89-89BF-6B38B59E537B}" destId="{1E2728E0-62BF-8E44-8D6E-9451216CEC9B}" srcOrd="0" destOrd="0" presId="urn:microsoft.com/office/officeart/2005/8/layout/default"/>
    <dgm:cxn modelId="{CE0E932D-08CE-4E95-B1BB-1B51F035EE33}" srcId="{A4671C81-076F-4A89-89BF-6B38B59E537B}" destId="{B9FA848D-6E63-4F1B-ACD9-7484CFC545B6}" srcOrd="0" destOrd="0" parTransId="{9C44CCD8-A17F-43F3-8992-CA0DF285783B}" sibTransId="{2D88A438-C2ED-4840-BA53-8A6F42E49197}"/>
    <dgm:cxn modelId="{93B91936-3972-4EEC-9E66-9A0F92071C13}" srcId="{A4671C81-076F-4A89-89BF-6B38B59E537B}" destId="{BECEF192-8FA9-4E29-9E54-0EAB988CD761}" srcOrd="1" destOrd="0" parTransId="{8BB66C94-E31A-48FA-A1D1-D2921AC495AF}" sibTransId="{6646B166-334C-4622-A30F-B055DD3512F4}"/>
    <dgm:cxn modelId="{973AB136-3782-4124-B02C-28DE93D0F489}" srcId="{A4671C81-076F-4A89-89BF-6B38B59E537B}" destId="{FFBF65CD-8CDC-4F48-80FF-CB0EFE7A383F}" srcOrd="3" destOrd="0" parTransId="{1E99CA17-092A-4BE1-B970-18684E789740}" sibTransId="{858BEBE9-D546-4EA1-B1E8-F469DB8EBB7F}"/>
    <dgm:cxn modelId="{92626B45-D1BF-49DF-9BA7-D1126F512771}" srcId="{A4671C81-076F-4A89-89BF-6B38B59E537B}" destId="{349E5F71-FAA6-41C1-B09A-0F9B21DE9027}" srcOrd="2" destOrd="0" parTransId="{C5C40537-15E9-4D0A-8A7E-AB730AE92D3F}" sibTransId="{21699563-3729-495C-B868-DC37B9F60AA4}"/>
    <dgm:cxn modelId="{1354326A-B0AA-7E4B-A185-D8B22D37EB27}" type="presOf" srcId="{FFBF65CD-8CDC-4F48-80FF-CB0EFE7A383F}" destId="{3B9AF461-C002-7441-AA52-A053DACAE649}" srcOrd="0" destOrd="0" presId="urn:microsoft.com/office/officeart/2005/8/layout/default"/>
    <dgm:cxn modelId="{D4D449AC-2FAB-4A45-99D8-543459C7FC8A}" type="presOf" srcId="{349E5F71-FAA6-41C1-B09A-0F9B21DE9027}" destId="{31C309B6-1338-8549-BEBE-62B206584586}" srcOrd="0" destOrd="0" presId="urn:microsoft.com/office/officeart/2005/8/layout/default"/>
    <dgm:cxn modelId="{223219CA-4B8B-414F-9B9C-A93B55BB3C14}" type="presOf" srcId="{DF51E42D-699E-42BA-B562-025AEF97F79D}" destId="{A0A3C0F0-8A27-1145-B4AC-646B711FAAF0}" srcOrd="0" destOrd="0" presId="urn:microsoft.com/office/officeart/2005/8/layout/default"/>
    <dgm:cxn modelId="{2515F9DA-0C3E-4D9C-8C92-05C855AD143B}" srcId="{A4671C81-076F-4A89-89BF-6B38B59E537B}" destId="{DF51E42D-699E-42BA-B562-025AEF97F79D}" srcOrd="4" destOrd="0" parTransId="{8F83AF25-2E33-46D6-BECF-46E61EE21F55}" sibTransId="{461E6218-64F7-4733-9528-C0E01FAD431A}"/>
    <dgm:cxn modelId="{51739DDE-9E28-4A25-BD41-E88B9A12EB8B}" srcId="{A4671C81-076F-4A89-89BF-6B38B59E537B}" destId="{DA4EDCCF-2DCA-4A95-B00F-7826D38B15EE}" srcOrd="5" destOrd="0" parTransId="{FDF22733-D67D-4333-98AC-007BD653D9E5}" sibTransId="{0FDDF7AC-C20A-4122-8E6C-F917E6FB85A0}"/>
    <dgm:cxn modelId="{763F75F7-2745-4A30-A17C-2F314AF2E45F}" type="presOf" srcId="{DA4EDCCF-2DCA-4A95-B00F-7826D38B15EE}" destId="{819ABA2F-2394-422A-A5D5-9DE10BF1F5D3}" srcOrd="0" destOrd="0" presId="urn:microsoft.com/office/officeart/2005/8/layout/default"/>
    <dgm:cxn modelId="{95E27A1E-D59C-B44F-97F3-FA406A1AE82D}" type="presParOf" srcId="{1E2728E0-62BF-8E44-8D6E-9451216CEC9B}" destId="{E9696AFC-C56D-3241-A7D4-5ACE3BDD7EDA}" srcOrd="0" destOrd="0" presId="urn:microsoft.com/office/officeart/2005/8/layout/default"/>
    <dgm:cxn modelId="{B5D399D4-CD51-4449-9029-A6BA16C69044}" type="presParOf" srcId="{1E2728E0-62BF-8E44-8D6E-9451216CEC9B}" destId="{0D256325-F52A-9E45-8DC7-4A39C1CA444B}" srcOrd="1" destOrd="0" presId="urn:microsoft.com/office/officeart/2005/8/layout/default"/>
    <dgm:cxn modelId="{625403D8-B1AD-3B47-A908-6C1775C1A25D}" type="presParOf" srcId="{1E2728E0-62BF-8E44-8D6E-9451216CEC9B}" destId="{97AC0F95-9C0E-EA44-866B-CEE82638F839}" srcOrd="2" destOrd="0" presId="urn:microsoft.com/office/officeart/2005/8/layout/default"/>
    <dgm:cxn modelId="{404E0A4F-FCF7-E547-81EA-FE354F52CEA6}" type="presParOf" srcId="{1E2728E0-62BF-8E44-8D6E-9451216CEC9B}" destId="{601A3E9D-A39D-2044-BA2D-BA3AAC7083FE}" srcOrd="3" destOrd="0" presId="urn:microsoft.com/office/officeart/2005/8/layout/default"/>
    <dgm:cxn modelId="{28DCE8C6-DA40-8248-95C2-D431B9F99381}" type="presParOf" srcId="{1E2728E0-62BF-8E44-8D6E-9451216CEC9B}" destId="{31C309B6-1338-8549-BEBE-62B206584586}" srcOrd="4" destOrd="0" presId="urn:microsoft.com/office/officeart/2005/8/layout/default"/>
    <dgm:cxn modelId="{8883CDAF-6C46-9942-807A-EA6A63DDCBC7}" type="presParOf" srcId="{1E2728E0-62BF-8E44-8D6E-9451216CEC9B}" destId="{061FFD50-37FB-7E41-AB1A-78CEC33AF3B6}" srcOrd="5" destOrd="0" presId="urn:microsoft.com/office/officeart/2005/8/layout/default"/>
    <dgm:cxn modelId="{C46A471C-50C7-164E-BAEE-213996D77F1D}" type="presParOf" srcId="{1E2728E0-62BF-8E44-8D6E-9451216CEC9B}" destId="{3B9AF461-C002-7441-AA52-A053DACAE649}" srcOrd="6" destOrd="0" presId="urn:microsoft.com/office/officeart/2005/8/layout/default"/>
    <dgm:cxn modelId="{AFDB2482-79B1-0249-90E3-D26EE83EA9E6}" type="presParOf" srcId="{1E2728E0-62BF-8E44-8D6E-9451216CEC9B}" destId="{B4D14E4C-0615-3E40-969D-5AF180D4E9E9}" srcOrd="7" destOrd="0" presId="urn:microsoft.com/office/officeart/2005/8/layout/default"/>
    <dgm:cxn modelId="{4752F183-2FA2-C743-B160-01023C086404}" type="presParOf" srcId="{1E2728E0-62BF-8E44-8D6E-9451216CEC9B}" destId="{A0A3C0F0-8A27-1145-B4AC-646B711FAAF0}" srcOrd="8" destOrd="0" presId="urn:microsoft.com/office/officeart/2005/8/layout/default"/>
    <dgm:cxn modelId="{0A9CEFAE-0BC7-4A76-BB83-305F45E856E4}" type="presParOf" srcId="{1E2728E0-62BF-8E44-8D6E-9451216CEC9B}" destId="{1A8D365F-E351-433D-8313-18674A8AE00D}" srcOrd="9" destOrd="0" presId="urn:microsoft.com/office/officeart/2005/8/layout/default"/>
    <dgm:cxn modelId="{D69B6E41-F981-4B4B-88F4-BA031D95924A}" type="presParOf" srcId="{1E2728E0-62BF-8E44-8D6E-9451216CEC9B}" destId="{819ABA2F-2394-422A-A5D5-9DE10BF1F5D3}"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C04210-9311-034D-9C0F-8AF1CE6A887E}" type="doc">
      <dgm:prSet loTypeId="urn:microsoft.com/office/officeart/2005/8/layout/pyramid2" loCatId="" qsTypeId="urn:microsoft.com/office/officeart/2005/8/quickstyle/simple1" qsCatId="simple" csTypeId="urn:microsoft.com/office/officeart/2005/8/colors/accent3_3" csCatId="accent3" phldr="1"/>
      <dgm:spPr/>
      <dgm:t>
        <a:bodyPr/>
        <a:lstStyle/>
        <a:p>
          <a:endParaRPr lang="en-US"/>
        </a:p>
      </dgm:t>
    </dgm:pt>
    <dgm:pt modelId="{ABCCEE82-04C8-5149-8EC4-9FCBACB35AA8}">
      <dgm:prSet phldrT="[Text]"/>
      <dgm:spPr/>
      <dgm:t>
        <a:bodyPr/>
        <a:lstStyle/>
        <a:p>
          <a:pPr>
            <a:buFont typeface="Zapf Dingbats"/>
            <a:buChar char="✫"/>
          </a:pPr>
          <a:r>
            <a:rPr lang="en-US" b="1" dirty="0"/>
            <a:t>Specification of effect size (Cohen’s d)</a:t>
          </a:r>
          <a:endParaRPr lang="en-US" dirty="0"/>
        </a:p>
      </dgm:t>
    </dgm:pt>
    <dgm:pt modelId="{E61B9DE4-8535-8940-B0C8-4629377E3C8D}" type="parTrans" cxnId="{34CC6F61-70D1-234A-BC44-21B835BAB36F}">
      <dgm:prSet/>
      <dgm:spPr/>
      <dgm:t>
        <a:bodyPr/>
        <a:lstStyle/>
        <a:p>
          <a:endParaRPr lang="en-US"/>
        </a:p>
      </dgm:t>
    </dgm:pt>
    <dgm:pt modelId="{F8F61993-DA0D-B943-8358-60E9D2D1DDB2}" type="sibTrans" cxnId="{34CC6F61-70D1-234A-BC44-21B835BAB36F}">
      <dgm:prSet/>
      <dgm:spPr/>
      <dgm:t>
        <a:bodyPr/>
        <a:lstStyle/>
        <a:p>
          <a:endParaRPr lang="en-US"/>
        </a:p>
      </dgm:t>
    </dgm:pt>
    <dgm:pt modelId="{5E49D020-4CDD-C04D-827D-99423E9C7B7E}">
      <dgm:prSet/>
      <dgm:spPr/>
      <dgm:t>
        <a:bodyPr/>
        <a:lstStyle/>
        <a:p>
          <a:r>
            <a:rPr lang="en-US" b="1" dirty="0"/>
            <a:t>Number of covariates/predictors</a:t>
          </a:r>
        </a:p>
      </dgm:t>
    </dgm:pt>
    <dgm:pt modelId="{D0F0D6EF-3BD9-404E-ACF0-FA4A923E33EA}" type="parTrans" cxnId="{757A8627-1EE0-944D-B6FB-884D18B7F3B3}">
      <dgm:prSet/>
      <dgm:spPr/>
      <dgm:t>
        <a:bodyPr/>
        <a:lstStyle/>
        <a:p>
          <a:endParaRPr lang="en-US"/>
        </a:p>
      </dgm:t>
    </dgm:pt>
    <dgm:pt modelId="{F273C19D-C0BC-F042-A264-E72B49E0CFA2}" type="sibTrans" cxnId="{757A8627-1EE0-944D-B6FB-884D18B7F3B3}">
      <dgm:prSet/>
      <dgm:spPr/>
      <dgm:t>
        <a:bodyPr/>
        <a:lstStyle/>
        <a:p>
          <a:endParaRPr lang="en-US"/>
        </a:p>
      </dgm:t>
    </dgm:pt>
    <dgm:pt modelId="{002612A2-F88C-AE4D-81CA-FE7E821424FE}">
      <dgm:prSet/>
      <dgm:spPr/>
      <dgm:t>
        <a:bodyPr/>
        <a:lstStyle/>
        <a:p>
          <a:r>
            <a:rPr lang="fr-FR" b="1" dirty="0"/>
            <a:t>Variance </a:t>
          </a:r>
          <a:r>
            <a:rPr lang="fr-FR" b="1" dirty="0" err="1"/>
            <a:t>estimates</a:t>
          </a:r>
          <a:r>
            <a:rPr lang="fr-FR" b="1" dirty="0"/>
            <a:t> (</a:t>
          </a:r>
          <a:r>
            <a:rPr lang="fr-FR" b="1" dirty="0" err="1"/>
            <a:t>continuous</a:t>
          </a:r>
          <a:r>
            <a:rPr lang="fr-FR" b="1" dirty="0"/>
            <a:t> vs. </a:t>
          </a:r>
          <a:r>
            <a:rPr lang="fr-FR" b="1" dirty="0" err="1"/>
            <a:t>dichotomous</a:t>
          </a:r>
          <a:r>
            <a:rPr lang="fr-FR" b="1" dirty="0"/>
            <a:t>)</a:t>
          </a:r>
          <a:endParaRPr lang="en-US" b="1" dirty="0"/>
        </a:p>
      </dgm:t>
    </dgm:pt>
    <dgm:pt modelId="{89179DE6-0405-EA4B-AE82-152F4C634242}" type="parTrans" cxnId="{9168DBD4-7874-9947-AADB-07EF0BDEE56D}">
      <dgm:prSet/>
      <dgm:spPr/>
      <dgm:t>
        <a:bodyPr/>
        <a:lstStyle/>
        <a:p>
          <a:endParaRPr lang="en-US"/>
        </a:p>
      </dgm:t>
    </dgm:pt>
    <dgm:pt modelId="{09EFF9D7-95C4-8F46-A2E1-D1453D00316A}" type="sibTrans" cxnId="{9168DBD4-7874-9947-AADB-07EF0BDEE56D}">
      <dgm:prSet/>
      <dgm:spPr/>
      <dgm:t>
        <a:bodyPr/>
        <a:lstStyle/>
        <a:p>
          <a:endParaRPr lang="en-US"/>
        </a:p>
      </dgm:t>
    </dgm:pt>
    <dgm:pt modelId="{15632B5C-01ED-6946-A29D-54152C4B1245}">
      <dgm:prSet/>
      <dgm:spPr/>
      <dgm:t>
        <a:bodyPr/>
        <a:lstStyle/>
        <a:p>
          <a:r>
            <a:rPr lang="en-US" b="1"/>
            <a:t>Correlation = strength or magnitude</a:t>
          </a:r>
          <a:endParaRPr lang="en-US" b="1" dirty="0"/>
        </a:p>
      </dgm:t>
    </dgm:pt>
    <dgm:pt modelId="{F6E53680-980D-9D4B-A564-9B2040F0A77A}" type="parTrans" cxnId="{9597F7F8-15A3-CA41-AE4C-9C6862969656}">
      <dgm:prSet/>
      <dgm:spPr/>
      <dgm:t>
        <a:bodyPr/>
        <a:lstStyle/>
        <a:p>
          <a:endParaRPr lang="en-US"/>
        </a:p>
      </dgm:t>
    </dgm:pt>
    <dgm:pt modelId="{B9023231-CCEA-034E-9B1D-CE4EA7491626}" type="sibTrans" cxnId="{9597F7F8-15A3-CA41-AE4C-9C6862969656}">
      <dgm:prSet/>
      <dgm:spPr/>
      <dgm:t>
        <a:bodyPr/>
        <a:lstStyle/>
        <a:p>
          <a:endParaRPr lang="en-US"/>
        </a:p>
      </dgm:t>
    </dgm:pt>
    <dgm:pt modelId="{D10DCCFD-4218-0B4C-9C91-8EC8E05BC64A}">
      <dgm:prSet/>
      <dgm:spPr/>
      <dgm:t>
        <a:bodyPr/>
        <a:lstStyle/>
        <a:p>
          <a:r>
            <a:rPr lang="en-US" b="1" dirty="0"/>
            <a:t>Clustering (patients within clinics = ICC)</a:t>
          </a:r>
        </a:p>
      </dgm:t>
    </dgm:pt>
    <dgm:pt modelId="{F175FC47-F668-4645-9512-FCB879FB5B00}" type="parTrans" cxnId="{FA1AADFF-172E-4C4D-AFB0-BB93AFC17BB5}">
      <dgm:prSet/>
      <dgm:spPr/>
      <dgm:t>
        <a:bodyPr/>
        <a:lstStyle/>
        <a:p>
          <a:endParaRPr lang="en-US"/>
        </a:p>
      </dgm:t>
    </dgm:pt>
    <dgm:pt modelId="{74C7CB17-5A75-234D-A877-BD3A7C6AD760}" type="sibTrans" cxnId="{FA1AADFF-172E-4C4D-AFB0-BB93AFC17BB5}">
      <dgm:prSet/>
      <dgm:spPr/>
      <dgm:t>
        <a:bodyPr/>
        <a:lstStyle/>
        <a:p>
          <a:endParaRPr lang="en-US"/>
        </a:p>
      </dgm:t>
    </dgm:pt>
    <dgm:pt modelId="{E2DDD67B-F8A5-E446-974C-151D601EE277}" type="pres">
      <dgm:prSet presAssocID="{78C04210-9311-034D-9C0F-8AF1CE6A887E}" presName="compositeShape" presStyleCnt="0">
        <dgm:presLayoutVars>
          <dgm:dir/>
          <dgm:resizeHandles/>
        </dgm:presLayoutVars>
      </dgm:prSet>
      <dgm:spPr/>
    </dgm:pt>
    <dgm:pt modelId="{333C082C-C0AE-034D-BD90-4AB8D7E5B326}" type="pres">
      <dgm:prSet presAssocID="{78C04210-9311-034D-9C0F-8AF1CE6A887E}" presName="pyramid" presStyleLbl="node1" presStyleIdx="0" presStyleCnt="1" custLinFactNeighborX="29549" custLinFactNeighborY="4881"/>
      <dgm:sp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dgm:spPr>
    </dgm:pt>
    <dgm:pt modelId="{80FFF859-F49A-214C-88E3-16BD46B1E51E}" type="pres">
      <dgm:prSet presAssocID="{78C04210-9311-034D-9C0F-8AF1CE6A887E}" presName="theList" presStyleCnt="0"/>
      <dgm:spPr/>
    </dgm:pt>
    <dgm:pt modelId="{0A7DA046-478F-4A4A-9F1F-68B29B7575B5}" type="pres">
      <dgm:prSet presAssocID="{ABCCEE82-04C8-5149-8EC4-9FCBACB35AA8}" presName="aNode" presStyleLbl="fgAcc1" presStyleIdx="0" presStyleCnt="5" custLinFactY="7387" custLinFactNeighborX="-930" custLinFactNeighborY="100000">
        <dgm:presLayoutVars>
          <dgm:bulletEnabled val="1"/>
        </dgm:presLayoutVars>
      </dgm:prSet>
      <dgm:spPr/>
    </dgm:pt>
    <dgm:pt modelId="{8D89F9B3-25F9-4C4C-B013-2D659E53C6B0}" type="pres">
      <dgm:prSet presAssocID="{ABCCEE82-04C8-5149-8EC4-9FCBACB35AA8}" presName="aSpace" presStyleCnt="0"/>
      <dgm:spPr/>
    </dgm:pt>
    <dgm:pt modelId="{7AF06E7A-1C3C-BE45-88AD-1C75919161D7}" type="pres">
      <dgm:prSet presAssocID="{5E49D020-4CDD-C04D-827D-99423E9C7B7E}" presName="aNode" presStyleLbl="fgAcc1" presStyleIdx="1" presStyleCnt="5" custLinFactY="9845" custLinFactNeighborX="567" custLinFactNeighborY="100000">
        <dgm:presLayoutVars>
          <dgm:bulletEnabled val="1"/>
        </dgm:presLayoutVars>
      </dgm:prSet>
      <dgm:spPr/>
    </dgm:pt>
    <dgm:pt modelId="{EC33B848-3C77-D44B-B6AD-4C0485D73065}" type="pres">
      <dgm:prSet presAssocID="{5E49D020-4CDD-C04D-827D-99423E9C7B7E}" presName="aSpace" presStyleCnt="0"/>
      <dgm:spPr/>
    </dgm:pt>
    <dgm:pt modelId="{3AF6D176-0D47-E34D-8F40-982A76A2106A}" type="pres">
      <dgm:prSet presAssocID="{002612A2-F88C-AE4D-81CA-FE7E821424FE}" presName="aNode" presStyleLbl="fgAcc1" presStyleIdx="2" presStyleCnt="5" custLinFactY="12949" custLinFactNeighborX="567" custLinFactNeighborY="100000">
        <dgm:presLayoutVars>
          <dgm:bulletEnabled val="1"/>
        </dgm:presLayoutVars>
      </dgm:prSet>
      <dgm:spPr/>
    </dgm:pt>
    <dgm:pt modelId="{DC7318E6-8FCE-8743-9660-4F1B82E6E457}" type="pres">
      <dgm:prSet presAssocID="{002612A2-F88C-AE4D-81CA-FE7E821424FE}" presName="aSpace" presStyleCnt="0"/>
      <dgm:spPr/>
    </dgm:pt>
    <dgm:pt modelId="{9184A309-BB6B-7C4D-A01E-217679493D48}" type="pres">
      <dgm:prSet presAssocID="{15632B5C-01ED-6946-A29D-54152C4B1245}" presName="aNode" presStyleLbl="fgAcc1" presStyleIdx="3" presStyleCnt="5" custLinFactY="15494" custLinFactNeighborX="567" custLinFactNeighborY="100000">
        <dgm:presLayoutVars>
          <dgm:bulletEnabled val="1"/>
        </dgm:presLayoutVars>
      </dgm:prSet>
      <dgm:spPr/>
    </dgm:pt>
    <dgm:pt modelId="{9EA5EE2D-D613-844D-8C0E-2C67AA1003C4}" type="pres">
      <dgm:prSet presAssocID="{15632B5C-01ED-6946-A29D-54152C4B1245}" presName="aSpace" presStyleCnt="0"/>
      <dgm:spPr/>
    </dgm:pt>
    <dgm:pt modelId="{550E7D6D-8D02-3548-9FF0-A3A799A59458}" type="pres">
      <dgm:prSet presAssocID="{D10DCCFD-4218-0B4C-9C91-8EC8E05BC64A}" presName="aNode" presStyleLbl="fgAcc1" presStyleIdx="4" presStyleCnt="5" custLinFactY="20584" custLinFactNeighborX="567" custLinFactNeighborY="100000">
        <dgm:presLayoutVars>
          <dgm:bulletEnabled val="1"/>
        </dgm:presLayoutVars>
      </dgm:prSet>
      <dgm:spPr/>
    </dgm:pt>
    <dgm:pt modelId="{8EA711F6-49BD-244E-9B25-3F6BD1D9DDA8}" type="pres">
      <dgm:prSet presAssocID="{D10DCCFD-4218-0B4C-9C91-8EC8E05BC64A}" presName="aSpace" presStyleCnt="0"/>
      <dgm:spPr/>
    </dgm:pt>
  </dgm:ptLst>
  <dgm:cxnLst>
    <dgm:cxn modelId="{D404B50B-38D1-4E42-B4A3-A85FAD8F1A30}" type="presOf" srcId="{78C04210-9311-034D-9C0F-8AF1CE6A887E}" destId="{E2DDD67B-F8A5-E446-974C-151D601EE277}" srcOrd="0" destOrd="0" presId="urn:microsoft.com/office/officeart/2005/8/layout/pyramid2"/>
    <dgm:cxn modelId="{3937100E-EC7F-8343-A054-B0B72CB9C236}" type="presOf" srcId="{5E49D020-4CDD-C04D-827D-99423E9C7B7E}" destId="{7AF06E7A-1C3C-BE45-88AD-1C75919161D7}" srcOrd="0" destOrd="0" presId="urn:microsoft.com/office/officeart/2005/8/layout/pyramid2"/>
    <dgm:cxn modelId="{6B366626-152E-814C-BB77-4A5BBA04B507}" type="presOf" srcId="{15632B5C-01ED-6946-A29D-54152C4B1245}" destId="{9184A309-BB6B-7C4D-A01E-217679493D48}" srcOrd="0" destOrd="0" presId="urn:microsoft.com/office/officeart/2005/8/layout/pyramid2"/>
    <dgm:cxn modelId="{757A8627-1EE0-944D-B6FB-884D18B7F3B3}" srcId="{78C04210-9311-034D-9C0F-8AF1CE6A887E}" destId="{5E49D020-4CDD-C04D-827D-99423E9C7B7E}" srcOrd="1" destOrd="0" parTransId="{D0F0D6EF-3BD9-404E-ACF0-FA4A923E33EA}" sibTransId="{F273C19D-C0BC-F042-A264-E72B49E0CFA2}"/>
    <dgm:cxn modelId="{34CC6F61-70D1-234A-BC44-21B835BAB36F}" srcId="{78C04210-9311-034D-9C0F-8AF1CE6A887E}" destId="{ABCCEE82-04C8-5149-8EC4-9FCBACB35AA8}" srcOrd="0" destOrd="0" parTransId="{E61B9DE4-8535-8940-B0C8-4629377E3C8D}" sibTransId="{F8F61993-DA0D-B943-8358-60E9D2D1DDB2}"/>
    <dgm:cxn modelId="{D5DB5792-974E-F040-B4BF-CDAAAF760AEC}" type="presOf" srcId="{D10DCCFD-4218-0B4C-9C91-8EC8E05BC64A}" destId="{550E7D6D-8D02-3548-9FF0-A3A799A59458}" srcOrd="0" destOrd="0" presId="urn:microsoft.com/office/officeart/2005/8/layout/pyramid2"/>
    <dgm:cxn modelId="{B4989CCA-1BAC-594F-8488-14B06EC7D015}" type="presOf" srcId="{ABCCEE82-04C8-5149-8EC4-9FCBACB35AA8}" destId="{0A7DA046-478F-4A4A-9F1F-68B29B7575B5}" srcOrd="0" destOrd="0" presId="urn:microsoft.com/office/officeart/2005/8/layout/pyramid2"/>
    <dgm:cxn modelId="{9168DBD4-7874-9947-AADB-07EF0BDEE56D}" srcId="{78C04210-9311-034D-9C0F-8AF1CE6A887E}" destId="{002612A2-F88C-AE4D-81CA-FE7E821424FE}" srcOrd="2" destOrd="0" parTransId="{89179DE6-0405-EA4B-AE82-152F4C634242}" sibTransId="{09EFF9D7-95C4-8F46-A2E1-D1453D00316A}"/>
    <dgm:cxn modelId="{1945FAEE-90EC-AF42-A745-11D81D0335C4}" type="presOf" srcId="{002612A2-F88C-AE4D-81CA-FE7E821424FE}" destId="{3AF6D176-0D47-E34D-8F40-982A76A2106A}" srcOrd="0" destOrd="0" presId="urn:microsoft.com/office/officeart/2005/8/layout/pyramid2"/>
    <dgm:cxn modelId="{9597F7F8-15A3-CA41-AE4C-9C6862969656}" srcId="{78C04210-9311-034D-9C0F-8AF1CE6A887E}" destId="{15632B5C-01ED-6946-A29D-54152C4B1245}" srcOrd="3" destOrd="0" parTransId="{F6E53680-980D-9D4B-A564-9B2040F0A77A}" sibTransId="{B9023231-CCEA-034E-9B1D-CE4EA7491626}"/>
    <dgm:cxn modelId="{FA1AADFF-172E-4C4D-AFB0-BB93AFC17BB5}" srcId="{78C04210-9311-034D-9C0F-8AF1CE6A887E}" destId="{D10DCCFD-4218-0B4C-9C91-8EC8E05BC64A}" srcOrd="4" destOrd="0" parTransId="{F175FC47-F668-4645-9512-FCB879FB5B00}" sibTransId="{74C7CB17-5A75-234D-A877-BD3A7C6AD760}"/>
    <dgm:cxn modelId="{BC274E62-82C5-9C41-8AAE-6BE6F3AF318D}" type="presParOf" srcId="{E2DDD67B-F8A5-E446-974C-151D601EE277}" destId="{333C082C-C0AE-034D-BD90-4AB8D7E5B326}" srcOrd="0" destOrd="0" presId="urn:microsoft.com/office/officeart/2005/8/layout/pyramid2"/>
    <dgm:cxn modelId="{F83D9AE2-C50D-6344-B3A2-7E5A1C16376A}" type="presParOf" srcId="{E2DDD67B-F8A5-E446-974C-151D601EE277}" destId="{80FFF859-F49A-214C-88E3-16BD46B1E51E}" srcOrd="1" destOrd="0" presId="urn:microsoft.com/office/officeart/2005/8/layout/pyramid2"/>
    <dgm:cxn modelId="{0E9D9C92-F416-B544-B470-2147BE955E53}" type="presParOf" srcId="{80FFF859-F49A-214C-88E3-16BD46B1E51E}" destId="{0A7DA046-478F-4A4A-9F1F-68B29B7575B5}" srcOrd="0" destOrd="0" presId="urn:microsoft.com/office/officeart/2005/8/layout/pyramid2"/>
    <dgm:cxn modelId="{55DBE53A-F908-8742-AA96-CAFFEC73A1B2}" type="presParOf" srcId="{80FFF859-F49A-214C-88E3-16BD46B1E51E}" destId="{8D89F9B3-25F9-4C4C-B013-2D659E53C6B0}" srcOrd="1" destOrd="0" presId="urn:microsoft.com/office/officeart/2005/8/layout/pyramid2"/>
    <dgm:cxn modelId="{58E699F6-D024-D947-AF44-BFFC20041054}" type="presParOf" srcId="{80FFF859-F49A-214C-88E3-16BD46B1E51E}" destId="{7AF06E7A-1C3C-BE45-88AD-1C75919161D7}" srcOrd="2" destOrd="0" presId="urn:microsoft.com/office/officeart/2005/8/layout/pyramid2"/>
    <dgm:cxn modelId="{ED0C0B9B-6E40-BA40-AFF0-C4C8E5988BBE}" type="presParOf" srcId="{80FFF859-F49A-214C-88E3-16BD46B1E51E}" destId="{EC33B848-3C77-D44B-B6AD-4C0485D73065}" srcOrd="3" destOrd="0" presId="urn:microsoft.com/office/officeart/2005/8/layout/pyramid2"/>
    <dgm:cxn modelId="{95D79035-149B-CB4E-8123-D0AF955AB9AB}" type="presParOf" srcId="{80FFF859-F49A-214C-88E3-16BD46B1E51E}" destId="{3AF6D176-0D47-E34D-8F40-982A76A2106A}" srcOrd="4" destOrd="0" presId="urn:microsoft.com/office/officeart/2005/8/layout/pyramid2"/>
    <dgm:cxn modelId="{4A34BB5E-E4E7-AE41-9B22-D791446A9A6C}" type="presParOf" srcId="{80FFF859-F49A-214C-88E3-16BD46B1E51E}" destId="{DC7318E6-8FCE-8743-9660-4F1B82E6E457}" srcOrd="5" destOrd="0" presId="urn:microsoft.com/office/officeart/2005/8/layout/pyramid2"/>
    <dgm:cxn modelId="{278ED4E8-DD47-EF48-95C1-4C8C21F9AAAB}" type="presParOf" srcId="{80FFF859-F49A-214C-88E3-16BD46B1E51E}" destId="{9184A309-BB6B-7C4D-A01E-217679493D48}" srcOrd="6" destOrd="0" presId="urn:microsoft.com/office/officeart/2005/8/layout/pyramid2"/>
    <dgm:cxn modelId="{4FBF2DBE-DC75-C642-A458-2DD232B97B11}" type="presParOf" srcId="{80FFF859-F49A-214C-88E3-16BD46B1E51E}" destId="{9EA5EE2D-D613-844D-8C0E-2C67AA1003C4}" srcOrd="7" destOrd="0" presId="urn:microsoft.com/office/officeart/2005/8/layout/pyramid2"/>
    <dgm:cxn modelId="{5CB9CEA1-5CCB-6C41-A106-CF94EC418042}" type="presParOf" srcId="{80FFF859-F49A-214C-88E3-16BD46B1E51E}" destId="{550E7D6D-8D02-3548-9FF0-A3A799A59458}" srcOrd="8" destOrd="0" presId="urn:microsoft.com/office/officeart/2005/8/layout/pyramid2"/>
    <dgm:cxn modelId="{854572A1-7995-6545-B26F-3520A5C34BB2}" type="presParOf" srcId="{80FFF859-F49A-214C-88E3-16BD46B1E51E}" destId="{8EA711F6-49BD-244E-9B25-3F6BD1D9DDA8}" srcOrd="9" destOrd="0" presId="urn:microsoft.com/office/officeart/2005/8/layout/pyramid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AC06636-6FC9-9C48-B84D-29995785AA65}" type="doc">
      <dgm:prSet loTypeId="urn:microsoft.com/office/officeart/2008/layout/HexagonCluster" loCatId="relationship" qsTypeId="urn:microsoft.com/office/officeart/2005/8/quickstyle/simple1" qsCatId="simple" csTypeId="urn:microsoft.com/office/officeart/2005/8/colors/colorful4" csCatId="colorful" phldr="1"/>
      <dgm:spPr/>
      <dgm:t>
        <a:bodyPr/>
        <a:lstStyle/>
        <a:p>
          <a:endParaRPr lang="en-US"/>
        </a:p>
      </dgm:t>
    </dgm:pt>
    <dgm:pt modelId="{05D99214-B7A3-2E44-BD86-4C5B6155DE8C}">
      <dgm:prSet custT="1"/>
      <dgm:spPr/>
      <dgm:t>
        <a:bodyPr/>
        <a:lstStyle/>
        <a:p>
          <a:r>
            <a:rPr lang="en-US" sz="2400" b="1" dirty="0"/>
            <a:t>A big part of surveying the population is to find out more about constituents’ attitudes and beliefs toward medicine, service delivery, and behavioral economics, or how citizens “value” the delivery of medical care.</a:t>
          </a:r>
          <a:endParaRPr lang="en-US" sz="2400" dirty="0"/>
        </a:p>
      </dgm:t>
    </dgm:pt>
    <dgm:pt modelId="{F8681B62-0208-1844-88AA-06612CE7F18D}" type="parTrans" cxnId="{88D82FE4-1CFE-924F-9029-9C27AC06AE98}">
      <dgm:prSet/>
      <dgm:spPr/>
      <dgm:t>
        <a:bodyPr/>
        <a:lstStyle/>
        <a:p>
          <a:endParaRPr lang="en-US"/>
        </a:p>
      </dgm:t>
    </dgm:pt>
    <dgm:pt modelId="{ED5E00A2-F88E-E847-99CC-440F7BC9152F}" type="sibTrans" cxnId="{88D82FE4-1CFE-924F-9029-9C27AC06AE98}">
      <dgm:prSet/>
      <dgm:spPr>
        <a:noFill/>
        <a:ln>
          <a:noFill/>
        </a:ln>
      </dgm:spPr>
      <dgm:t>
        <a:bodyPr/>
        <a:lstStyle/>
        <a:p>
          <a:endParaRPr lang="en-US"/>
        </a:p>
      </dgm:t>
    </dgm:pt>
    <dgm:pt modelId="{CA95431F-7568-2E45-B570-B16C1F4C33EF}" type="pres">
      <dgm:prSet presAssocID="{6AC06636-6FC9-9C48-B84D-29995785AA65}" presName="Name0" presStyleCnt="0">
        <dgm:presLayoutVars>
          <dgm:chMax val="21"/>
          <dgm:chPref val="21"/>
        </dgm:presLayoutVars>
      </dgm:prSet>
      <dgm:spPr/>
    </dgm:pt>
    <dgm:pt modelId="{A44E4245-2A84-784C-9515-3EC0A0A7CF49}" type="pres">
      <dgm:prSet presAssocID="{05D99214-B7A3-2E44-BD86-4C5B6155DE8C}" presName="text1" presStyleCnt="0"/>
      <dgm:spPr/>
    </dgm:pt>
    <dgm:pt modelId="{0814335B-6B0B-AB4D-AAD8-3C406594A8C2}" type="pres">
      <dgm:prSet presAssocID="{05D99214-B7A3-2E44-BD86-4C5B6155DE8C}" presName="textRepeatNode" presStyleLbl="alignNode1" presStyleIdx="0" presStyleCnt="1" custScaleX="146289" custScaleY="150749" custLinFactNeighborX="-29133" custLinFactNeighborY="-13887">
        <dgm:presLayoutVars>
          <dgm:chMax val="0"/>
          <dgm:chPref val="0"/>
          <dgm:bulletEnabled val="1"/>
        </dgm:presLayoutVars>
      </dgm:prSet>
      <dgm:spPr/>
    </dgm:pt>
    <dgm:pt modelId="{A7AFD348-3469-FF48-A370-F509883CF58E}" type="pres">
      <dgm:prSet presAssocID="{05D99214-B7A3-2E44-BD86-4C5B6155DE8C}" presName="textaccent1" presStyleCnt="0"/>
      <dgm:spPr/>
    </dgm:pt>
    <dgm:pt modelId="{0A1AAFA4-CC76-514A-ABD6-68FFC878FDA3}" type="pres">
      <dgm:prSet presAssocID="{05D99214-B7A3-2E44-BD86-4C5B6155DE8C}" presName="accentRepeatNode" presStyleLbl="solidAlignAcc1" presStyleIdx="0" presStyleCnt="2"/>
      <dgm:spPr>
        <a:noFill/>
        <a:ln>
          <a:noFill/>
        </a:ln>
      </dgm:spPr>
    </dgm:pt>
    <dgm:pt modelId="{724FFAB2-82F8-C248-A57E-27C21DBDB737}" type="pres">
      <dgm:prSet presAssocID="{ED5E00A2-F88E-E847-99CC-440F7BC9152F}" presName="image1" presStyleCnt="0"/>
      <dgm:spPr/>
    </dgm:pt>
    <dgm:pt modelId="{596A782D-0844-C944-94CF-190BF756C38C}" type="pres">
      <dgm:prSet presAssocID="{ED5E00A2-F88E-E847-99CC-440F7BC9152F}" presName="imageRepeatNode" presStyleLbl="alignAcc1" presStyleIdx="0" presStyleCnt="1"/>
      <dgm:spPr/>
    </dgm:pt>
    <dgm:pt modelId="{3633877F-AAF8-C244-BF5C-43A07FD2692D}" type="pres">
      <dgm:prSet presAssocID="{ED5E00A2-F88E-E847-99CC-440F7BC9152F}" presName="imageaccent1" presStyleCnt="0"/>
      <dgm:spPr/>
    </dgm:pt>
    <dgm:pt modelId="{1AD9EC4E-0A5D-4749-BF27-34A2F23082D1}" type="pres">
      <dgm:prSet presAssocID="{ED5E00A2-F88E-E847-99CC-440F7BC9152F}" presName="accentRepeatNode" presStyleLbl="solidAlignAcc1" presStyleIdx="1" presStyleCnt="2"/>
      <dgm:spPr>
        <a:noFill/>
        <a:ln>
          <a:noFill/>
        </a:ln>
      </dgm:spPr>
    </dgm:pt>
  </dgm:ptLst>
  <dgm:cxnLst>
    <dgm:cxn modelId="{08540922-43CE-E84F-8A8C-FD17ACBB1E75}" type="presOf" srcId="{05D99214-B7A3-2E44-BD86-4C5B6155DE8C}" destId="{0814335B-6B0B-AB4D-AAD8-3C406594A8C2}" srcOrd="0" destOrd="0" presId="urn:microsoft.com/office/officeart/2008/layout/HexagonCluster"/>
    <dgm:cxn modelId="{D3FCD1B1-7565-E549-86BD-DB73FB09CCC9}" type="presOf" srcId="{ED5E00A2-F88E-E847-99CC-440F7BC9152F}" destId="{596A782D-0844-C944-94CF-190BF756C38C}" srcOrd="0" destOrd="0" presId="urn:microsoft.com/office/officeart/2008/layout/HexagonCluster"/>
    <dgm:cxn modelId="{9494BDD1-CCFF-C14A-895C-DC3534378915}" type="presOf" srcId="{6AC06636-6FC9-9C48-B84D-29995785AA65}" destId="{CA95431F-7568-2E45-B570-B16C1F4C33EF}" srcOrd="0" destOrd="0" presId="urn:microsoft.com/office/officeart/2008/layout/HexagonCluster"/>
    <dgm:cxn modelId="{88D82FE4-1CFE-924F-9029-9C27AC06AE98}" srcId="{6AC06636-6FC9-9C48-B84D-29995785AA65}" destId="{05D99214-B7A3-2E44-BD86-4C5B6155DE8C}" srcOrd="0" destOrd="0" parTransId="{F8681B62-0208-1844-88AA-06612CE7F18D}" sibTransId="{ED5E00A2-F88E-E847-99CC-440F7BC9152F}"/>
    <dgm:cxn modelId="{5742FE89-2B4A-F547-B849-E3B0367F0DAC}" type="presParOf" srcId="{CA95431F-7568-2E45-B570-B16C1F4C33EF}" destId="{A44E4245-2A84-784C-9515-3EC0A0A7CF49}" srcOrd="0" destOrd="0" presId="urn:microsoft.com/office/officeart/2008/layout/HexagonCluster"/>
    <dgm:cxn modelId="{BB2A00DF-4DE6-0848-B7AE-A8F45FFB3BFA}" type="presParOf" srcId="{A44E4245-2A84-784C-9515-3EC0A0A7CF49}" destId="{0814335B-6B0B-AB4D-AAD8-3C406594A8C2}" srcOrd="0" destOrd="0" presId="urn:microsoft.com/office/officeart/2008/layout/HexagonCluster"/>
    <dgm:cxn modelId="{D27386FC-7FE7-0148-83E9-0844F99C8F7F}" type="presParOf" srcId="{CA95431F-7568-2E45-B570-B16C1F4C33EF}" destId="{A7AFD348-3469-FF48-A370-F509883CF58E}" srcOrd="1" destOrd="0" presId="urn:microsoft.com/office/officeart/2008/layout/HexagonCluster"/>
    <dgm:cxn modelId="{3A70D1AD-42E4-B24E-A920-EC7E8D9CD154}" type="presParOf" srcId="{A7AFD348-3469-FF48-A370-F509883CF58E}" destId="{0A1AAFA4-CC76-514A-ABD6-68FFC878FDA3}" srcOrd="0" destOrd="0" presId="urn:microsoft.com/office/officeart/2008/layout/HexagonCluster"/>
    <dgm:cxn modelId="{646DD2FF-ADC0-FB4E-8707-40B157652439}" type="presParOf" srcId="{CA95431F-7568-2E45-B570-B16C1F4C33EF}" destId="{724FFAB2-82F8-C248-A57E-27C21DBDB737}" srcOrd="2" destOrd="0" presId="urn:microsoft.com/office/officeart/2008/layout/HexagonCluster"/>
    <dgm:cxn modelId="{1D1D1C9A-9361-B142-B389-9DF03E969AD4}" type="presParOf" srcId="{724FFAB2-82F8-C248-A57E-27C21DBDB737}" destId="{596A782D-0844-C944-94CF-190BF756C38C}" srcOrd="0" destOrd="0" presId="urn:microsoft.com/office/officeart/2008/layout/HexagonCluster"/>
    <dgm:cxn modelId="{782614AD-EC6D-994C-8BFA-09763F222CB8}" type="presParOf" srcId="{CA95431F-7568-2E45-B570-B16C1F4C33EF}" destId="{3633877F-AAF8-C244-BF5C-43A07FD2692D}" srcOrd="3" destOrd="0" presId="urn:microsoft.com/office/officeart/2008/layout/HexagonCluster"/>
    <dgm:cxn modelId="{DCC065D4-5195-DA47-AA34-D157EDC967D7}" type="presParOf" srcId="{3633877F-AAF8-C244-BF5C-43A07FD2692D}" destId="{1AD9EC4E-0A5D-4749-BF27-34A2F23082D1}"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1DF5DC2-5A24-4315-AE1B-71FD2599DBF7}" type="doc">
      <dgm:prSet loTypeId="urn:microsoft.com/office/officeart/2005/8/layout/vList2" loCatId="list" qsTypeId="urn:microsoft.com/office/officeart/2005/8/quickstyle/3d1" qsCatId="3D" csTypeId="urn:microsoft.com/office/officeart/2005/8/colors/colorful1" csCatId="colorful" phldr="1"/>
      <dgm:spPr/>
      <dgm:t>
        <a:bodyPr/>
        <a:lstStyle/>
        <a:p>
          <a:endParaRPr lang="en-US"/>
        </a:p>
      </dgm:t>
    </dgm:pt>
    <dgm:pt modelId="{DD82F09F-6124-43D0-87B9-6128BD00EA5E}">
      <dgm:prSet custT="1"/>
      <dgm:spPr/>
      <dgm:t>
        <a:bodyPr/>
        <a:lstStyle/>
        <a:p>
          <a:r>
            <a:rPr lang="en-US" sz="1800" i="1" dirty="0">
              <a:latin typeface="Trebuchet MS" panose="020B0703020202090204" pitchFamily="34" charset="0"/>
            </a:rPr>
            <a:t>Taking a medical history from elderly patients is frequently an ordeal</a:t>
          </a:r>
          <a:endParaRPr lang="en-US" sz="1800" dirty="0">
            <a:latin typeface="Trebuchet MS" panose="020B0703020202090204" pitchFamily="34" charset="0"/>
          </a:endParaRPr>
        </a:p>
      </dgm:t>
    </dgm:pt>
    <dgm:pt modelId="{56AE6DEA-3D8F-4541-A54F-C76890EACC55}" type="parTrans" cxnId="{53BB74C0-FA0E-49B5-931F-43237E22C850}">
      <dgm:prSet/>
      <dgm:spPr/>
      <dgm:t>
        <a:bodyPr/>
        <a:lstStyle/>
        <a:p>
          <a:endParaRPr lang="en-US"/>
        </a:p>
      </dgm:t>
    </dgm:pt>
    <dgm:pt modelId="{02AC6A06-49D8-427D-B41F-46FA56E8E4DB}" type="sibTrans" cxnId="{53BB74C0-FA0E-49B5-931F-43237E22C850}">
      <dgm:prSet/>
      <dgm:spPr/>
      <dgm:t>
        <a:bodyPr/>
        <a:lstStyle/>
        <a:p>
          <a:endParaRPr lang="en-US"/>
        </a:p>
      </dgm:t>
    </dgm:pt>
    <dgm:pt modelId="{4E89B4CC-621D-4ACF-917B-AE660BD59D92}">
      <dgm:prSet custT="1"/>
      <dgm:spPr/>
      <dgm:t>
        <a:bodyPr/>
        <a:lstStyle/>
        <a:p>
          <a:r>
            <a:rPr lang="en-US" sz="1800" dirty="0">
              <a:latin typeface="Trebuchet MS" panose="020B0703020202090204" pitchFamily="34" charset="0"/>
            </a:rPr>
            <a:t>Response format = (1) Strongly disagree to (5) Strongly agree</a:t>
          </a:r>
        </a:p>
      </dgm:t>
    </dgm:pt>
    <dgm:pt modelId="{7A2CBDA5-D8A1-4FD0-9A7C-00CE9745CE80}" type="parTrans" cxnId="{7A192FCE-88D8-4DFF-94B5-12054B943991}">
      <dgm:prSet/>
      <dgm:spPr/>
      <dgm:t>
        <a:bodyPr/>
        <a:lstStyle/>
        <a:p>
          <a:endParaRPr lang="en-US"/>
        </a:p>
      </dgm:t>
    </dgm:pt>
    <dgm:pt modelId="{839BBD09-2891-40EE-8552-A675B7C8B6C8}" type="sibTrans" cxnId="{7A192FCE-88D8-4DFF-94B5-12054B943991}">
      <dgm:prSet/>
      <dgm:spPr/>
      <dgm:t>
        <a:bodyPr/>
        <a:lstStyle/>
        <a:p>
          <a:endParaRPr lang="en-US"/>
        </a:p>
      </dgm:t>
    </dgm:pt>
    <dgm:pt modelId="{30D6DDC0-B739-4175-97D7-249B4B9AF64D}">
      <dgm:prSet custT="1"/>
      <dgm:spPr/>
      <dgm:t>
        <a:bodyPr/>
        <a:lstStyle/>
        <a:p>
          <a:r>
            <a:rPr lang="en-US" sz="1800" dirty="0">
              <a:latin typeface="Trebuchet MS" panose="020B0703020202090204" pitchFamily="34" charset="0"/>
            </a:rPr>
            <a:t>Reuben et al. (1998). Development and validation of a geriatrics attitudes scale for primary care residents. </a:t>
          </a:r>
          <a:r>
            <a:rPr lang="en-US" sz="1800" i="1" dirty="0">
              <a:latin typeface="Trebuchet MS" panose="020B0703020202090204" pitchFamily="34" charset="0"/>
            </a:rPr>
            <a:t>Journal of the American Geriatric Society, 46</a:t>
          </a:r>
          <a:r>
            <a:rPr lang="en-US" sz="1800" dirty="0">
              <a:latin typeface="Trebuchet MS" panose="020B0703020202090204" pitchFamily="34" charset="0"/>
            </a:rPr>
            <a:t>, 1425-1430.</a:t>
          </a:r>
        </a:p>
      </dgm:t>
    </dgm:pt>
    <dgm:pt modelId="{C4847C33-08D7-4703-96AA-73C59CEDBC86}" type="parTrans" cxnId="{6C8EF6CD-D92C-4ECD-B455-956D51F25209}">
      <dgm:prSet/>
      <dgm:spPr/>
      <dgm:t>
        <a:bodyPr/>
        <a:lstStyle/>
        <a:p>
          <a:endParaRPr lang="en-US"/>
        </a:p>
      </dgm:t>
    </dgm:pt>
    <dgm:pt modelId="{07AB8135-4206-4EA1-8CE3-817408245B44}" type="sibTrans" cxnId="{6C8EF6CD-D92C-4ECD-B455-956D51F25209}">
      <dgm:prSet/>
      <dgm:spPr/>
      <dgm:t>
        <a:bodyPr/>
        <a:lstStyle/>
        <a:p>
          <a:endParaRPr lang="en-US"/>
        </a:p>
      </dgm:t>
    </dgm:pt>
    <dgm:pt modelId="{B8F17471-099D-3640-BF00-6CEC2C4990AA}" type="pres">
      <dgm:prSet presAssocID="{71DF5DC2-5A24-4315-AE1B-71FD2599DBF7}" presName="linear" presStyleCnt="0">
        <dgm:presLayoutVars>
          <dgm:animLvl val="lvl"/>
          <dgm:resizeHandles val="exact"/>
        </dgm:presLayoutVars>
      </dgm:prSet>
      <dgm:spPr/>
    </dgm:pt>
    <dgm:pt modelId="{C1050506-9CB7-4C47-8405-FEEE570CFF68}" type="pres">
      <dgm:prSet presAssocID="{DD82F09F-6124-43D0-87B9-6128BD00EA5E}" presName="parentText" presStyleLbl="node1" presStyleIdx="0" presStyleCnt="3">
        <dgm:presLayoutVars>
          <dgm:chMax val="0"/>
          <dgm:bulletEnabled val="1"/>
        </dgm:presLayoutVars>
      </dgm:prSet>
      <dgm:spPr/>
    </dgm:pt>
    <dgm:pt modelId="{A3FFBC11-5460-C640-A190-FF26F93397BF}" type="pres">
      <dgm:prSet presAssocID="{02AC6A06-49D8-427D-B41F-46FA56E8E4DB}" presName="spacer" presStyleCnt="0"/>
      <dgm:spPr/>
    </dgm:pt>
    <dgm:pt modelId="{23E74987-3DA8-7B42-A3A7-36C7FF619F08}" type="pres">
      <dgm:prSet presAssocID="{4E89B4CC-621D-4ACF-917B-AE660BD59D92}" presName="parentText" presStyleLbl="node1" presStyleIdx="1" presStyleCnt="3" custScaleY="76919">
        <dgm:presLayoutVars>
          <dgm:chMax val="0"/>
          <dgm:bulletEnabled val="1"/>
        </dgm:presLayoutVars>
      </dgm:prSet>
      <dgm:spPr/>
    </dgm:pt>
    <dgm:pt modelId="{BA1FF0A3-67EB-D34A-AA26-2A284D50AA8E}" type="pres">
      <dgm:prSet presAssocID="{839BBD09-2891-40EE-8552-A675B7C8B6C8}" presName="spacer" presStyleCnt="0"/>
      <dgm:spPr/>
    </dgm:pt>
    <dgm:pt modelId="{9B657866-FB14-314D-9B13-82D21D91E011}" type="pres">
      <dgm:prSet presAssocID="{30D6DDC0-B739-4175-97D7-249B4B9AF64D}" presName="parentText" presStyleLbl="node1" presStyleIdx="2" presStyleCnt="3" custScaleY="105574">
        <dgm:presLayoutVars>
          <dgm:chMax val="0"/>
          <dgm:bulletEnabled val="1"/>
        </dgm:presLayoutVars>
      </dgm:prSet>
      <dgm:spPr/>
    </dgm:pt>
  </dgm:ptLst>
  <dgm:cxnLst>
    <dgm:cxn modelId="{73467A75-0DF3-0445-8351-3221E72DD9B9}" type="presOf" srcId="{30D6DDC0-B739-4175-97D7-249B4B9AF64D}" destId="{9B657866-FB14-314D-9B13-82D21D91E011}" srcOrd="0" destOrd="0" presId="urn:microsoft.com/office/officeart/2005/8/layout/vList2"/>
    <dgm:cxn modelId="{0CDB397B-C488-D74A-ADED-AF316A72DB26}" type="presOf" srcId="{4E89B4CC-621D-4ACF-917B-AE660BD59D92}" destId="{23E74987-3DA8-7B42-A3A7-36C7FF619F08}" srcOrd="0" destOrd="0" presId="urn:microsoft.com/office/officeart/2005/8/layout/vList2"/>
    <dgm:cxn modelId="{8E2FCE80-B7D3-DE4F-A0BF-0CB8532519DC}" type="presOf" srcId="{DD82F09F-6124-43D0-87B9-6128BD00EA5E}" destId="{C1050506-9CB7-4C47-8405-FEEE570CFF68}" srcOrd="0" destOrd="0" presId="urn:microsoft.com/office/officeart/2005/8/layout/vList2"/>
    <dgm:cxn modelId="{53BB74C0-FA0E-49B5-931F-43237E22C850}" srcId="{71DF5DC2-5A24-4315-AE1B-71FD2599DBF7}" destId="{DD82F09F-6124-43D0-87B9-6128BD00EA5E}" srcOrd="0" destOrd="0" parTransId="{56AE6DEA-3D8F-4541-A54F-C76890EACC55}" sibTransId="{02AC6A06-49D8-427D-B41F-46FA56E8E4DB}"/>
    <dgm:cxn modelId="{6C8EF6CD-D92C-4ECD-B455-956D51F25209}" srcId="{71DF5DC2-5A24-4315-AE1B-71FD2599DBF7}" destId="{30D6DDC0-B739-4175-97D7-249B4B9AF64D}" srcOrd="2" destOrd="0" parTransId="{C4847C33-08D7-4703-96AA-73C59CEDBC86}" sibTransId="{07AB8135-4206-4EA1-8CE3-817408245B44}"/>
    <dgm:cxn modelId="{7A192FCE-88D8-4DFF-94B5-12054B943991}" srcId="{71DF5DC2-5A24-4315-AE1B-71FD2599DBF7}" destId="{4E89B4CC-621D-4ACF-917B-AE660BD59D92}" srcOrd="1" destOrd="0" parTransId="{7A2CBDA5-D8A1-4FD0-9A7C-00CE9745CE80}" sibTransId="{839BBD09-2891-40EE-8552-A675B7C8B6C8}"/>
    <dgm:cxn modelId="{E67F6ADF-F128-3445-9A57-B9E9D5FA0F33}" type="presOf" srcId="{71DF5DC2-5A24-4315-AE1B-71FD2599DBF7}" destId="{B8F17471-099D-3640-BF00-6CEC2C4990AA}" srcOrd="0" destOrd="0" presId="urn:microsoft.com/office/officeart/2005/8/layout/vList2"/>
    <dgm:cxn modelId="{B5D84EC5-9F26-0A45-BB5F-A1BDFF413401}" type="presParOf" srcId="{B8F17471-099D-3640-BF00-6CEC2C4990AA}" destId="{C1050506-9CB7-4C47-8405-FEEE570CFF68}" srcOrd="0" destOrd="0" presId="urn:microsoft.com/office/officeart/2005/8/layout/vList2"/>
    <dgm:cxn modelId="{4D9FE224-9C8D-E248-9616-20BB07CA1BDC}" type="presParOf" srcId="{B8F17471-099D-3640-BF00-6CEC2C4990AA}" destId="{A3FFBC11-5460-C640-A190-FF26F93397BF}" srcOrd="1" destOrd="0" presId="urn:microsoft.com/office/officeart/2005/8/layout/vList2"/>
    <dgm:cxn modelId="{5C8F709A-7FFE-B646-A3D2-4A951C26643B}" type="presParOf" srcId="{B8F17471-099D-3640-BF00-6CEC2C4990AA}" destId="{23E74987-3DA8-7B42-A3A7-36C7FF619F08}" srcOrd="2" destOrd="0" presId="urn:microsoft.com/office/officeart/2005/8/layout/vList2"/>
    <dgm:cxn modelId="{9D5CD48D-B0EF-4042-9027-A823950DBF97}" type="presParOf" srcId="{B8F17471-099D-3640-BF00-6CEC2C4990AA}" destId="{BA1FF0A3-67EB-D34A-AA26-2A284D50AA8E}" srcOrd="3" destOrd="0" presId="urn:microsoft.com/office/officeart/2005/8/layout/vList2"/>
    <dgm:cxn modelId="{1D4C0AC7-4E89-0645-B99D-CD8E0A3A6A4E}" type="presParOf" srcId="{B8F17471-099D-3640-BF00-6CEC2C4990AA}" destId="{9B657866-FB14-314D-9B13-82D21D91E011}" srcOrd="4"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CA80A9A-1CA2-5D40-B8DB-BE371174DD76}"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B669DACD-70B6-5A49-983A-E96A8160A6F4}">
      <dgm:prSet custT="1"/>
      <dgm:spPr/>
      <dgm:t>
        <a:bodyPr/>
        <a:lstStyle/>
        <a:p>
          <a:r>
            <a:rPr lang="en-US" sz="2000" dirty="0">
              <a:latin typeface="Trebuchet MS" panose="020B0703020202090204" pitchFamily="34" charset="0"/>
            </a:rPr>
            <a:t>It is </a:t>
          </a:r>
          <a:r>
            <a:rPr lang="en-US" sz="2000" b="1" u="sng" dirty="0">
              <a:latin typeface="Trebuchet MS" panose="020B0703020202090204" pitchFamily="34" charset="0"/>
            </a:rPr>
            <a:t>important</a:t>
          </a:r>
          <a:r>
            <a:rPr lang="en-US" sz="2000" dirty="0">
              <a:latin typeface="Trebuchet MS" panose="020B0703020202090204" pitchFamily="34" charset="0"/>
            </a:rPr>
            <a:t> to me to be able to discuss my treatment costs with my doctor.</a:t>
          </a:r>
        </a:p>
      </dgm:t>
    </dgm:pt>
    <dgm:pt modelId="{8B49A0F0-A948-FA4B-B0B7-51229409424B}" type="parTrans" cxnId="{86FC7B03-04B3-0643-9778-FF1DFB485585}">
      <dgm:prSet/>
      <dgm:spPr/>
      <dgm:t>
        <a:bodyPr/>
        <a:lstStyle/>
        <a:p>
          <a:endParaRPr lang="en-US"/>
        </a:p>
      </dgm:t>
    </dgm:pt>
    <dgm:pt modelId="{FB02C970-CB75-BF43-BA1A-99C74262ED81}" type="sibTrans" cxnId="{86FC7B03-04B3-0643-9778-FF1DFB485585}">
      <dgm:prSet/>
      <dgm:spPr/>
      <dgm:t>
        <a:bodyPr/>
        <a:lstStyle/>
        <a:p>
          <a:endParaRPr lang="en-US"/>
        </a:p>
      </dgm:t>
    </dgm:pt>
    <dgm:pt modelId="{4F5B2446-4A8E-EA4B-AB2B-20F0B9AFF85F}">
      <dgm:prSet custT="1"/>
      <dgm:spPr/>
      <dgm:t>
        <a:bodyPr/>
        <a:lstStyle/>
        <a:p>
          <a:r>
            <a:rPr lang="en-US" sz="2000" dirty="0">
              <a:latin typeface="Trebuchet MS" panose="020B0703020202090204" pitchFamily="34" charset="0"/>
            </a:rPr>
            <a:t>I </a:t>
          </a:r>
          <a:r>
            <a:rPr lang="en-US" sz="2000" b="1" u="sng" dirty="0">
              <a:latin typeface="Trebuchet MS" panose="020B0703020202090204" pitchFamily="34" charset="0"/>
            </a:rPr>
            <a:t>really like </a:t>
          </a:r>
          <a:r>
            <a:rPr lang="en-US" sz="2000" dirty="0">
              <a:latin typeface="Trebuchet MS" panose="020B0703020202090204" pitchFamily="34" charset="0"/>
            </a:rPr>
            <a:t>to know about my treatment costs before I am treated.</a:t>
          </a:r>
        </a:p>
      </dgm:t>
    </dgm:pt>
    <dgm:pt modelId="{7BBCA027-5A3C-3047-B7DB-9AD982AED526}" type="parTrans" cxnId="{E2D1053D-E9E2-BC45-BD6E-285AF9B81D65}">
      <dgm:prSet/>
      <dgm:spPr/>
      <dgm:t>
        <a:bodyPr/>
        <a:lstStyle/>
        <a:p>
          <a:endParaRPr lang="en-US"/>
        </a:p>
      </dgm:t>
    </dgm:pt>
    <dgm:pt modelId="{9CA23CBF-9EBD-0F43-8B61-AC2E95BD76E7}" type="sibTrans" cxnId="{E2D1053D-E9E2-BC45-BD6E-285AF9B81D65}">
      <dgm:prSet/>
      <dgm:spPr/>
      <dgm:t>
        <a:bodyPr/>
        <a:lstStyle/>
        <a:p>
          <a:endParaRPr lang="en-US"/>
        </a:p>
      </dgm:t>
    </dgm:pt>
    <dgm:pt modelId="{0C84E1EA-0F8E-0541-941A-3C46AE1509D5}">
      <dgm:prSet custT="1"/>
      <dgm:spPr/>
      <dgm:t>
        <a:bodyPr/>
        <a:lstStyle/>
        <a:p>
          <a:r>
            <a:rPr lang="en-US" sz="1600" dirty="0">
              <a:latin typeface="Trebuchet MS" panose="020B0703020202090204" pitchFamily="34" charset="0"/>
            </a:rPr>
            <a:t>Important </a:t>
          </a:r>
        </a:p>
        <a:p>
          <a:r>
            <a:rPr lang="en-US" sz="1600" dirty="0">
              <a:latin typeface="Trebuchet MS" panose="020B0703020202090204" pitchFamily="34" charset="0"/>
            </a:rPr>
            <a:t>vs. Unimportant</a:t>
          </a:r>
        </a:p>
      </dgm:t>
    </dgm:pt>
    <dgm:pt modelId="{BAB582C4-46DB-D54F-9F5A-56B3A2F2051B}" type="parTrans" cxnId="{67911D34-5334-A344-AE78-96FF540E102C}">
      <dgm:prSet/>
      <dgm:spPr/>
      <dgm:t>
        <a:bodyPr/>
        <a:lstStyle/>
        <a:p>
          <a:endParaRPr lang="en-US"/>
        </a:p>
      </dgm:t>
    </dgm:pt>
    <dgm:pt modelId="{5EF0E65F-9958-774C-ACFB-BE33728AAA11}" type="sibTrans" cxnId="{67911D34-5334-A344-AE78-96FF540E102C}">
      <dgm:prSet/>
      <dgm:spPr/>
      <dgm:t>
        <a:bodyPr/>
        <a:lstStyle/>
        <a:p>
          <a:endParaRPr lang="en-US"/>
        </a:p>
      </dgm:t>
    </dgm:pt>
    <dgm:pt modelId="{9C17EDE0-7C82-E74B-BB08-C8D9AC77C075}">
      <dgm:prSet/>
      <dgm:spPr/>
      <dgm:t>
        <a:bodyPr/>
        <a:lstStyle/>
        <a:p>
          <a:r>
            <a:rPr lang="en-US" dirty="0">
              <a:latin typeface="Trebuchet MS" panose="020B0703020202090204" pitchFamily="34" charset="0"/>
            </a:rPr>
            <a:t>Good vs. Bad</a:t>
          </a:r>
        </a:p>
      </dgm:t>
    </dgm:pt>
    <dgm:pt modelId="{40B8FC82-E51A-EA4B-BCB1-8D91BC50302D}" type="parTrans" cxnId="{846369B9-BD29-614E-9AF7-8633080670D8}">
      <dgm:prSet/>
      <dgm:spPr/>
      <dgm:t>
        <a:bodyPr/>
        <a:lstStyle/>
        <a:p>
          <a:endParaRPr lang="en-US"/>
        </a:p>
      </dgm:t>
    </dgm:pt>
    <dgm:pt modelId="{C930AA86-0CE1-214F-B991-905EF3CCB93D}" type="sibTrans" cxnId="{846369B9-BD29-614E-9AF7-8633080670D8}">
      <dgm:prSet/>
      <dgm:spPr/>
      <dgm:t>
        <a:bodyPr/>
        <a:lstStyle/>
        <a:p>
          <a:endParaRPr lang="en-US"/>
        </a:p>
      </dgm:t>
    </dgm:pt>
    <dgm:pt modelId="{877E4230-6016-4141-9939-25FD2D2C0F6E}">
      <dgm:prSet/>
      <dgm:spPr/>
      <dgm:t>
        <a:bodyPr/>
        <a:lstStyle/>
        <a:p>
          <a:r>
            <a:rPr lang="en-US" dirty="0">
              <a:latin typeface="Trebuchet MS" panose="020B0703020202090204" pitchFamily="34" charset="0"/>
            </a:rPr>
            <a:t>Pleasant vs. Unpleasant</a:t>
          </a:r>
        </a:p>
      </dgm:t>
    </dgm:pt>
    <dgm:pt modelId="{5A1A66E3-32DB-7240-9CE9-01A6FB78291A}" type="parTrans" cxnId="{28625EEB-593B-7A45-920B-C7E02F5088F0}">
      <dgm:prSet/>
      <dgm:spPr/>
      <dgm:t>
        <a:bodyPr/>
        <a:lstStyle/>
        <a:p>
          <a:endParaRPr lang="en-US"/>
        </a:p>
      </dgm:t>
    </dgm:pt>
    <dgm:pt modelId="{459783F3-332D-F44A-8F42-675DA5ACDA3D}" type="sibTrans" cxnId="{28625EEB-593B-7A45-920B-C7E02F5088F0}">
      <dgm:prSet/>
      <dgm:spPr/>
      <dgm:t>
        <a:bodyPr/>
        <a:lstStyle/>
        <a:p>
          <a:endParaRPr lang="en-US"/>
        </a:p>
      </dgm:t>
    </dgm:pt>
    <dgm:pt modelId="{A2A24D9E-F9BB-FF46-AA47-1AFDCE078073}" type="pres">
      <dgm:prSet presAssocID="{DCA80A9A-1CA2-5D40-B8DB-BE371174DD76}" presName="Name0" presStyleCnt="0">
        <dgm:presLayoutVars>
          <dgm:dir/>
          <dgm:animLvl val="lvl"/>
          <dgm:resizeHandles val="exact"/>
        </dgm:presLayoutVars>
      </dgm:prSet>
      <dgm:spPr/>
    </dgm:pt>
    <dgm:pt modelId="{DB284009-FEE4-F349-ABE8-A665FA00110B}" type="pres">
      <dgm:prSet presAssocID="{4F5B2446-4A8E-EA4B-AB2B-20F0B9AFF85F}" presName="boxAndChildren" presStyleCnt="0"/>
      <dgm:spPr/>
    </dgm:pt>
    <dgm:pt modelId="{6D4D7E7C-D43C-1B44-B33F-C1AE992EB625}" type="pres">
      <dgm:prSet presAssocID="{4F5B2446-4A8E-EA4B-AB2B-20F0B9AFF85F}" presName="parentTextBox" presStyleLbl="node1" presStyleIdx="0" presStyleCnt="2"/>
      <dgm:spPr/>
    </dgm:pt>
    <dgm:pt modelId="{7DBDB638-CF50-E845-80E7-CF9E425EEC18}" type="pres">
      <dgm:prSet presAssocID="{4F5B2446-4A8E-EA4B-AB2B-20F0B9AFF85F}" presName="entireBox" presStyleLbl="node1" presStyleIdx="0" presStyleCnt="2"/>
      <dgm:spPr/>
    </dgm:pt>
    <dgm:pt modelId="{234D6C6A-0565-674E-BDE0-6764604B474A}" type="pres">
      <dgm:prSet presAssocID="{4F5B2446-4A8E-EA4B-AB2B-20F0B9AFF85F}" presName="descendantBox" presStyleCnt="0"/>
      <dgm:spPr/>
    </dgm:pt>
    <dgm:pt modelId="{42046BE5-4964-1E43-9226-180F760B566C}" type="pres">
      <dgm:prSet presAssocID="{0C84E1EA-0F8E-0541-941A-3C46AE1509D5}" presName="childTextBox" presStyleLbl="fgAccFollowNode1" presStyleIdx="0" presStyleCnt="3">
        <dgm:presLayoutVars>
          <dgm:bulletEnabled val="1"/>
        </dgm:presLayoutVars>
      </dgm:prSet>
      <dgm:spPr/>
    </dgm:pt>
    <dgm:pt modelId="{59B7C78A-8AF3-7D45-8FB1-76286A27F89B}" type="pres">
      <dgm:prSet presAssocID="{9C17EDE0-7C82-E74B-BB08-C8D9AC77C075}" presName="childTextBox" presStyleLbl="fgAccFollowNode1" presStyleIdx="1" presStyleCnt="3">
        <dgm:presLayoutVars>
          <dgm:bulletEnabled val="1"/>
        </dgm:presLayoutVars>
      </dgm:prSet>
      <dgm:spPr/>
    </dgm:pt>
    <dgm:pt modelId="{D8CBEB81-3FD1-BE4D-AA17-F8F2DAB50733}" type="pres">
      <dgm:prSet presAssocID="{877E4230-6016-4141-9939-25FD2D2C0F6E}" presName="childTextBox" presStyleLbl="fgAccFollowNode1" presStyleIdx="2" presStyleCnt="3">
        <dgm:presLayoutVars>
          <dgm:bulletEnabled val="1"/>
        </dgm:presLayoutVars>
      </dgm:prSet>
      <dgm:spPr/>
    </dgm:pt>
    <dgm:pt modelId="{4146B893-68DB-444D-9D3E-731663645960}" type="pres">
      <dgm:prSet presAssocID="{FB02C970-CB75-BF43-BA1A-99C74262ED81}" presName="sp" presStyleCnt="0"/>
      <dgm:spPr/>
    </dgm:pt>
    <dgm:pt modelId="{659365B1-5C45-5542-B11E-E1B4F0056890}" type="pres">
      <dgm:prSet presAssocID="{B669DACD-70B6-5A49-983A-E96A8160A6F4}" presName="arrowAndChildren" presStyleCnt="0"/>
      <dgm:spPr/>
    </dgm:pt>
    <dgm:pt modelId="{846D0441-04F0-3643-9DB7-6025EBD7A33F}" type="pres">
      <dgm:prSet presAssocID="{B669DACD-70B6-5A49-983A-E96A8160A6F4}" presName="parentTextArrow" presStyleLbl="node1" presStyleIdx="1" presStyleCnt="2" custScaleY="40962"/>
      <dgm:spPr/>
    </dgm:pt>
  </dgm:ptLst>
  <dgm:cxnLst>
    <dgm:cxn modelId="{86FC7B03-04B3-0643-9778-FF1DFB485585}" srcId="{DCA80A9A-1CA2-5D40-B8DB-BE371174DD76}" destId="{B669DACD-70B6-5A49-983A-E96A8160A6F4}" srcOrd="0" destOrd="0" parTransId="{8B49A0F0-A948-FA4B-B0B7-51229409424B}" sibTransId="{FB02C970-CB75-BF43-BA1A-99C74262ED81}"/>
    <dgm:cxn modelId="{67911D34-5334-A344-AE78-96FF540E102C}" srcId="{4F5B2446-4A8E-EA4B-AB2B-20F0B9AFF85F}" destId="{0C84E1EA-0F8E-0541-941A-3C46AE1509D5}" srcOrd="0" destOrd="0" parTransId="{BAB582C4-46DB-D54F-9F5A-56B3A2F2051B}" sibTransId="{5EF0E65F-9958-774C-ACFB-BE33728AAA11}"/>
    <dgm:cxn modelId="{E2D1053D-E9E2-BC45-BD6E-285AF9B81D65}" srcId="{DCA80A9A-1CA2-5D40-B8DB-BE371174DD76}" destId="{4F5B2446-4A8E-EA4B-AB2B-20F0B9AFF85F}" srcOrd="1" destOrd="0" parTransId="{7BBCA027-5A3C-3047-B7DB-9AD982AED526}" sibTransId="{9CA23CBF-9EBD-0F43-8B61-AC2E95BD76E7}"/>
    <dgm:cxn modelId="{79285342-8BE8-D640-A4D6-5CD168B12403}" type="presOf" srcId="{9C17EDE0-7C82-E74B-BB08-C8D9AC77C075}" destId="{59B7C78A-8AF3-7D45-8FB1-76286A27F89B}" srcOrd="0" destOrd="0" presId="urn:microsoft.com/office/officeart/2005/8/layout/process4"/>
    <dgm:cxn modelId="{06327E67-64CB-3E47-A0C8-C39FF934FC79}" type="presOf" srcId="{DCA80A9A-1CA2-5D40-B8DB-BE371174DD76}" destId="{A2A24D9E-F9BB-FF46-AA47-1AFDCE078073}" srcOrd="0" destOrd="0" presId="urn:microsoft.com/office/officeart/2005/8/layout/process4"/>
    <dgm:cxn modelId="{FE053F6C-F376-D54B-9CA5-7A41BE8F11CC}" type="presOf" srcId="{B669DACD-70B6-5A49-983A-E96A8160A6F4}" destId="{846D0441-04F0-3643-9DB7-6025EBD7A33F}" srcOrd="0" destOrd="0" presId="urn:microsoft.com/office/officeart/2005/8/layout/process4"/>
    <dgm:cxn modelId="{9915849A-E04F-6D47-AFC3-C10B5CC1CAFE}" type="presOf" srcId="{4F5B2446-4A8E-EA4B-AB2B-20F0B9AFF85F}" destId="{6D4D7E7C-D43C-1B44-B33F-C1AE992EB625}" srcOrd="0" destOrd="0" presId="urn:microsoft.com/office/officeart/2005/8/layout/process4"/>
    <dgm:cxn modelId="{F3287EAB-48C9-5946-BA1C-C6C0C102CE79}" type="presOf" srcId="{0C84E1EA-0F8E-0541-941A-3C46AE1509D5}" destId="{42046BE5-4964-1E43-9226-180F760B566C}" srcOrd="0" destOrd="0" presId="urn:microsoft.com/office/officeart/2005/8/layout/process4"/>
    <dgm:cxn modelId="{846369B9-BD29-614E-9AF7-8633080670D8}" srcId="{4F5B2446-4A8E-EA4B-AB2B-20F0B9AFF85F}" destId="{9C17EDE0-7C82-E74B-BB08-C8D9AC77C075}" srcOrd="1" destOrd="0" parTransId="{40B8FC82-E51A-EA4B-BCB1-8D91BC50302D}" sibTransId="{C930AA86-0CE1-214F-B991-905EF3CCB93D}"/>
    <dgm:cxn modelId="{B31E1CC5-80E3-7E41-AE93-3E78E3D3081B}" type="presOf" srcId="{4F5B2446-4A8E-EA4B-AB2B-20F0B9AFF85F}" destId="{7DBDB638-CF50-E845-80E7-CF9E425EEC18}" srcOrd="1" destOrd="0" presId="urn:microsoft.com/office/officeart/2005/8/layout/process4"/>
    <dgm:cxn modelId="{28625EEB-593B-7A45-920B-C7E02F5088F0}" srcId="{4F5B2446-4A8E-EA4B-AB2B-20F0B9AFF85F}" destId="{877E4230-6016-4141-9939-25FD2D2C0F6E}" srcOrd="2" destOrd="0" parTransId="{5A1A66E3-32DB-7240-9CE9-01A6FB78291A}" sibTransId="{459783F3-332D-F44A-8F42-675DA5ACDA3D}"/>
    <dgm:cxn modelId="{3074C3EF-ABAB-F54B-A906-074F2428AEB8}" type="presOf" srcId="{877E4230-6016-4141-9939-25FD2D2C0F6E}" destId="{D8CBEB81-3FD1-BE4D-AA17-F8F2DAB50733}" srcOrd="0" destOrd="0" presId="urn:microsoft.com/office/officeart/2005/8/layout/process4"/>
    <dgm:cxn modelId="{2D3F3BF7-8DDB-0547-9397-E9DBD56669F2}" type="presParOf" srcId="{A2A24D9E-F9BB-FF46-AA47-1AFDCE078073}" destId="{DB284009-FEE4-F349-ABE8-A665FA00110B}" srcOrd="0" destOrd="0" presId="urn:microsoft.com/office/officeart/2005/8/layout/process4"/>
    <dgm:cxn modelId="{4F745091-FC0E-A647-BD2B-342A9EADD80D}" type="presParOf" srcId="{DB284009-FEE4-F349-ABE8-A665FA00110B}" destId="{6D4D7E7C-D43C-1B44-B33F-C1AE992EB625}" srcOrd="0" destOrd="0" presId="urn:microsoft.com/office/officeart/2005/8/layout/process4"/>
    <dgm:cxn modelId="{F5BB2B89-44DE-2E40-8F7B-903B45827564}" type="presParOf" srcId="{DB284009-FEE4-F349-ABE8-A665FA00110B}" destId="{7DBDB638-CF50-E845-80E7-CF9E425EEC18}" srcOrd="1" destOrd="0" presId="urn:microsoft.com/office/officeart/2005/8/layout/process4"/>
    <dgm:cxn modelId="{30A30AEE-BC79-2842-B0B7-C9D94D760619}" type="presParOf" srcId="{DB284009-FEE4-F349-ABE8-A665FA00110B}" destId="{234D6C6A-0565-674E-BDE0-6764604B474A}" srcOrd="2" destOrd="0" presId="urn:microsoft.com/office/officeart/2005/8/layout/process4"/>
    <dgm:cxn modelId="{F594F7B9-4339-6F45-925A-AFBB08281AF0}" type="presParOf" srcId="{234D6C6A-0565-674E-BDE0-6764604B474A}" destId="{42046BE5-4964-1E43-9226-180F760B566C}" srcOrd="0" destOrd="0" presId="urn:microsoft.com/office/officeart/2005/8/layout/process4"/>
    <dgm:cxn modelId="{9E81C79D-42A1-7345-B329-7963FE086D68}" type="presParOf" srcId="{234D6C6A-0565-674E-BDE0-6764604B474A}" destId="{59B7C78A-8AF3-7D45-8FB1-76286A27F89B}" srcOrd="1" destOrd="0" presId="urn:microsoft.com/office/officeart/2005/8/layout/process4"/>
    <dgm:cxn modelId="{DE774701-34B5-8147-8614-4ECC5193AF3C}" type="presParOf" srcId="{234D6C6A-0565-674E-BDE0-6764604B474A}" destId="{D8CBEB81-3FD1-BE4D-AA17-F8F2DAB50733}" srcOrd="2" destOrd="0" presId="urn:microsoft.com/office/officeart/2005/8/layout/process4"/>
    <dgm:cxn modelId="{407D94FD-1853-944A-82DB-02F7C8BCD7FC}" type="presParOf" srcId="{A2A24D9E-F9BB-FF46-AA47-1AFDCE078073}" destId="{4146B893-68DB-444D-9D3E-731663645960}" srcOrd="1" destOrd="0" presId="urn:microsoft.com/office/officeart/2005/8/layout/process4"/>
    <dgm:cxn modelId="{9799CFC3-A346-664E-83E0-C6045AD12FD1}" type="presParOf" srcId="{A2A24D9E-F9BB-FF46-AA47-1AFDCE078073}" destId="{659365B1-5C45-5542-B11E-E1B4F0056890}" srcOrd="2" destOrd="0" presId="urn:microsoft.com/office/officeart/2005/8/layout/process4"/>
    <dgm:cxn modelId="{CF59E5BA-9CF4-8E44-8608-97FBE7B8F53C}" type="presParOf" srcId="{659365B1-5C45-5542-B11E-E1B4F0056890}" destId="{846D0441-04F0-3643-9DB7-6025EBD7A33F}"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470173C-3A65-4FE7-8D1E-0967AFC6B40A}" type="doc">
      <dgm:prSet loTypeId="urn:microsoft.com/office/officeart/2005/8/layout/default" loCatId="list" qsTypeId="urn:microsoft.com/office/officeart/2005/8/quickstyle/3d1" qsCatId="3D" csTypeId="urn:microsoft.com/office/officeart/2005/8/colors/colorful4" csCatId="colorful"/>
      <dgm:spPr/>
      <dgm:t>
        <a:bodyPr/>
        <a:lstStyle/>
        <a:p>
          <a:endParaRPr lang="en-US"/>
        </a:p>
      </dgm:t>
    </dgm:pt>
    <dgm:pt modelId="{ACAEB8F0-EEEA-4300-9104-1C4ED6ACBD43}">
      <dgm:prSet/>
      <dgm:spPr/>
      <dgm:t>
        <a:bodyPr/>
        <a:lstStyle/>
        <a:p>
          <a:r>
            <a:rPr lang="en-US" dirty="0"/>
            <a:t>Norms (descriptive and injunctive)</a:t>
          </a:r>
        </a:p>
      </dgm:t>
    </dgm:pt>
    <dgm:pt modelId="{2E6DDCCD-2F92-4D62-814D-2BD622E1615B}" type="parTrans" cxnId="{70564FAA-84D1-4026-9394-46228F1D0161}">
      <dgm:prSet/>
      <dgm:spPr/>
      <dgm:t>
        <a:bodyPr/>
        <a:lstStyle/>
        <a:p>
          <a:endParaRPr lang="en-US"/>
        </a:p>
      </dgm:t>
    </dgm:pt>
    <dgm:pt modelId="{701E9ABD-8AE2-44D7-82DF-08422C670CBF}" type="sibTrans" cxnId="{70564FAA-84D1-4026-9394-46228F1D0161}">
      <dgm:prSet/>
      <dgm:spPr/>
      <dgm:t>
        <a:bodyPr/>
        <a:lstStyle/>
        <a:p>
          <a:endParaRPr lang="en-US"/>
        </a:p>
      </dgm:t>
    </dgm:pt>
    <dgm:pt modelId="{BDEF4B83-CF13-485A-A9ED-49E211BAE9E9}">
      <dgm:prSet/>
      <dgm:spPr/>
      <dgm:t>
        <a:bodyPr/>
        <a:lstStyle/>
        <a:p>
          <a:r>
            <a:rPr lang="en-US" dirty="0"/>
            <a:t>How many of your friends smoke cigarettes?</a:t>
          </a:r>
        </a:p>
      </dgm:t>
    </dgm:pt>
    <dgm:pt modelId="{C1F40C89-0750-4628-A600-1AD27C4791F7}" type="parTrans" cxnId="{6D4DF5FA-33A3-4493-BCD8-F0835A34C247}">
      <dgm:prSet/>
      <dgm:spPr/>
      <dgm:t>
        <a:bodyPr/>
        <a:lstStyle/>
        <a:p>
          <a:endParaRPr lang="en-US"/>
        </a:p>
      </dgm:t>
    </dgm:pt>
    <dgm:pt modelId="{0A3C5B49-A797-456E-823F-EB8C7D20AA02}" type="sibTrans" cxnId="{6D4DF5FA-33A3-4493-BCD8-F0835A34C247}">
      <dgm:prSet/>
      <dgm:spPr/>
      <dgm:t>
        <a:bodyPr/>
        <a:lstStyle/>
        <a:p>
          <a:endParaRPr lang="en-US"/>
        </a:p>
      </dgm:t>
    </dgm:pt>
    <dgm:pt modelId="{2527EF96-F759-4E07-A39F-AE2C2147264F}">
      <dgm:prSet/>
      <dgm:spPr/>
      <dgm:t>
        <a:bodyPr/>
        <a:lstStyle/>
        <a:p>
          <a:r>
            <a:rPr lang="en-US"/>
            <a:t>How do your friends feel about whether or not you smoke marijuana?</a:t>
          </a:r>
        </a:p>
      </dgm:t>
    </dgm:pt>
    <dgm:pt modelId="{AFE834D4-EE83-4F03-A9A6-A79C3E023875}" type="parTrans" cxnId="{D801A05B-91E1-48D7-AEC1-CB1A301EF5B2}">
      <dgm:prSet/>
      <dgm:spPr/>
      <dgm:t>
        <a:bodyPr/>
        <a:lstStyle/>
        <a:p>
          <a:endParaRPr lang="en-US"/>
        </a:p>
      </dgm:t>
    </dgm:pt>
    <dgm:pt modelId="{A8B6A2A0-93F4-4E43-8DF5-5C1FCE8E6A57}" type="sibTrans" cxnId="{D801A05B-91E1-48D7-AEC1-CB1A301EF5B2}">
      <dgm:prSet/>
      <dgm:spPr/>
      <dgm:t>
        <a:bodyPr/>
        <a:lstStyle/>
        <a:p>
          <a:endParaRPr lang="en-US"/>
        </a:p>
      </dgm:t>
    </dgm:pt>
    <dgm:pt modelId="{908EAB46-FBB1-4C0B-87D9-D68D78A97566}">
      <dgm:prSet/>
      <dgm:spPr/>
      <dgm:t>
        <a:bodyPr/>
        <a:lstStyle/>
        <a:p>
          <a:r>
            <a:rPr lang="en-US"/>
            <a:t>Perceived benefits/costs = expectancy</a:t>
          </a:r>
        </a:p>
      </dgm:t>
    </dgm:pt>
    <dgm:pt modelId="{05AA7194-3AFD-4174-A9C3-2C87F4C2D982}" type="parTrans" cxnId="{DB3F939D-BF0B-4094-80BF-B6E4A4CC99AF}">
      <dgm:prSet/>
      <dgm:spPr/>
      <dgm:t>
        <a:bodyPr/>
        <a:lstStyle/>
        <a:p>
          <a:endParaRPr lang="en-US"/>
        </a:p>
      </dgm:t>
    </dgm:pt>
    <dgm:pt modelId="{18355CD4-C078-4EFE-970C-80D76E36EE0D}" type="sibTrans" cxnId="{DB3F939D-BF0B-4094-80BF-B6E4A4CC99AF}">
      <dgm:prSet/>
      <dgm:spPr/>
      <dgm:t>
        <a:bodyPr/>
        <a:lstStyle/>
        <a:p>
          <a:endParaRPr lang="en-US"/>
        </a:p>
      </dgm:t>
    </dgm:pt>
    <dgm:pt modelId="{47A05027-3E61-4DD3-8B12-D3E753E9EECF}">
      <dgm:prSet/>
      <dgm:spPr/>
      <dgm:t>
        <a:bodyPr/>
        <a:lstStyle/>
        <a:p>
          <a:r>
            <a:rPr lang="en-US"/>
            <a:t>“Smoking marijuana makes you look cool”</a:t>
          </a:r>
        </a:p>
      </dgm:t>
    </dgm:pt>
    <dgm:pt modelId="{5CDE66B9-4BF2-4B0A-8881-95F61A12C75A}" type="parTrans" cxnId="{AE1F4582-9DA4-4871-A8E9-FCE1303C10DF}">
      <dgm:prSet/>
      <dgm:spPr/>
      <dgm:t>
        <a:bodyPr/>
        <a:lstStyle/>
        <a:p>
          <a:endParaRPr lang="en-US"/>
        </a:p>
      </dgm:t>
    </dgm:pt>
    <dgm:pt modelId="{F30925D9-DD6A-4545-AD76-723510F3DF14}" type="sibTrans" cxnId="{AE1F4582-9DA4-4871-A8E9-FCE1303C10DF}">
      <dgm:prSet/>
      <dgm:spPr/>
      <dgm:t>
        <a:bodyPr/>
        <a:lstStyle/>
        <a:p>
          <a:endParaRPr lang="en-US"/>
        </a:p>
      </dgm:t>
    </dgm:pt>
    <dgm:pt modelId="{5D8FB252-DCA9-774D-9DB2-E15CF52B1DE3}" type="pres">
      <dgm:prSet presAssocID="{1470173C-3A65-4FE7-8D1E-0967AFC6B40A}" presName="diagram" presStyleCnt="0">
        <dgm:presLayoutVars>
          <dgm:dir/>
          <dgm:resizeHandles val="exact"/>
        </dgm:presLayoutVars>
      </dgm:prSet>
      <dgm:spPr/>
    </dgm:pt>
    <dgm:pt modelId="{1AB11213-ED83-9847-B7A4-24BE1FB16F48}" type="pres">
      <dgm:prSet presAssocID="{ACAEB8F0-EEEA-4300-9104-1C4ED6ACBD43}" presName="node" presStyleLbl="node1" presStyleIdx="0" presStyleCnt="5">
        <dgm:presLayoutVars>
          <dgm:bulletEnabled val="1"/>
        </dgm:presLayoutVars>
      </dgm:prSet>
      <dgm:spPr/>
    </dgm:pt>
    <dgm:pt modelId="{DDA2D8C4-0592-EE46-9AFB-9CDD4F81AE2D}" type="pres">
      <dgm:prSet presAssocID="{701E9ABD-8AE2-44D7-82DF-08422C670CBF}" presName="sibTrans" presStyleCnt="0"/>
      <dgm:spPr/>
    </dgm:pt>
    <dgm:pt modelId="{DF2DA325-3502-B74E-988A-FAA676BFEC2E}" type="pres">
      <dgm:prSet presAssocID="{BDEF4B83-CF13-485A-A9ED-49E211BAE9E9}" presName="node" presStyleLbl="node1" presStyleIdx="1" presStyleCnt="5">
        <dgm:presLayoutVars>
          <dgm:bulletEnabled val="1"/>
        </dgm:presLayoutVars>
      </dgm:prSet>
      <dgm:spPr/>
    </dgm:pt>
    <dgm:pt modelId="{8439D871-EABE-B84F-A2A1-BE03BA7989D9}" type="pres">
      <dgm:prSet presAssocID="{0A3C5B49-A797-456E-823F-EB8C7D20AA02}" presName="sibTrans" presStyleCnt="0"/>
      <dgm:spPr/>
    </dgm:pt>
    <dgm:pt modelId="{2AF25D72-54B1-2742-A9AF-E62C8C68C562}" type="pres">
      <dgm:prSet presAssocID="{2527EF96-F759-4E07-A39F-AE2C2147264F}" presName="node" presStyleLbl="node1" presStyleIdx="2" presStyleCnt="5">
        <dgm:presLayoutVars>
          <dgm:bulletEnabled val="1"/>
        </dgm:presLayoutVars>
      </dgm:prSet>
      <dgm:spPr/>
    </dgm:pt>
    <dgm:pt modelId="{28A3B77B-A6CC-AF42-95D7-4655A02884DE}" type="pres">
      <dgm:prSet presAssocID="{A8B6A2A0-93F4-4E43-8DF5-5C1FCE8E6A57}" presName="sibTrans" presStyleCnt="0"/>
      <dgm:spPr/>
    </dgm:pt>
    <dgm:pt modelId="{AC6B1179-5FA9-6843-B426-18AC3BF80D9C}" type="pres">
      <dgm:prSet presAssocID="{908EAB46-FBB1-4C0B-87D9-D68D78A97566}" presName="node" presStyleLbl="node1" presStyleIdx="3" presStyleCnt="5">
        <dgm:presLayoutVars>
          <dgm:bulletEnabled val="1"/>
        </dgm:presLayoutVars>
      </dgm:prSet>
      <dgm:spPr/>
    </dgm:pt>
    <dgm:pt modelId="{2EF794C5-6CB6-4B4B-860B-3A83B89C5F21}" type="pres">
      <dgm:prSet presAssocID="{18355CD4-C078-4EFE-970C-80D76E36EE0D}" presName="sibTrans" presStyleCnt="0"/>
      <dgm:spPr/>
    </dgm:pt>
    <dgm:pt modelId="{6E87B8DA-C6C0-4C4D-8173-6DDCA1C3D130}" type="pres">
      <dgm:prSet presAssocID="{47A05027-3E61-4DD3-8B12-D3E753E9EECF}" presName="node" presStyleLbl="node1" presStyleIdx="4" presStyleCnt="5">
        <dgm:presLayoutVars>
          <dgm:bulletEnabled val="1"/>
        </dgm:presLayoutVars>
      </dgm:prSet>
      <dgm:spPr/>
    </dgm:pt>
  </dgm:ptLst>
  <dgm:cxnLst>
    <dgm:cxn modelId="{8F3EE21B-D8D1-164C-BB77-7209C95B0D76}" type="presOf" srcId="{1470173C-3A65-4FE7-8D1E-0967AFC6B40A}" destId="{5D8FB252-DCA9-774D-9DB2-E15CF52B1DE3}" srcOrd="0" destOrd="0" presId="urn:microsoft.com/office/officeart/2005/8/layout/default"/>
    <dgm:cxn modelId="{DED4833A-B48F-5748-BD06-ADC421C559EF}" type="presOf" srcId="{47A05027-3E61-4DD3-8B12-D3E753E9EECF}" destId="{6E87B8DA-C6C0-4C4D-8173-6DDCA1C3D130}" srcOrd="0" destOrd="0" presId="urn:microsoft.com/office/officeart/2005/8/layout/default"/>
    <dgm:cxn modelId="{D801A05B-91E1-48D7-AEC1-CB1A301EF5B2}" srcId="{1470173C-3A65-4FE7-8D1E-0967AFC6B40A}" destId="{2527EF96-F759-4E07-A39F-AE2C2147264F}" srcOrd="2" destOrd="0" parTransId="{AFE834D4-EE83-4F03-A9A6-A79C3E023875}" sibTransId="{A8B6A2A0-93F4-4E43-8DF5-5C1FCE8E6A57}"/>
    <dgm:cxn modelId="{E8C1926C-17C3-8246-9F42-597BF3CD03A6}" type="presOf" srcId="{BDEF4B83-CF13-485A-A9ED-49E211BAE9E9}" destId="{DF2DA325-3502-B74E-988A-FAA676BFEC2E}" srcOrd="0" destOrd="0" presId="urn:microsoft.com/office/officeart/2005/8/layout/default"/>
    <dgm:cxn modelId="{2904394D-6AED-4944-AA12-813B14410FE2}" type="presOf" srcId="{ACAEB8F0-EEEA-4300-9104-1C4ED6ACBD43}" destId="{1AB11213-ED83-9847-B7A4-24BE1FB16F48}" srcOrd="0" destOrd="0" presId="urn:microsoft.com/office/officeart/2005/8/layout/default"/>
    <dgm:cxn modelId="{26F75474-0B18-4F42-A720-6B40DF5BA420}" type="presOf" srcId="{2527EF96-F759-4E07-A39F-AE2C2147264F}" destId="{2AF25D72-54B1-2742-A9AF-E62C8C68C562}" srcOrd="0" destOrd="0" presId="urn:microsoft.com/office/officeart/2005/8/layout/default"/>
    <dgm:cxn modelId="{AE1F4582-9DA4-4871-A8E9-FCE1303C10DF}" srcId="{1470173C-3A65-4FE7-8D1E-0967AFC6B40A}" destId="{47A05027-3E61-4DD3-8B12-D3E753E9EECF}" srcOrd="4" destOrd="0" parTransId="{5CDE66B9-4BF2-4B0A-8881-95F61A12C75A}" sibTransId="{F30925D9-DD6A-4545-AD76-723510F3DF14}"/>
    <dgm:cxn modelId="{CEF8569B-D48B-B849-A990-D4AB30A77705}" type="presOf" srcId="{908EAB46-FBB1-4C0B-87D9-D68D78A97566}" destId="{AC6B1179-5FA9-6843-B426-18AC3BF80D9C}" srcOrd="0" destOrd="0" presId="urn:microsoft.com/office/officeart/2005/8/layout/default"/>
    <dgm:cxn modelId="{DB3F939D-BF0B-4094-80BF-B6E4A4CC99AF}" srcId="{1470173C-3A65-4FE7-8D1E-0967AFC6B40A}" destId="{908EAB46-FBB1-4C0B-87D9-D68D78A97566}" srcOrd="3" destOrd="0" parTransId="{05AA7194-3AFD-4174-A9C3-2C87F4C2D982}" sibTransId="{18355CD4-C078-4EFE-970C-80D76E36EE0D}"/>
    <dgm:cxn modelId="{70564FAA-84D1-4026-9394-46228F1D0161}" srcId="{1470173C-3A65-4FE7-8D1E-0967AFC6B40A}" destId="{ACAEB8F0-EEEA-4300-9104-1C4ED6ACBD43}" srcOrd="0" destOrd="0" parTransId="{2E6DDCCD-2F92-4D62-814D-2BD622E1615B}" sibTransId="{701E9ABD-8AE2-44D7-82DF-08422C670CBF}"/>
    <dgm:cxn modelId="{6D4DF5FA-33A3-4493-BCD8-F0835A34C247}" srcId="{1470173C-3A65-4FE7-8D1E-0967AFC6B40A}" destId="{BDEF4B83-CF13-485A-A9ED-49E211BAE9E9}" srcOrd="1" destOrd="0" parTransId="{C1F40C89-0750-4628-A600-1AD27C4791F7}" sibTransId="{0A3C5B49-A797-456E-823F-EB8C7D20AA02}"/>
    <dgm:cxn modelId="{C51B380C-4F2A-4A45-985E-71AC9A5E125F}" type="presParOf" srcId="{5D8FB252-DCA9-774D-9DB2-E15CF52B1DE3}" destId="{1AB11213-ED83-9847-B7A4-24BE1FB16F48}" srcOrd="0" destOrd="0" presId="urn:microsoft.com/office/officeart/2005/8/layout/default"/>
    <dgm:cxn modelId="{D7087E00-98A2-C046-A76D-2B6FA5637F62}" type="presParOf" srcId="{5D8FB252-DCA9-774D-9DB2-E15CF52B1DE3}" destId="{DDA2D8C4-0592-EE46-9AFB-9CDD4F81AE2D}" srcOrd="1" destOrd="0" presId="urn:microsoft.com/office/officeart/2005/8/layout/default"/>
    <dgm:cxn modelId="{E2C73E0C-96AA-2242-953C-1D54EF88BBF6}" type="presParOf" srcId="{5D8FB252-DCA9-774D-9DB2-E15CF52B1DE3}" destId="{DF2DA325-3502-B74E-988A-FAA676BFEC2E}" srcOrd="2" destOrd="0" presId="urn:microsoft.com/office/officeart/2005/8/layout/default"/>
    <dgm:cxn modelId="{EC92E31D-3A7C-BD42-846D-ABB24BC2A938}" type="presParOf" srcId="{5D8FB252-DCA9-774D-9DB2-E15CF52B1DE3}" destId="{8439D871-EABE-B84F-A2A1-BE03BA7989D9}" srcOrd="3" destOrd="0" presId="urn:microsoft.com/office/officeart/2005/8/layout/default"/>
    <dgm:cxn modelId="{094CBA4E-7733-FD49-88A7-A93AD38142DE}" type="presParOf" srcId="{5D8FB252-DCA9-774D-9DB2-E15CF52B1DE3}" destId="{2AF25D72-54B1-2742-A9AF-E62C8C68C562}" srcOrd="4" destOrd="0" presId="urn:microsoft.com/office/officeart/2005/8/layout/default"/>
    <dgm:cxn modelId="{28B9A302-C58F-4440-9E7D-00DF7FA248AD}" type="presParOf" srcId="{5D8FB252-DCA9-774D-9DB2-E15CF52B1DE3}" destId="{28A3B77B-A6CC-AF42-95D7-4655A02884DE}" srcOrd="5" destOrd="0" presId="urn:microsoft.com/office/officeart/2005/8/layout/default"/>
    <dgm:cxn modelId="{CDE0E640-1B8D-934B-AC5F-D214AE136943}" type="presParOf" srcId="{5D8FB252-DCA9-774D-9DB2-E15CF52B1DE3}" destId="{AC6B1179-5FA9-6843-B426-18AC3BF80D9C}" srcOrd="6" destOrd="0" presId="urn:microsoft.com/office/officeart/2005/8/layout/default"/>
    <dgm:cxn modelId="{EC91893B-40F7-D441-986F-7133E9531AFF}" type="presParOf" srcId="{5D8FB252-DCA9-774D-9DB2-E15CF52B1DE3}" destId="{2EF794C5-6CB6-4B4B-860B-3A83B89C5F21}" srcOrd="7" destOrd="0" presId="urn:microsoft.com/office/officeart/2005/8/layout/default"/>
    <dgm:cxn modelId="{F07751C9-8A78-E14E-AB93-5BDD401C4DE0}" type="presParOf" srcId="{5D8FB252-DCA9-774D-9DB2-E15CF52B1DE3}" destId="{6E87B8DA-C6C0-4C4D-8173-6DDCA1C3D130}" srcOrd="8"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D8B146A-6E76-E246-A231-ABB147E6CED6}" type="doc">
      <dgm:prSet loTypeId="urn:microsoft.com/office/officeart/2005/8/layout/hierarchy1" loCatId="hierarchy" qsTypeId="urn:microsoft.com/office/officeart/2005/8/quickstyle/3d1" qsCatId="3D" csTypeId="urn:microsoft.com/office/officeart/2005/8/colors/colorful5" csCatId="colorful" phldr="1"/>
      <dgm:spPr/>
      <dgm:t>
        <a:bodyPr/>
        <a:lstStyle/>
        <a:p>
          <a:endParaRPr lang="en-US"/>
        </a:p>
      </dgm:t>
    </dgm:pt>
    <dgm:pt modelId="{85C24FD6-872C-FD4E-AD5E-5A0A83B46187}">
      <dgm:prSet custT="1"/>
      <dgm:spPr/>
      <dgm:t>
        <a:bodyPr/>
        <a:lstStyle/>
        <a:p>
          <a:r>
            <a:rPr lang="en-US" sz="1800" dirty="0"/>
            <a:t>Do we evaluate an object (attitude) and then behave</a:t>
          </a:r>
          <a:r>
            <a:rPr lang="en-US" sz="1600" dirty="0"/>
            <a:t>?</a:t>
          </a:r>
        </a:p>
      </dgm:t>
    </dgm:pt>
    <dgm:pt modelId="{131B0B83-9E35-5D41-8FE6-204665DA2C8D}" type="parTrans" cxnId="{AB47F36A-72C7-EA46-833A-F08B829E5719}">
      <dgm:prSet/>
      <dgm:spPr/>
      <dgm:t>
        <a:bodyPr/>
        <a:lstStyle/>
        <a:p>
          <a:endParaRPr lang="en-US"/>
        </a:p>
      </dgm:t>
    </dgm:pt>
    <dgm:pt modelId="{A985083C-7360-FD43-A46A-D25CB575CBA2}" type="sibTrans" cxnId="{AB47F36A-72C7-EA46-833A-F08B829E5719}">
      <dgm:prSet/>
      <dgm:spPr/>
      <dgm:t>
        <a:bodyPr/>
        <a:lstStyle/>
        <a:p>
          <a:endParaRPr lang="en-US"/>
        </a:p>
      </dgm:t>
    </dgm:pt>
    <dgm:pt modelId="{7E6945E5-1BF0-5343-A69F-28AE69EC5B54}">
      <dgm:prSet custT="1"/>
      <dgm:spPr/>
      <dgm:t>
        <a:bodyPr/>
        <a:lstStyle/>
        <a:p>
          <a:r>
            <a:rPr lang="en-US" sz="1800" dirty="0"/>
            <a:t>Do we behave toward an object and then infer our attitudes?</a:t>
          </a:r>
        </a:p>
      </dgm:t>
    </dgm:pt>
    <dgm:pt modelId="{43736F07-55AA-914C-8E96-C74EE65DF2A1}" type="parTrans" cxnId="{C297587D-A1D0-9741-8BFE-F6A24492EFF5}">
      <dgm:prSet/>
      <dgm:spPr/>
      <dgm:t>
        <a:bodyPr/>
        <a:lstStyle/>
        <a:p>
          <a:endParaRPr lang="en-US"/>
        </a:p>
      </dgm:t>
    </dgm:pt>
    <dgm:pt modelId="{5FB2BE63-B5A3-7C4C-9E55-457F332FCA6D}" type="sibTrans" cxnId="{C297587D-A1D0-9741-8BFE-F6A24492EFF5}">
      <dgm:prSet/>
      <dgm:spPr/>
      <dgm:t>
        <a:bodyPr/>
        <a:lstStyle/>
        <a:p>
          <a:endParaRPr lang="en-US"/>
        </a:p>
      </dgm:t>
    </dgm:pt>
    <dgm:pt modelId="{7552D22B-924D-7146-9FF8-18E563477038}">
      <dgm:prSet custT="1"/>
      <dgm:spPr/>
      <dgm:t>
        <a:bodyPr/>
        <a:lstStyle/>
        <a:p>
          <a:r>
            <a:rPr lang="en-US" sz="2000" dirty="0"/>
            <a:t>Chicken or the egg conundrum …</a:t>
          </a:r>
        </a:p>
      </dgm:t>
    </dgm:pt>
    <dgm:pt modelId="{8EFAD316-F0B1-7F42-9B39-54CC0676DE84}" type="parTrans" cxnId="{C53445D5-0482-A346-B9BB-DE823532124A}">
      <dgm:prSet/>
      <dgm:spPr/>
      <dgm:t>
        <a:bodyPr/>
        <a:lstStyle/>
        <a:p>
          <a:endParaRPr lang="en-US"/>
        </a:p>
      </dgm:t>
    </dgm:pt>
    <dgm:pt modelId="{F3D43131-DCD4-CA42-BD0D-6CFA55D5BC38}" type="sibTrans" cxnId="{C53445D5-0482-A346-B9BB-DE823532124A}">
      <dgm:prSet/>
      <dgm:spPr/>
      <dgm:t>
        <a:bodyPr/>
        <a:lstStyle/>
        <a:p>
          <a:endParaRPr lang="en-US"/>
        </a:p>
      </dgm:t>
    </dgm:pt>
    <dgm:pt modelId="{ECE6FDB0-0B51-0242-9411-880B19A66BE2}" type="pres">
      <dgm:prSet presAssocID="{BD8B146A-6E76-E246-A231-ABB147E6CED6}" presName="hierChild1" presStyleCnt="0">
        <dgm:presLayoutVars>
          <dgm:chPref val="1"/>
          <dgm:dir/>
          <dgm:animOne val="branch"/>
          <dgm:animLvl val="lvl"/>
          <dgm:resizeHandles/>
        </dgm:presLayoutVars>
      </dgm:prSet>
      <dgm:spPr/>
    </dgm:pt>
    <dgm:pt modelId="{4C4CD4DB-EBA6-4B4E-B32F-49E5578BBDBC}" type="pres">
      <dgm:prSet presAssocID="{85C24FD6-872C-FD4E-AD5E-5A0A83B46187}" presName="hierRoot1" presStyleCnt="0"/>
      <dgm:spPr/>
    </dgm:pt>
    <dgm:pt modelId="{82B82BF3-865B-C540-92DE-CADE228F5981}" type="pres">
      <dgm:prSet presAssocID="{85C24FD6-872C-FD4E-AD5E-5A0A83B46187}" presName="composite" presStyleCnt="0"/>
      <dgm:spPr/>
    </dgm:pt>
    <dgm:pt modelId="{AFA853ED-10B4-CC42-8048-53EE49A362D8}" type="pres">
      <dgm:prSet presAssocID="{85C24FD6-872C-FD4E-AD5E-5A0A83B46187}" presName="background" presStyleLbl="node0" presStyleIdx="0" presStyleCnt="3"/>
      <dgm:spPr/>
    </dgm:pt>
    <dgm:pt modelId="{D1EEDB47-B2C2-8C48-B55A-421E351E760B}" type="pres">
      <dgm:prSet presAssocID="{85C24FD6-872C-FD4E-AD5E-5A0A83B46187}" presName="text" presStyleLbl="fgAcc0" presStyleIdx="0" presStyleCnt="3" custScaleX="229990" custScaleY="477110" custLinFactY="-78795" custLinFactNeighborX="-2161" custLinFactNeighborY="-100000">
        <dgm:presLayoutVars>
          <dgm:chPref val="3"/>
        </dgm:presLayoutVars>
      </dgm:prSet>
      <dgm:spPr/>
    </dgm:pt>
    <dgm:pt modelId="{FF84469B-7E75-5549-9669-913396C659D0}" type="pres">
      <dgm:prSet presAssocID="{85C24FD6-872C-FD4E-AD5E-5A0A83B46187}" presName="hierChild2" presStyleCnt="0"/>
      <dgm:spPr/>
    </dgm:pt>
    <dgm:pt modelId="{F6ECEDEA-746B-1D47-A811-D9243C47ADB7}" type="pres">
      <dgm:prSet presAssocID="{7E6945E5-1BF0-5343-A69F-28AE69EC5B54}" presName="hierRoot1" presStyleCnt="0"/>
      <dgm:spPr/>
    </dgm:pt>
    <dgm:pt modelId="{F14D3F7D-21F9-DA4D-AF08-5D3E9D26E37F}" type="pres">
      <dgm:prSet presAssocID="{7E6945E5-1BF0-5343-A69F-28AE69EC5B54}" presName="composite" presStyleCnt="0"/>
      <dgm:spPr/>
    </dgm:pt>
    <dgm:pt modelId="{BF17990A-0F17-7840-8003-AAAA655DAD99}" type="pres">
      <dgm:prSet presAssocID="{7E6945E5-1BF0-5343-A69F-28AE69EC5B54}" presName="background" presStyleLbl="node0" presStyleIdx="1" presStyleCnt="3"/>
      <dgm:spPr/>
    </dgm:pt>
    <dgm:pt modelId="{2F0FCE35-0360-304D-8227-9ADBAFD3D3A9}" type="pres">
      <dgm:prSet presAssocID="{7E6945E5-1BF0-5343-A69F-28AE69EC5B54}" presName="text" presStyleLbl="fgAcc0" presStyleIdx="1" presStyleCnt="3" custScaleX="231276" custScaleY="471747" custLinFactY="-73392" custLinFactNeighborX="35284" custLinFactNeighborY="-100000">
        <dgm:presLayoutVars>
          <dgm:chPref val="3"/>
        </dgm:presLayoutVars>
      </dgm:prSet>
      <dgm:spPr/>
    </dgm:pt>
    <dgm:pt modelId="{B619A4EC-59CD-744E-8D9F-64A7C2050B11}" type="pres">
      <dgm:prSet presAssocID="{7E6945E5-1BF0-5343-A69F-28AE69EC5B54}" presName="hierChild2" presStyleCnt="0"/>
      <dgm:spPr/>
    </dgm:pt>
    <dgm:pt modelId="{C011BC13-6433-B043-B495-7E112BFBBB56}" type="pres">
      <dgm:prSet presAssocID="{7552D22B-924D-7146-9FF8-18E563477038}" presName="hierRoot1" presStyleCnt="0"/>
      <dgm:spPr/>
    </dgm:pt>
    <dgm:pt modelId="{49556EC2-BF4B-884E-9671-D055CBAE06F2}" type="pres">
      <dgm:prSet presAssocID="{7552D22B-924D-7146-9FF8-18E563477038}" presName="composite" presStyleCnt="0"/>
      <dgm:spPr/>
    </dgm:pt>
    <dgm:pt modelId="{8F45B2E5-4722-C94E-BAB4-936A61CC40AD}" type="pres">
      <dgm:prSet presAssocID="{7552D22B-924D-7146-9FF8-18E563477038}" presName="background" presStyleLbl="node0" presStyleIdx="2" presStyleCnt="3"/>
      <dgm:spPr/>
    </dgm:pt>
    <dgm:pt modelId="{13C4B42A-E2E2-4C48-B894-7C3E781D563F}" type="pres">
      <dgm:prSet presAssocID="{7552D22B-924D-7146-9FF8-18E563477038}" presName="text" presStyleLbl="fgAcc0" presStyleIdx="2" presStyleCnt="3" custScaleX="345223" custScaleY="328543" custLinFactX="-180336" custLinFactY="200000" custLinFactNeighborX="-200000" custLinFactNeighborY="204601">
        <dgm:presLayoutVars>
          <dgm:chPref val="3"/>
        </dgm:presLayoutVars>
      </dgm:prSet>
      <dgm:spPr/>
    </dgm:pt>
    <dgm:pt modelId="{82373DD6-2FCE-1340-89B3-69EF4E3E46E4}" type="pres">
      <dgm:prSet presAssocID="{7552D22B-924D-7146-9FF8-18E563477038}" presName="hierChild2" presStyleCnt="0"/>
      <dgm:spPr/>
    </dgm:pt>
  </dgm:ptLst>
  <dgm:cxnLst>
    <dgm:cxn modelId="{6BC49B21-202D-FE4B-8050-8FBFD6B0DFD8}" type="presOf" srcId="{BD8B146A-6E76-E246-A231-ABB147E6CED6}" destId="{ECE6FDB0-0B51-0242-9411-880B19A66BE2}" srcOrd="0" destOrd="0" presId="urn:microsoft.com/office/officeart/2005/8/layout/hierarchy1"/>
    <dgm:cxn modelId="{AB47F36A-72C7-EA46-833A-F08B829E5719}" srcId="{BD8B146A-6E76-E246-A231-ABB147E6CED6}" destId="{85C24FD6-872C-FD4E-AD5E-5A0A83B46187}" srcOrd="0" destOrd="0" parTransId="{131B0B83-9E35-5D41-8FE6-204665DA2C8D}" sibTransId="{A985083C-7360-FD43-A46A-D25CB575CBA2}"/>
    <dgm:cxn modelId="{642D0057-6E2A-8341-A627-B3CD56B22B68}" type="presOf" srcId="{7552D22B-924D-7146-9FF8-18E563477038}" destId="{13C4B42A-E2E2-4C48-B894-7C3E781D563F}" srcOrd="0" destOrd="0" presId="urn:microsoft.com/office/officeart/2005/8/layout/hierarchy1"/>
    <dgm:cxn modelId="{C297587D-A1D0-9741-8BFE-F6A24492EFF5}" srcId="{BD8B146A-6E76-E246-A231-ABB147E6CED6}" destId="{7E6945E5-1BF0-5343-A69F-28AE69EC5B54}" srcOrd="1" destOrd="0" parTransId="{43736F07-55AA-914C-8E96-C74EE65DF2A1}" sibTransId="{5FB2BE63-B5A3-7C4C-9E55-457F332FCA6D}"/>
    <dgm:cxn modelId="{6F764ABE-2FBF-D340-9796-740845800AA1}" type="presOf" srcId="{7E6945E5-1BF0-5343-A69F-28AE69EC5B54}" destId="{2F0FCE35-0360-304D-8227-9ADBAFD3D3A9}" srcOrd="0" destOrd="0" presId="urn:microsoft.com/office/officeart/2005/8/layout/hierarchy1"/>
    <dgm:cxn modelId="{C53445D5-0482-A346-B9BB-DE823532124A}" srcId="{BD8B146A-6E76-E246-A231-ABB147E6CED6}" destId="{7552D22B-924D-7146-9FF8-18E563477038}" srcOrd="2" destOrd="0" parTransId="{8EFAD316-F0B1-7F42-9B39-54CC0676DE84}" sibTransId="{F3D43131-DCD4-CA42-BD0D-6CFA55D5BC38}"/>
    <dgm:cxn modelId="{1ECF51F9-F546-174D-90FC-0756E20D5554}" type="presOf" srcId="{85C24FD6-872C-FD4E-AD5E-5A0A83B46187}" destId="{D1EEDB47-B2C2-8C48-B55A-421E351E760B}" srcOrd="0" destOrd="0" presId="urn:microsoft.com/office/officeart/2005/8/layout/hierarchy1"/>
    <dgm:cxn modelId="{FD30E803-D4C5-2C4C-BAC4-34FE743D29AE}" type="presParOf" srcId="{ECE6FDB0-0B51-0242-9411-880B19A66BE2}" destId="{4C4CD4DB-EBA6-4B4E-B32F-49E5578BBDBC}" srcOrd="0" destOrd="0" presId="urn:microsoft.com/office/officeart/2005/8/layout/hierarchy1"/>
    <dgm:cxn modelId="{84EEED18-2201-1646-B879-9989C1B6BB86}" type="presParOf" srcId="{4C4CD4DB-EBA6-4B4E-B32F-49E5578BBDBC}" destId="{82B82BF3-865B-C540-92DE-CADE228F5981}" srcOrd="0" destOrd="0" presId="urn:microsoft.com/office/officeart/2005/8/layout/hierarchy1"/>
    <dgm:cxn modelId="{D71C7680-D4B9-5848-9384-9CBAB35C7598}" type="presParOf" srcId="{82B82BF3-865B-C540-92DE-CADE228F5981}" destId="{AFA853ED-10B4-CC42-8048-53EE49A362D8}" srcOrd="0" destOrd="0" presId="urn:microsoft.com/office/officeart/2005/8/layout/hierarchy1"/>
    <dgm:cxn modelId="{CDBBA2DE-F185-164A-8420-CFD6B0D4047E}" type="presParOf" srcId="{82B82BF3-865B-C540-92DE-CADE228F5981}" destId="{D1EEDB47-B2C2-8C48-B55A-421E351E760B}" srcOrd="1" destOrd="0" presId="urn:microsoft.com/office/officeart/2005/8/layout/hierarchy1"/>
    <dgm:cxn modelId="{E559C921-148C-CF41-BCC2-5C3C547E5B3A}" type="presParOf" srcId="{4C4CD4DB-EBA6-4B4E-B32F-49E5578BBDBC}" destId="{FF84469B-7E75-5549-9669-913396C659D0}" srcOrd="1" destOrd="0" presId="urn:microsoft.com/office/officeart/2005/8/layout/hierarchy1"/>
    <dgm:cxn modelId="{938AAD03-4A84-9142-AE8F-4162194F6720}" type="presParOf" srcId="{ECE6FDB0-0B51-0242-9411-880B19A66BE2}" destId="{F6ECEDEA-746B-1D47-A811-D9243C47ADB7}" srcOrd="1" destOrd="0" presId="urn:microsoft.com/office/officeart/2005/8/layout/hierarchy1"/>
    <dgm:cxn modelId="{35EECDC4-013F-9F4F-B50A-35DB720EF679}" type="presParOf" srcId="{F6ECEDEA-746B-1D47-A811-D9243C47ADB7}" destId="{F14D3F7D-21F9-DA4D-AF08-5D3E9D26E37F}" srcOrd="0" destOrd="0" presId="urn:microsoft.com/office/officeart/2005/8/layout/hierarchy1"/>
    <dgm:cxn modelId="{00F71A6B-5A52-0F43-88C3-E2123E52F30A}" type="presParOf" srcId="{F14D3F7D-21F9-DA4D-AF08-5D3E9D26E37F}" destId="{BF17990A-0F17-7840-8003-AAAA655DAD99}" srcOrd="0" destOrd="0" presId="urn:microsoft.com/office/officeart/2005/8/layout/hierarchy1"/>
    <dgm:cxn modelId="{F949C198-C251-D44F-9859-D402F9980242}" type="presParOf" srcId="{F14D3F7D-21F9-DA4D-AF08-5D3E9D26E37F}" destId="{2F0FCE35-0360-304D-8227-9ADBAFD3D3A9}" srcOrd="1" destOrd="0" presId="urn:microsoft.com/office/officeart/2005/8/layout/hierarchy1"/>
    <dgm:cxn modelId="{9466B86F-2BEB-1C4F-B773-6D648AC8E32F}" type="presParOf" srcId="{F6ECEDEA-746B-1D47-A811-D9243C47ADB7}" destId="{B619A4EC-59CD-744E-8D9F-64A7C2050B11}" srcOrd="1" destOrd="0" presId="urn:microsoft.com/office/officeart/2005/8/layout/hierarchy1"/>
    <dgm:cxn modelId="{F7616568-F734-1D41-855F-8E077E572C22}" type="presParOf" srcId="{ECE6FDB0-0B51-0242-9411-880B19A66BE2}" destId="{C011BC13-6433-B043-B495-7E112BFBBB56}" srcOrd="2" destOrd="0" presId="urn:microsoft.com/office/officeart/2005/8/layout/hierarchy1"/>
    <dgm:cxn modelId="{210CB50E-F0A6-4440-9BDC-F1085A65C5AC}" type="presParOf" srcId="{C011BC13-6433-B043-B495-7E112BFBBB56}" destId="{49556EC2-BF4B-884E-9671-D055CBAE06F2}" srcOrd="0" destOrd="0" presId="urn:microsoft.com/office/officeart/2005/8/layout/hierarchy1"/>
    <dgm:cxn modelId="{8AC00FA0-4EE0-D64A-8C31-0D79893BFC64}" type="presParOf" srcId="{49556EC2-BF4B-884E-9671-D055CBAE06F2}" destId="{8F45B2E5-4722-C94E-BAB4-936A61CC40AD}" srcOrd="0" destOrd="0" presId="urn:microsoft.com/office/officeart/2005/8/layout/hierarchy1"/>
    <dgm:cxn modelId="{D14730B5-2EB6-664C-8958-9F022AF6F8B6}" type="presParOf" srcId="{49556EC2-BF4B-884E-9671-D055CBAE06F2}" destId="{13C4B42A-E2E2-4C48-B894-7C3E781D563F}" srcOrd="1" destOrd="0" presId="urn:microsoft.com/office/officeart/2005/8/layout/hierarchy1"/>
    <dgm:cxn modelId="{EA8ECCF2-A68D-6B45-B55D-2D2881078194}" type="presParOf" srcId="{C011BC13-6433-B043-B495-7E112BFBBB56}" destId="{82373DD6-2FCE-1340-89B3-69EF4E3E46E4}" srcOrd="1" destOrd="0" presId="urn:microsoft.com/office/officeart/2005/8/layout/hierarchy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E9AD1FB-4A1D-4C01-9493-F0625AEC4B8E}"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5C86BFEF-D63C-44E2-ACEC-43F6068753C6}">
      <dgm:prSet custT="1"/>
      <dgm:spPr/>
      <dgm:t>
        <a:bodyPr/>
        <a:lstStyle/>
        <a:p>
          <a:r>
            <a:rPr lang="en-US" sz="4400" b="1" dirty="0"/>
            <a:t>“You have been looking at your data incorrectly”</a:t>
          </a:r>
          <a:endParaRPr lang="en-US" sz="4400" dirty="0"/>
        </a:p>
      </dgm:t>
    </dgm:pt>
    <dgm:pt modelId="{34648C70-153D-4194-9353-2A0B1AB4D480}" type="parTrans" cxnId="{2FFB6A96-7E75-434C-95F8-275C1478972C}">
      <dgm:prSet/>
      <dgm:spPr/>
      <dgm:t>
        <a:bodyPr/>
        <a:lstStyle/>
        <a:p>
          <a:endParaRPr lang="en-US"/>
        </a:p>
      </dgm:t>
    </dgm:pt>
    <dgm:pt modelId="{2CEBD1AF-52D8-460F-B62B-24F97CAE7600}" type="sibTrans" cxnId="{2FFB6A96-7E75-434C-95F8-275C1478972C}">
      <dgm:prSet/>
      <dgm:spPr/>
      <dgm:t>
        <a:bodyPr/>
        <a:lstStyle/>
        <a:p>
          <a:endParaRPr lang="en-US"/>
        </a:p>
      </dgm:t>
    </dgm:pt>
    <dgm:pt modelId="{2DE5ECDF-926E-9C42-A9A4-E350603927A7}" type="pres">
      <dgm:prSet presAssocID="{7E9AD1FB-4A1D-4C01-9493-F0625AEC4B8E}" presName="outerComposite" presStyleCnt="0">
        <dgm:presLayoutVars>
          <dgm:chMax val="5"/>
          <dgm:dir/>
          <dgm:resizeHandles val="exact"/>
        </dgm:presLayoutVars>
      </dgm:prSet>
      <dgm:spPr/>
    </dgm:pt>
    <dgm:pt modelId="{B270B93F-C1E0-C840-9A7C-5C329BB4214C}" type="pres">
      <dgm:prSet presAssocID="{7E9AD1FB-4A1D-4C01-9493-F0625AEC4B8E}" presName="dummyMaxCanvas" presStyleCnt="0">
        <dgm:presLayoutVars/>
      </dgm:prSet>
      <dgm:spPr/>
    </dgm:pt>
    <dgm:pt modelId="{632A35EB-EDD5-4D89-BFD2-8EC35ADF8B81}" type="pres">
      <dgm:prSet presAssocID="{7E9AD1FB-4A1D-4C01-9493-F0625AEC4B8E}" presName="OneNode_1" presStyleLbl="node1" presStyleIdx="0" presStyleCnt="1" custScaleY="159541">
        <dgm:presLayoutVars>
          <dgm:bulletEnabled val="1"/>
        </dgm:presLayoutVars>
      </dgm:prSet>
      <dgm:spPr/>
    </dgm:pt>
  </dgm:ptLst>
  <dgm:cxnLst>
    <dgm:cxn modelId="{915D0003-6D68-42DC-B70E-2DCACB9296F3}" type="presOf" srcId="{5C86BFEF-D63C-44E2-ACEC-43F6068753C6}" destId="{632A35EB-EDD5-4D89-BFD2-8EC35ADF8B81}" srcOrd="0" destOrd="0" presId="urn:microsoft.com/office/officeart/2005/8/layout/vProcess5"/>
    <dgm:cxn modelId="{2FFB6A96-7E75-434C-95F8-275C1478972C}" srcId="{7E9AD1FB-4A1D-4C01-9493-F0625AEC4B8E}" destId="{5C86BFEF-D63C-44E2-ACEC-43F6068753C6}" srcOrd="0" destOrd="0" parTransId="{34648C70-153D-4194-9353-2A0B1AB4D480}" sibTransId="{2CEBD1AF-52D8-460F-B62B-24F97CAE7600}"/>
    <dgm:cxn modelId="{0C61D0F5-86CC-0B44-A21E-AA5777997CAE}" type="presOf" srcId="{7E9AD1FB-4A1D-4C01-9493-F0625AEC4B8E}" destId="{2DE5ECDF-926E-9C42-A9A4-E350603927A7}" srcOrd="0" destOrd="0" presId="urn:microsoft.com/office/officeart/2005/8/layout/vProcess5"/>
    <dgm:cxn modelId="{D249743C-8D33-0A4A-BB27-E4254E6D5271}" type="presParOf" srcId="{2DE5ECDF-926E-9C42-A9A4-E350603927A7}" destId="{B270B93F-C1E0-C840-9A7C-5C329BB4214C}" srcOrd="0" destOrd="0" presId="urn:microsoft.com/office/officeart/2005/8/layout/vProcess5"/>
    <dgm:cxn modelId="{2B126852-3C99-4A4A-AEAA-1793B625F3C9}" type="presParOf" srcId="{2DE5ECDF-926E-9C42-A9A4-E350603927A7}" destId="{632A35EB-EDD5-4D89-BFD2-8EC35ADF8B81}" srcOrd="1"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FFEB10-462C-334D-A692-C0EB503EF151}">
      <dsp:nvSpPr>
        <dsp:cNvPr id="0" name=""/>
        <dsp:cNvSpPr/>
      </dsp:nvSpPr>
      <dsp:spPr>
        <a:xfrm>
          <a:off x="3698" y="463465"/>
          <a:ext cx="2002408" cy="1201444"/>
        </a:xfrm>
        <a:prstGeom prst="rect">
          <a:avLst/>
        </a:prstGeom>
        <a:gradFill rotWithShape="0">
          <a:gsLst>
            <a:gs pos="0">
              <a:schemeClr val="accent2">
                <a:hueOff val="0"/>
                <a:satOff val="0"/>
                <a:lumOff val="0"/>
                <a:alphaOff val="0"/>
                <a:tint val="96000"/>
                <a:satMod val="100000"/>
                <a:lumMod val="104000"/>
              </a:schemeClr>
            </a:gs>
            <a:gs pos="78000">
              <a:schemeClr val="accent2">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Depression</a:t>
          </a:r>
          <a:endParaRPr lang="en-US" sz="1800" kern="1200"/>
        </a:p>
      </dsp:txBody>
      <dsp:txXfrm>
        <a:off x="3698" y="463465"/>
        <a:ext cx="2002408" cy="1201444"/>
      </dsp:txXfrm>
    </dsp:sp>
    <dsp:sp modelId="{C759CEF1-99F5-8341-A177-41E30260DB5D}">
      <dsp:nvSpPr>
        <dsp:cNvPr id="0" name=""/>
        <dsp:cNvSpPr/>
      </dsp:nvSpPr>
      <dsp:spPr>
        <a:xfrm>
          <a:off x="2206347" y="463465"/>
          <a:ext cx="2002408" cy="1201444"/>
        </a:xfrm>
        <a:prstGeom prst="rect">
          <a:avLst/>
        </a:prstGeom>
        <a:gradFill rotWithShape="0">
          <a:gsLst>
            <a:gs pos="0">
              <a:schemeClr val="accent3">
                <a:hueOff val="0"/>
                <a:satOff val="0"/>
                <a:lumOff val="0"/>
                <a:alphaOff val="0"/>
                <a:tint val="96000"/>
                <a:satMod val="100000"/>
                <a:lumMod val="104000"/>
              </a:schemeClr>
            </a:gs>
            <a:gs pos="78000">
              <a:schemeClr val="accent3">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Cognitive Efficacy</a:t>
          </a:r>
          <a:endParaRPr lang="en-US" sz="1800" kern="1200"/>
        </a:p>
      </dsp:txBody>
      <dsp:txXfrm>
        <a:off x="2206347" y="463465"/>
        <a:ext cx="2002408" cy="1201444"/>
      </dsp:txXfrm>
    </dsp:sp>
    <dsp:sp modelId="{1C6FBB27-5A6A-134E-9B7C-8E77B67689C8}">
      <dsp:nvSpPr>
        <dsp:cNvPr id="0" name=""/>
        <dsp:cNvSpPr/>
      </dsp:nvSpPr>
      <dsp:spPr>
        <a:xfrm>
          <a:off x="4408995" y="463465"/>
          <a:ext cx="2002408" cy="1201444"/>
        </a:xfrm>
        <a:prstGeom prst="rect">
          <a:avLst/>
        </a:prstGeom>
        <a:gradFill rotWithShape="0">
          <a:gsLst>
            <a:gs pos="0">
              <a:schemeClr val="accent4">
                <a:hueOff val="0"/>
                <a:satOff val="0"/>
                <a:lumOff val="0"/>
                <a:alphaOff val="0"/>
                <a:tint val="96000"/>
                <a:satMod val="100000"/>
                <a:lumMod val="104000"/>
              </a:schemeClr>
            </a:gs>
            <a:gs pos="78000">
              <a:schemeClr val="accent4">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Sexual Risk-Taking</a:t>
          </a:r>
          <a:endParaRPr lang="en-US" sz="1800" kern="1200"/>
        </a:p>
      </dsp:txBody>
      <dsp:txXfrm>
        <a:off x="4408995" y="463465"/>
        <a:ext cx="2002408" cy="1201444"/>
      </dsp:txXfrm>
    </dsp:sp>
    <dsp:sp modelId="{2C0C3F87-9360-2141-8FC2-49865B75FB8E}">
      <dsp:nvSpPr>
        <dsp:cNvPr id="0" name=""/>
        <dsp:cNvSpPr/>
      </dsp:nvSpPr>
      <dsp:spPr>
        <a:xfrm>
          <a:off x="6611644" y="463465"/>
          <a:ext cx="2002408" cy="1201444"/>
        </a:xfrm>
        <a:prstGeom prst="rect">
          <a:avLst/>
        </a:prstGeom>
        <a:gradFill rotWithShape="0">
          <a:gsLst>
            <a:gs pos="0">
              <a:schemeClr val="accent5">
                <a:hueOff val="0"/>
                <a:satOff val="0"/>
                <a:lumOff val="0"/>
                <a:alphaOff val="0"/>
                <a:tint val="96000"/>
                <a:satMod val="100000"/>
                <a:lumMod val="104000"/>
              </a:schemeClr>
            </a:gs>
            <a:gs pos="78000">
              <a:schemeClr val="accent5">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Self-Management</a:t>
          </a:r>
          <a:endParaRPr lang="en-US" sz="1800" kern="1200" dirty="0"/>
        </a:p>
      </dsp:txBody>
      <dsp:txXfrm>
        <a:off x="6611644" y="463465"/>
        <a:ext cx="2002408" cy="1201444"/>
      </dsp:txXfrm>
    </dsp:sp>
    <dsp:sp modelId="{299CBC2C-D2B9-5640-A8CE-D456972F9AE0}">
      <dsp:nvSpPr>
        <dsp:cNvPr id="0" name=""/>
        <dsp:cNvSpPr/>
      </dsp:nvSpPr>
      <dsp:spPr>
        <a:xfrm>
          <a:off x="8814293" y="463465"/>
          <a:ext cx="2002408" cy="1201444"/>
        </a:xfrm>
        <a:prstGeom prst="rect">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Aptitude in Medicine</a:t>
          </a:r>
          <a:endParaRPr lang="en-US" sz="1800" kern="1200"/>
        </a:p>
      </dsp:txBody>
      <dsp:txXfrm>
        <a:off x="8814293" y="463465"/>
        <a:ext cx="2002408" cy="1201444"/>
      </dsp:txXfrm>
    </dsp:sp>
    <dsp:sp modelId="{6A3B2B13-51C2-0D4D-B5FB-4AC110F6BF62}">
      <dsp:nvSpPr>
        <dsp:cNvPr id="0" name=""/>
        <dsp:cNvSpPr/>
      </dsp:nvSpPr>
      <dsp:spPr>
        <a:xfrm>
          <a:off x="1105022" y="1865151"/>
          <a:ext cx="2002408" cy="1201444"/>
        </a:xfrm>
        <a:prstGeom prst="rect">
          <a:avLst/>
        </a:prstGeom>
        <a:gradFill rotWithShape="0">
          <a:gsLst>
            <a:gs pos="0">
              <a:schemeClr val="accent2">
                <a:hueOff val="0"/>
                <a:satOff val="0"/>
                <a:lumOff val="0"/>
                <a:alphaOff val="0"/>
                <a:tint val="96000"/>
                <a:satMod val="100000"/>
                <a:lumMod val="104000"/>
              </a:schemeClr>
            </a:gs>
            <a:gs pos="78000">
              <a:schemeClr val="accent2">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Patient Communication Skills</a:t>
          </a:r>
          <a:endParaRPr lang="en-US" sz="1800" kern="1200"/>
        </a:p>
      </dsp:txBody>
      <dsp:txXfrm>
        <a:off x="1105022" y="1865151"/>
        <a:ext cx="2002408" cy="1201444"/>
      </dsp:txXfrm>
    </dsp:sp>
    <dsp:sp modelId="{795A14E7-F0B4-E542-B3C8-77C8F9387349}">
      <dsp:nvSpPr>
        <dsp:cNvPr id="0" name=""/>
        <dsp:cNvSpPr/>
      </dsp:nvSpPr>
      <dsp:spPr>
        <a:xfrm>
          <a:off x="3307671" y="1865151"/>
          <a:ext cx="2002408" cy="1201444"/>
        </a:xfrm>
        <a:prstGeom prst="rect">
          <a:avLst/>
        </a:prstGeom>
        <a:gradFill rotWithShape="0">
          <a:gsLst>
            <a:gs pos="0">
              <a:schemeClr val="accent3">
                <a:hueOff val="0"/>
                <a:satOff val="0"/>
                <a:lumOff val="0"/>
                <a:alphaOff val="0"/>
                <a:tint val="96000"/>
                <a:satMod val="100000"/>
                <a:lumMod val="104000"/>
              </a:schemeClr>
            </a:gs>
            <a:gs pos="78000">
              <a:schemeClr val="accent3">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Resilience (cognitive reserve)</a:t>
          </a:r>
          <a:endParaRPr lang="en-US" sz="1800" kern="1200" dirty="0"/>
        </a:p>
      </dsp:txBody>
      <dsp:txXfrm>
        <a:off x="3307671" y="1865151"/>
        <a:ext cx="2002408" cy="1201444"/>
      </dsp:txXfrm>
    </dsp:sp>
    <dsp:sp modelId="{5A1F6CDF-99B3-1049-91A7-38DC8785AE89}">
      <dsp:nvSpPr>
        <dsp:cNvPr id="0" name=""/>
        <dsp:cNvSpPr/>
      </dsp:nvSpPr>
      <dsp:spPr>
        <a:xfrm>
          <a:off x="5510320" y="1865151"/>
          <a:ext cx="2002408" cy="1201444"/>
        </a:xfrm>
        <a:prstGeom prst="rect">
          <a:avLst/>
        </a:prstGeom>
        <a:gradFill rotWithShape="0">
          <a:gsLst>
            <a:gs pos="0">
              <a:schemeClr val="accent4">
                <a:hueOff val="0"/>
                <a:satOff val="0"/>
                <a:lumOff val="0"/>
                <a:alphaOff val="0"/>
                <a:tint val="96000"/>
                <a:satMod val="100000"/>
                <a:lumMod val="104000"/>
              </a:schemeClr>
            </a:gs>
            <a:gs pos="78000">
              <a:schemeClr val="accent4">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Drug-Related Problems (or Problem Behavior)</a:t>
          </a:r>
          <a:endParaRPr lang="en-US" sz="1800" kern="1200"/>
        </a:p>
      </dsp:txBody>
      <dsp:txXfrm>
        <a:off x="5510320" y="1865151"/>
        <a:ext cx="2002408" cy="1201444"/>
      </dsp:txXfrm>
    </dsp:sp>
    <dsp:sp modelId="{3BC46860-0FC8-3549-A912-0110DC533B41}">
      <dsp:nvSpPr>
        <dsp:cNvPr id="0" name=""/>
        <dsp:cNvSpPr/>
      </dsp:nvSpPr>
      <dsp:spPr>
        <a:xfrm>
          <a:off x="7712969" y="1865151"/>
          <a:ext cx="2002408" cy="1201444"/>
        </a:xfrm>
        <a:prstGeom prst="rect">
          <a:avLst/>
        </a:prstGeom>
        <a:gradFill rotWithShape="0">
          <a:gsLst>
            <a:gs pos="0">
              <a:schemeClr val="accent5">
                <a:hueOff val="0"/>
                <a:satOff val="0"/>
                <a:lumOff val="0"/>
                <a:alphaOff val="0"/>
                <a:tint val="96000"/>
                <a:satMod val="100000"/>
                <a:lumMod val="104000"/>
              </a:schemeClr>
            </a:gs>
            <a:gs pos="78000">
              <a:schemeClr val="accent5">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Quality of Life (or Well-Being)</a:t>
          </a:r>
          <a:endParaRPr lang="en-US" sz="1800" kern="1200"/>
        </a:p>
      </dsp:txBody>
      <dsp:txXfrm>
        <a:off x="7712969" y="1865151"/>
        <a:ext cx="2002408" cy="120144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E206A6-990A-9A48-95F6-BB2DEBF61D83}">
      <dsp:nvSpPr>
        <dsp:cNvPr id="0" name=""/>
        <dsp:cNvSpPr/>
      </dsp:nvSpPr>
      <dsp:spPr>
        <a:xfrm rot="10800000">
          <a:off x="900580" y="713365"/>
          <a:ext cx="6161832" cy="3468872"/>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87646" tIns="99060" rIns="184912" bIns="99060" numCol="1" spcCol="1270" anchor="t" anchorCtr="0">
          <a:noAutofit/>
        </a:bodyPr>
        <a:lstStyle/>
        <a:p>
          <a:pPr marL="0" lvl="0" indent="0" algn="l" defTabSz="1155700">
            <a:lnSpc>
              <a:spcPct val="90000"/>
            </a:lnSpc>
            <a:spcBef>
              <a:spcPct val="0"/>
            </a:spcBef>
            <a:spcAft>
              <a:spcPct val="35000"/>
            </a:spcAft>
            <a:buNone/>
          </a:pPr>
          <a:r>
            <a:rPr lang="en-US" sz="2600" kern="1200" dirty="0"/>
            <a:t>What do we emphasize when we examine variable-to-variable relationships?</a:t>
          </a:r>
        </a:p>
        <a:p>
          <a:pPr marL="228600" lvl="1" indent="-228600" algn="l" defTabSz="889000">
            <a:lnSpc>
              <a:spcPct val="90000"/>
            </a:lnSpc>
            <a:spcBef>
              <a:spcPct val="0"/>
            </a:spcBef>
            <a:spcAft>
              <a:spcPct val="15000"/>
            </a:spcAft>
            <a:buFont typeface="Zapf Dingbats"/>
            <a:buChar char="✦"/>
          </a:pPr>
          <a:r>
            <a:rPr lang="en-US" sz="2000" kern="1200" dirty="0"/>
            <a:t>Overlap in distributions (how related are two constructs),   </a:t>
          </a:r>
        </a:p>
        <a:p>
          <a:pPr marL="228600" lvl="1" indent="-228600" algn="l" defTabSz="889000">
            <a:lnSpc>
              <a:spcPct val="90000"/>
            </a:lnSpc>
            <a:spcBef>
              <a:spcPct val="0"/>
            </a:spcBef>
            <a:spcAft>
              <a:spcPct val="15000"/>
            </a:spcAft>
            <a:buFont typeface="Zapf Dingbats"/>
            <a:buChar char="✦"/>
          </a:pPr>
          <a:r>
            <a:rPr lang="en-US" sz="2000" kern="1200"/>
            <a:t>Prediction (variance accounted for in response), </a:t>
          </a:r>
        </a:p>
        <a:p>
          <a:pPr marL="228600" lvl="1" indent="-228600" algn="l" defTabSz="889000">
            <a:lnSpc>
              <a:spcPct val="90000"/>
            </a:lnSpc>
            <a:spcBef>
              <a:spcPct val="0"/>
            </a:spcBef>
            <a:spcAft>
              <a:spcPct val="15000"/>
            </a:spcAft>
            <a:buFont typeface="Zapf Dingbats"/>
            <a:buChar char="✦"/>
          </a:pPr>
          <a:r>
            <a:rPr lang="en-US" sz="2000" kern="1200" dirty="0"/>
            <a:t>Efficiency (pitting one predictor against another)</a:t>
          </a:r>
        </a:p>
      </dsp:txBody>
      <dsp:txXfrm rot="10800000">
        <a:off x="1767798" y="713365"/>
        <a:ext cx="5294614" cy="3468872"/>
      </dsp:txXfrm>
    </dsp:sp>
    <dsp:sp modelId="{0A3CBFC1-DE89-B448-9987-1210C920F2E1}">
      <dsp:nvSpPr>
        <dsp:cNvPr id="0" name=""/>
        <dsp:cNvSpPr/>
      </dsp:nvSpPr>
      <dsp:spPr>
        <a:xfrm>
          <a:off x="300193" y="1214564"/>
          <a:ext cx="2466473" cy="2466473"/>
        </a:xfrm>
        <a:prstGeom prst="ellipse">
          <a:avLst/>
        </a:prstGeom>
        <a:no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78E53D-DDFB-7D47-A40E-F4900C49B173}">
      <dsp:nvSpPr>
        <dsp:cNvPr id="0" name=""/>
        <dsp:cNvSpPr/>
      </dsp:nvSpPr>
      <dsp:spPr>
        <a:xfrm>
          <a:off x="641483" y="1479356"/>
          <a:ext cx="2565593" cy="1282796"/>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The obtained coefficient holds for all members of the population</a:t>
          </a:r>
        </a:p>
      </dsp:txBody>
      <dsp:txXfrm>
        <a:off x="679055" y="1516928"/>
        <a:ext cx="2490449" cy="1207652"/>
      </dsp:txXfrm>
    </dsp:sp>
    <dsp:sp modelId="{B856ABD9-969F-774F-AA02-8DF460A85821}">
      <dsp:nvSpPr>
        <dsp:cNvPr id="0" name=""/>
        <dsp:cNvSpPr/>
      </dsp:nvSpPr>
      <dsp:spPr>
        <a:xfrm rot="18289469">
          <a:off x="2821665" y="1355927"/>
          <a:ext cx="1797060" cy="54438"/>
        </a:xfrm>
        <a:custGeom>
          <a:avLst/>
          <a:gdLst/>
          <a:ahLst/>
          <a:cxnLst/>
          <a:rect l="0" t="0" r="0" b="0"/>
          <a:pathLst>
            <a:path>
              <a:moveTo>
                <a:pt x="0" y="27219"/>
              </a:moveTo>
              <a:lnTo>
                <a:pt x="1797060" y="27219"/>
              </a:lnTo>
            </a:path>
          </a:pathLst>
        </a:custGeom>
        <a:noFill/>
        <a:ln w="254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675269" y="1338220"/>
        <a:ext cx="89853" cy="89853"/>
      </dsp:txXfrm>
    </dsp:sp>
    <dsp:sp modelId="{0AA0B111-1257-2F4B-8D70-871C06C8B6F9}">
      <dsp:nvSpPr>
        <dsp:cNvPr id="0" name=""/>
        <dsp:cNvSpPr/>
      </dsp:nvSpPr>
      <dsp:spPr>
        <a:xfrm>
          <a:off x="4233314" y="4140"/>
          <a:ext cx="2636763" cy="1282796"/>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For a unit change in X there is a corresponding change in Y</a:t>
          </a:r>
        </a:p>
      </dsp:txBody>
      <dsp:txXfrm>
        <a:off x="4270886" y="41712"/>
        <a:ext cx="2561619" cy="1207652"/>
      </dsp:txXfrm>
    </dsp:sp>
    <dsp:sp modelId="{EDC424DC-A650-3D43-8A0A-4C376913D747}">
      <dsp:nvSpPr>
        <dsp:cNvPr id="0" name=""/>
        <dsp:cNvSpPr/>
      </dsp:nvSpPr>
      <dsp:spPr>
        <a:xfrm>
          <a:off x="3207076" y="2093535"/>
          <a:ext cx="1026237" cy="54438"/>
        </a:xfrm>
        <a:custGeom>
          <a:avLst/>
          <a:gdLst/>
          <a:ahLst/>
          <a:cxnLst/>
          <a:rect l="0" t="0" r="0" b="0"/>
          <a:pathLst>
            <a:path>
              <a:moveTo>
                <a:pt x="0" y="27219"/>
              </a:moveTo>
              <a:lnTo>
                <a:pt x="1026237" y="27219"/>
              </a:lnTo>
            </a:path>
          </a:pathLst>
        </a:custGeom>
        <a:noFill/>
        <a:ln w="254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94539" y="2095099"/>
        <a:ext cx="51311" cy="51311"/>
      </dsp:txXfrm>
    </dsp:sp>
    <dsp:sp modelId="{FC307329-606D-4742-A0B0-ED87F773D959}">
      <dsp:nvSpPr>
        <dsp:cNvPr id="0" name=""/>
        <dsp:cNvSpPr/>
      </dsp:nvSpPr>
      <dsp:spPr>
        <a:xfrm>
          <a:off x="4233314" y="1479356"/>
          <a:ext cx="2565593" cy="1282796"/>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Stated differently, whatever the “effect” of X on Y (predictor on outcome) it holds for all members of the population</a:t>
          </a:r>
        </a:p>
      </dsp:txBody>
      <dsp:txXfrm>
        <a:off x="4270886" y="1516928"/>
        <a:ext cx="2490449" cy="1207652"/>
      </dsp:txXfrm>
    </dsp:sp>
    <dsp:sp modelId="{CF2920D4-6EA7-094B-B550-1F4D64032101}">
      <dsp:nvSpPr>
        <dsp:cNvPr id="0" name=""/>
        <dsp:cNvSpPr/>
      </dsp:nvSpPr>
      <dsp:spPr>
        <a:xfrm rot="3310531">
          <a:off x="2821665" y="2831143"/>
          <a:ext cx="1797060" cy="54438"/>
        </a:xfrm>
        <a:custGeom>
          <a:avLst/>
          <a:gdLst/>
          <a:ahLst/>
          <a:cxnLst/>
          <a:rect l="0" t="0" r="0" b="0"/>
          <a:pathLst>
            <a:path>
              <a:moveTo>
                <a:pt x="0" y="27219"/>
              </a:moveTo>
              <a:lnTo>
                <a:pt x="1797060" y="27219"/>
              </a:lnTo>
            </a:path>
          </a:pathLst>
        </a:custGeom>
        <a:noFill/>
        <a:ln w="254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675269" y="2813436"/>
        <a:ext cx="89853" cy="89853"/>
      </dsp:txXfrm>
    </dsp:sp>
    <dsp:sp modelId="{01FC9EA5-EE4C-5841-B672-A256DAD3859D}">
      <dsp:nvSpPr>
        <dsp:cNvPr id="0" name=""/>
        <dsp:cNvSpPr/>
      </dsp:nvSpPr>
      <dsp:spPr>
        <a:xfrm>
          <a:off x="4233314" y="2954572"/>
          <a:ext cx="2565593" cy="1282796"/>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Individual differences (straying from the mean) is treated as error</a:t>
          </a:r>
        </a:p>
      </dsp:txBody>
      <dsp:txXfrm>
        <a:off x="4270886" y="2992144"/>
        <a:ext cx="2490449" cy="120765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37AC28-3956-134A-9BDE-F7BB0487D8B3}">
      <dsp:nvSpPr>
        <dsp:cNvPr id="0" name=""/>
        <dsp:cNvSpPr/>
      </dsp:nvSpPr>
      <dsp:spPr>
        <a:xfrm>
          <a:off x="0" y="964"/>
          <a:ext cx="755253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F20635-38C1-C74E-970A-3517B474D75F}">
      <dsp:nvSpPr>
        <dsp:cNvPr id="0" name=""/>
        <dsp:cNvSpPr/>
      </dsp:nvSpPr>
      <dsp:spPr>
        <a:xfrm>
          <a:off x="0" y="964"/>
          <a:ext cx="1510507" cy="19727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Purpose?</a:t>
          </a:r>
        </a:p>
      </dsp:txBody>
      <dsp:txXfrm>
        <a:off x="0" y="964"/>
        <a:ext cx="1510507" cy="1972751"/>
      </dsp:txXfrm>
    </dsp:sp>
    <dsp:sp modelId="{B13C3B36-2F48-9543-8ECF-019B39F95662}">
      <dsp:nvSpPr>
        <dsp:cNvPr id="0" name=""/>
        <dsp:cNvSpPr/>
      </dsp:nvSpPr>
      <dsp:spPr>
        <a:xfrm>
          <a:off x="1623795" y="46815"/>
          <a:ext cx="2907726" cy="917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Elucidate typologies (mixtures or latent taxa)</a:t>
          </a:r>
        </a:p>
      </dsp:txBody>
      <dsp:txXfrm>
        <a:off x="1623795" y="46815"/>
        <a:ext cx="2907726" cy="917021"/>
      </dsp:txXfrm>
    </dsp:sp>
    <dsp:sp modelId="{2CEE3D69-189F-0644-8D15-525EC8D3A861}">
      <dsp:nvSpPr>
        <dsp:cNvPr id="0" name=""/>
        <dsp:cNvSpPr/>
      </dsp:nvSpPr>
      <dsp:spPr>
        <a:xfrm>
          <a:off x="4644810" y="46815"/>
          <a:ext cx="2907726" cy="305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LCA = Latent Class Analysis</a:t>
          </a:r>
        </a:p>
      </dsp:txBody>
      <dsp:txXfrm>
        <a:off x="4644810" y="46815"/>
        <a:ext cx="2907726" cy="305375"/>
      </dsp:txXfrm>
    </dsp:sp>
    <dsp:sp modelId="{012E4D0B-0764-A24D-BF58-4F4A074F02A8}">
      <dsp:nvSpPr>
        <dsp:cNvPr id="0" name=""/>
        <dsp:cNvSpPr/>
      </dsp:nvSpPr>
      <dsp:spPr>
        <a:xfrm>
          <a:off x="4531522" y="352190"/>
          <a:ext cx="2907726" cy="0"/>
        </a:xfrm>
        <a:prstGeom prst="line">
          <a:avLst/>
        </a:prstGeom>
        <a:solidFill>
          <a:schemeClr val="accent1">
            <a:hueOff val="0"/>
            <a:satOff val="0"/>
            <a:lumOff val="0"/>
            <a:alphaOff val="0"/>
          </a:schemeClr>
        </a:solidFill>
        <a:ln w="25400" cap="flat" cmpd="sng" algn="ctr">
          <a:solidFill>
            <a:srgbClr val="F5C2C2"/>
          </a:solidFill>
          <a:prstDash val="solid"/>
          <a:miter lim="800000"/>
        </a:ln>
        <a:effectLst/>
      </dsp:spPr>
      <dsp:style>
        <a:lnRef idx="2">
          <a:scrgbClr r="0" g="0" b="0"/>
        </a:lnRef>
        <a:fillRef idx="1">
          <a:scrgbClr r="0" g="0" b="0"/>
        </a:fillRef>
        <a:effectRef idx="0">
          <a:scrgbClr r="0" g="0" b="0"/>
        </a:effectRef>
        <a:fontRef idx="minor"/>
      </dsp:style>
    </dsp:sp>
    <dsp:sp modelId="{E8E123AF-7029-9043-9CE3-335427266A7B}">
      <dsp:nvSpPr>
        <dsp:cNvPr id="0" name=""/>
        <dsp:cNvSpPr/>
      </dsp:nvSpPr>
      <dsp:spPr>
        <a:xfrm>
          <a:off x="4644810" y="352190"/>
          <a:ext cx="2907726" cy="305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LTA = Latent Transition Analysis</a:t>
          </a:r>
        </a:p>
      </dsp:txBody>
      <dsp:txXfrm>
        <a:off x="4644810" y="352190"/>
        <a:ext cx="2907726" cy="305375"/>
      </dsp:txXfrm>
    </dsp:sp>
    <dsp:sp modelId="{AAD6605F-99C8-BA4E-A1BE-77F4FFC01ABE}">
      <dsp:nvSpPr>
        <dsp:cNvPr id="0" name=""/>
        <dsp:cNvSpPr/>
      </dsp:nvSpPr>
      <dsp:spPr>
        <a:xfrm>
          <a:off x="4531522" y="657565"/>
          <a:ext cx="2907726" cy="0"/>
        </a:xfrm>
        <a:prstGeom prst="line">
          <a:avLst/>
        </a:prstGeom>
        <a:solidFill>
          <a:schemeClr val="accent1">
            <a:hueOff val="0"/>
            <a:satOff val="0"/>
            <a:lumOff val="0"/>
            <a:alphaOff val="0"/>
          </a:schemeClr>
        </a:solidFill>
        <a:ln w="25400" cap="flat" cmpd="sng" algn="ctr">
          <a:solidFill>
            <a:srgbClr val="F5C2C2"/>
          </a:solidFill>
          <a:prstDash val="solid"/>
          <a:miter lim="800000"/>
        </a:ln>
        <a:effectLst/>
      </dsp:spPr>
      <dsp:style>
        <a:lnRef idx="2">
          <a:scrgbClr r="0" g="0" b="0"/>
        </a:lnRef>
        <a:fillRef idx="1">
          <a:scrgbClr r="0" g="0" b="0"/>
        </a:fillRef>
        <a:effectRef idx="0">
          <a:scrgbClr r="0" g="0" b="0"/>
        </a:effectRef>
        <a:fontRef idx="minor"/>
      </dsp:style>
    </dsp:sp>
    <dsp:sp modelId="{82B2E502-08B4-294A-86AC-4D3472331EBC}">
      <dsp:nvSpPr>
        <dsp:cNvPr id="0" name=""/>
        <dsp:cNvSpPr/>
      </dsp:nvSpPr>
      <dsp:spPr>
        <a:xfrm>
          <a:off x="4644810" y="657565"/>
          <a:ext cx="2907726" cy="305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GMM = Growth Mixture Models</a:t>
          </a:r>
        </a:p>
      </dsp:txBody>
      <dsp:txXfrm>
        <a:off x="4644810" y="657565"/>
        <a:ext cx="2907726" cy="305375"/>
      </dsp:txXfrm>
    </dsp:sp>
    <dsp:sp modelId="{35DCF36D-A12A-8B4E-A0C4-5041F50D2358}">
      <dsp:nvSpPr>
        <dsp:cNvPr id="0" name=""/>
        <dsp:cNvSpPr/>
      </dsp:nvSpPr>
      <dsp:spPr>
        <a:xfrm>
          <a:off x="1510507" y="963836"/>
          <a:ext cx="6042029" cy="0"/>
        </a:xfrm>
        <a:prstGeom prst="line">
          <a:avLst/>
        </a:prstGeom>
        <a:solidFill>
          <a:schemeClr val="accent1">
            <a:hueOff val="0"/>
            <a:satOff val="0"/>
            <a:lumOff val="0"/>
            <a:alphaOff val="0"/>
          </a:schemeClr>
        </a:solidFill>
        <a:ln w="25400" cap="flat" cmpd="sng" algn="ctr">
          <a:solidFill>
            <a:srgbClr val="F5C2C2"/>
          </a:solidFill>
          <a:prstDash val="solid"/>
          <a:miter lim="800000"/>
        </a:ln>
        <a:effectLst/>
      </dsp:spPr>
      <dsp:style>
        <a:lnRef idx="2">
          <a:scrgbClr r="0" g="0" b="0"/>
        </a:lnRef>
        <a:fillRef idx="1">
          <a:scrgbClr r="0" g="0" b="0"/>
        </a:fillRef>
        <a:effectRef idx="0">
          <a:scrgbClr r="0" g="0" b="0"/>
        </a:effectRef>
        <a:fontRef idx="minor"/>
      </dsp:style>
    </dsp:sp>
    <dsp:sp modelId="{52A27A0E-19D5-954B-AB23-659F3C29F41F}">
      <dsp:nvSpPr>
        <dsp:cNvPr id="0" name=""/>
        <dsp:cNvSpPr/>
      </dsp:nvSpPr>
      <dsp:spPr>
        <a:xfrm>
          <a:off x="1623795" y="1009687"/>
          <a:ext cx="2907726" cy="917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i="1" kern="1200"/>
            <a:t>All use response patterns as the focus</a:t>
          </a:r>
          <a:endParaRPr lang="en-US" sz="2100" kern="1200"/>
        </a:p>
      </dsp:txBody>
      <dsp:txXfrm>
        <a:off x="1623795" y="1009687"/>
        <a:ext cx="2907726" cy="917021"/>
      </dsp:txXfrm>
    </dsp:sp>
    <dsp:sp modelId="{5D064552-ACE6-3D4F-9117-E49B0E32ADFC}">
      <dsp:nvSpPr>
        <dsp:cNvPr id="0" name=""/>
        <dsp:cNvSpPr/>
      </dsp:nvSpPr>
      <dsp:spPr>
        <a:xfrm>
          <a:off x="1510507" y="1926708"/>
          <a:ext cx="6042029" cy="0"/>
        </a:xfrm>
        <a:prstGeom prst="line">
          <a:avLst/>
        </a:prstGeom>
        <a:solidFill>
          <a:schemeClr val="accent1">
            <a:hueOff val="0"/>
            <a:satOff val="0"/>
            <a:lumOff val="0"/>
            <a:alphaOff val="0"/>
          </a:schemeClr>
        </a:solidFill>
        <a:ln w="25400" cap="flat" cmpd="sng" algn="ctr">
          <a:solidFill>
            <a:srgbClr val="F5C2C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F8FB95-8035-4AEE-9282-D9B0E9F04D05}">
      <dsp:nvSpPr>
        <dsp:cNvPr id="0" name=""/>
        <dsp:cNvSpPr/>
      </dsp:nvSpPr>
      <dsp:spPr>
        <a:xfrm>
          <a:off x="1239352" y="699195"/>
          <a:ext cx="1058062" cy="10580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189927-E069-4DC5-9B7B-D8CDC68C18B8}">
      <dsp:nvSpPr>
        <dsp:cNvPr id="0" name=""/>
        <dsp:cNvSpPr/>
      </dsp:nvSpPr>
      <dsp:spPr>
        <a:xfrm>
          <a:off x="172804" y="1665247"/>
          <a:ext cx="3047431" cy="1002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We have two manifest questions, each coded Yes/ No; therefore, we have 2</a:t>
          </a:r>
          <a:r>
            <a:rPr lang="en-US" sz="1600" kern="1200" baseline="30000" dirty="0"/>
            <a:t>2</a:t>
          </a:r>
          <a:r>
            <a:rPr lang="en-US" sz="1600" kern="1200" dirty="0"/>
            <a:t> or 4 response patterns:</a:t>
          </a:r>
        </a:p>
        <a:p>
          <a:pPr marL="0" lvl="0" indent="0" algn="ctr" defTabSz="711200">
            <a:lnSpc>
              <a:spcPct val="100000"/>
            </a:lnSpc>
            <a:spcBef>
              <a:spcPct val="0"/>
            </a:spcBef>
            <a:spcAft>
              <a:spcPct val="35000"/>
            </a:spcAft>
            <a:buNone/>
          </a:pPr>
          <a:r>
            <a:rPr lang="en-US" sz="1600" kern="1200" dirty="0"/>
            <a:t>YY, YN, NY, and NN</a:t>
          </a:r>
        </a:p>
      </dsp:txBody>
      <dsp:txXfrm>
        <a:off x="172804" y="1665247"/>
        <a:ext cx="3047431" cy="1002156"/>
      </dsp:txXfrm>
    </dsp:sp>
    <dsp:sp modelId="{CC8AE8D7-4CBE-41FD-BF46-44D076C9A5C4}">
      <dsp:nvSpPr>
        <dsp:cNvPr id="0" name=""/>
        <dsp:cNvSpPr/>
      </dsp:nvSpPr>
      <dsp:spPr>
        <a:xfrm>
          <a:off x="1219492" y="3506664"/>
          <a:ext cx="1058062" cy="10580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061A44-B6A5-4CE4-BE0D-A40F6597D432}">
      <dsp:nvSpPr>
        <dsp:cNvPr id="0" name=""/>
        <dsp:cNvSpPr/>
      </dsp:nvSpPr>
      <dsp:spPr>
        <a:xfrm>
          <a:off x="53924" y="4676964"/>
          <a:ext cx="3285190" cy="1002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0" kern="1200" dirty="0"/>
            <a:t>If we have  8 questions, each coded Y/N we have 2</a:t>
          </a:r>
          <a:r>
            <a:rPr lang="en-US" sz="1600" b="0" kern="1200" baseline="30000" dirty="0"/>
            <a:t>8</a:t>
          </a:r>
          <a:r>
            <a:rPr lang="en-US" sz="1600" b="0" kern="1200" dirty="0"/>
            <a:t>  = 256 possible response patterns, making it a bit more difficult to “see” the different subgroups that might underlie the data</a:t>
          </a:r>
        </a:p>
      </dsp:txBody>
      <dsp:txXfrm>
        <a:off x="53924" y="4676964"/>
        <a:ext cx="3285190" cy="100215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E12BA8-025C-4F08-8492-D0B090602F2F}">
      <dsp:nvSpPr>
        <dsp:cNvPr id="0" name=""/>
        <dsp:cNvSpPr/>
      </dsp:nvSpPr>
      <dsp:spPr>
        <a:xfrm>
          <a:off x="1291" y="630824"/>
          <a:ext cx="573644" cy="5736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1C09C4-5B01-45E7-A26E-CD1E2863DBCE}">
      <dsp:nvSpPr>
        <dsp:cNvPr id="0" name=""/>
        <dsp:cNvSpPr/>
      </dsp:nvSpPr>
      <dsp:spPr>
        <a:xfrm>
          <a:off x="1291" y="1324079"/>
          <a:ext cx="1638984" cy="906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b="1" kern="1200" dirty="0"/>
            <a:t>Problem-focused coping:</a:t>
          </a:r>
          <a:endParaRPr lang="en-US" sz="1800" kern="1200" dirty="0"/>
        </a:p>
      </dsp:txBody>
      <dsp:txXfrm>
        <a:off x="1291" y="1324079"/>
        <a:ext cx="1638984" cy="906563"/>
      </dsp:txXfrm>
    </dsp:sp>
    <dsp:sp modelId="{0E50B24C-74BE-49DD-8614-2BCE409B85FC}">
      <dsp:nvSpPr>
        <dsp:cNvPr id="0" name=""/>
        <dsp:cNvSpPr/>
      </dsp:nvSpPr>
      <dsp:spPr>
        <a:xfrm>
          <a:off x="1291" y="2286275"/>
          <a:ext cx="1638984" cy="1126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dirty="0"/>
            <a:t>e.g., “</a:t>
          </a:r>
          <a:r>
            <a:rPr lang="en-US" sz="1600" i="1" kern="1200" dirty="0"/>
            <a:t>Think about choices that exist before I take any action</a:t>
          </a:r>
          <a:r>
            <a:rPr lang="en-US" sz="1600" kern="1200" dirty="0"/>
            <a:t>”</a:t>
          </a:r>
        </a:p>
      </dsp:txBody>
      <dsp:txXfrm>
        <a:off x="1291" y="2286275"/>
        <a:ext cx="1638984" cy="1126186"/>
      </dsp:txXfrm>
    </dsp:sp>
    <dsp:sp modelId="{D2B37F0D-53BB-407C-AD61-B41E68D43197}">
      <dsp:nvSpPr>
        <dsp:cNvPr id="0" name=""/>
        <dsp:cNvSpPr/>
      </dsp:nvSpPr>
      <dsp:spPr>
        <a:xfrm>
          <a:off x="1927097" y="630824"/>
          <a:ext cx="573644" cy="573644"/>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A0A4E3-B699-4397-818D-5DC0D4B102CD}">
      <dsp:nvSpPr>
        <dsp:cNvPr id="0" name=""/>
        <dsp:cNvSpPr/>
      </dsp:nvSpPr>
      <dsp:spPr>
        <a:xfrm>
          <a:off x="1927097" y="1324079"/>
          <a:ext cx="1638984" cy="906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b="1" kern="1200" dirty="0"/>
            <a:t>Emotion-focused coping</a:t>
          </a:r>
          <a:endParaRPr lang="en-US" sz="1800" kern="1200" dirty="0"/>
        </a:p>
      </dsp:txBody>
      <dsp:txXfrm>
        <a:off x="1927097" y="1324079"/>
        <a:ext cx="1638984" cy="906563"/>
      </dsp:txXfrm>
    </dsp:sp>
    <dsp:sp modelId="{722A6C4C-17E1-4C8F-9919-20B197A5ACF2}">
      <dsp:nvSpPr>
        <dsp:cNvPr id="0" name=""/>
        <dsp:cNvSpPr/>
      </dsp:nvSpPr>
      <dsp:spPr>
        <a:xfrm>
          <a:off x="1927097" y="2286275"/>
          <a:ext cx="1638984" cy="1126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dirty="0"/>
            <a:t>e.g., “</a:t>
          </a:r>
          <a:r>
            <a:rPr lang="en-US" sz="1700" i="1" kern="1200" dirty="0"/>
            <a:t>I get upset and let my emotions out”</a:t>
          </a:r>
          <a:endParaRPr lang="en-US" sz="1700" kern="1200" dirty="0"/>
        </a:p>
      </dsp:txBody>
      <dsp:txXfrm>
        <a:off x="1927097" y="2286275"/>
        <a:ext cx="1638984" cy="1126186"/>
      </dsp:txXfrm>
    </dsp:sp>
    <dsp:sp modelId="{2433D190-FEB8-4F83-9F3E-467B9E5AB0B9}">
      <dsp:nvSpPr>
        <dsp:cNvPr id="0" name=""/>
        <dsp:cNvSpPr/>
      </dsp:nvSpPr>
      <dsp:spPr>
        <a:xfrm>
          <a:off x="3852904" y="630824"/>
          <a:ext cx="573644" cy="5736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8F34E0-37A2-487B-AD80-F1B65A38EB6F}">
      <dsp:nvSpPr>
        <dsp:cNvPr id="0" name=""/>
        <dsp:cNvSpPr/>
      </dsp:nvSpPr>
      <dsp:spPr>
        <a:xfrm>
          <a:off x="3852904" y="1324079"/>
          <a:ext cx="1638984" cy="906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kern="1200" dirty="0"/>
            <a:t>Resilience</a:t>
          </a:r>
        </a:p>
      </dsp:txBody>
      <dsp:txXfrm>
        <a:off x="3852904" y="1324079"/>
        <a:ext cx="1638984" cy="906563"/>
      </dsp:txXfrm>
    </dsp:sp>
    <dsp:sp modelId="{DA469EFB-4A91-4A0B-B291-FC9443DD3D17}">
      <dsp:nvSpPr>
        <dsp:cNvPr id="0" name=""/>
        <dsp:cNvSpPr/>
      </dsp:nvSpPr>
      <dsp:spPr>
        <a:xfrm>
          <a:off x="3852904" y="2286275"/>
          <a:ext cx="1638984" cy="1126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dirty="0"/>
            <a:t>e.g., “</a:t>
          </a:r>
          <a:r>
            <a:rPr lang="en-US" sz="1700" i="1" kern="1200" dirty="0"/>
            <a:t>It does not take me long to recover from a stressful event”</a:t>
          </a:r>
          <a:endParaRPr lang="en-US" sz="1700" kern="1200" dirty="0"/>
        </a:p>
      </dsp:txBody>
      <dsp:txXfrm>
        <a:off x="3852904" y="2286275"/>
        <a:ext cx="1638984" cy="1126186"/>
      </dsp:txXfrm>
    </dsp:sp>
    <dsp:sp modelId="{D7525AB4-38BD-4DD2-9C95-E463F7366086}">
      <dsp:nvSpPr>
        <dsp:cNvPr id="0" name=""/>
        <dsp:cNvSpPr/>
      </dsp:nvSpPr>
      <dsp:spPr>
        <a:xfrm>
          <a:off x="5778711" y="630824"/>
          <a:ext cx="573644" cy="57364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67AA5D-5C2B-47F7-981B-E46EF018A730}">
      <dsp:nvSpPr>
        <dsp:cNvPr id="0" name=""/>
        <dsp:cNvSpPr/>
      </dsp:nvSpPr>
      <dsp:spPr>
        <a:xfrm>
          <a:off x="5778711" y="1324079"/>
          <a:ext cx="1638984" cy="906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b="1" kern="1200" dirty="0"/>
            <a:t>Cognitive Flexibility</a:t>
          </a:r>
          <a:endParaRPr lang="en-US" sz="2000" kern="1200" dirty="0"/>
        </a:p>
      </dsp:txBody>
      <dsp:txXfrm>
        <a:off x="5778711" y="1324079"/>
        <a:ext cx="1638984" cy="906563"/>
      </dsp:txXfrm>
    </dsp:sp>
    <dsp:sp modelId="{9B9568FF-0FE9-4EC6-8DC9-93E6924A960E}">
      <dsp:nvSpPr>
        <dsp:cNvPr id="0" name=""/>
        <dsp:cNvSpPr/>
      </dsp:nvSpPr>
      <dsp:spPr>
        <a:xfrm>
          <a:off x="5778711" y="2286275"/>
          <a:ext cx="1638984" cy="1126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dirty="0"/>
            <a:t>e.g</a:t>
          </a:r>
          <a:r>
            <a:rPr lang="en-US" sz="1700" i="1" kern="1200" dirty="0"/>
            <a:t>., “If I have failed to cope with stress, I think of other ways to cope”</a:t>
          </a:r>
          <a:endParaRPr lang="en-US" sz="1700" kern="1200" dirty="0"/>
        </a:p>
      </dsp:txBody>
      <dsp:txXfrm>
        <a:off x="5778711" y="2286275"/>
        <a:ext cx="1638984" cy="11261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696AFC-C56D-3241-A7D4-5ACE3BDD7EDA}">
      <dsp:nvSpPr>
        <dsp:cNvPr id="0" name=""/>
        <dsp:cNvSpPr/>
      </dsp:nvSpPr>
      <dsp:spPr>
        <a:xfrm>
          <a:off x="842118" y="0"/>
          <a:ext cx="2427455" cy="1456473"/>
        </a:xfrm>
        <a:prstGeom prst="rect">
          <a:avLst/>
        </a:prstGeom>
        <a:gradFill rotWithShape="0">
          <a:gsLst>
            <a:gs pos="0">
              <a:srgbClr val="FFFBF8"/>
            </a:gs>
            <a:gs pos="100000">
              <a:schemeClr val="accent6">
                <a:lumMod val="60000"/>
                <a:lumOff val="4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Statistical Power</a:t>
          </a:r>
          <a:endParaRPr lang="en-US" sz="2400" kern="1200" dirty="0"/>
        </a:p>
      </dsp:txBody>
      <dsp:txXfrm>
        <a:off x="842118" y="0"/>
        <a:ext cx="2427455" cy="1456473"/>
      </dsp:txXfrm>
    </dsp:sp>
    <dsp:sp modelId="{97AC0F95-9C0E-EA44-866B-CEE82638F839}">
      <dsp:nvSpPr>
        <dsp:cNvPr id="0" name=""/>
        <dsp:cNvSpPr/>
      </dsp:nvSpPr>
      <dsp:spPr>
        <a:xfrm>
          <a:off x="3502998" y="2484"/>
          <a:ext cx="2427455" cy="1456473"/>
        </a:xfrm>
        <a:prstGeom prst="rect">
          <a:avLst/>
        </a:prstGeom>
        <a:gradFill rotWithShape="0">
          <a:gsLst>
            <a:gs pos="0">
              <a:schemeClr val="accent5">
                <a:hueOff val="-3212797"/>
                <a:satOff val="574"/>
                <a:lumOff val="-1255"/>
                <a:alphaOff val="0"/>
                <a:tint val="60000"/>
                <a:satMod val="100000"/>
                <a:lumMod val="110000"/>
              </a:schemeClr>
            </a:gs>
            <a:gs pos="100000">
              <a:schemeClr val="accent5">
                <a:hueOff val="-3212797"/>
                <a:satOff val="574"/>
                <a:lumOff val="-1255"/>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Quality of Survey Questions</a:t>
          </a:r>
          <a:endParaRPr lang="en-US" sz="2400" kern="1200" dirty="0"/>
        </a:p>
      </dsp:txBody>
      <dsp:txXfrm>
        <a:off x="3502998" y="2484"/>
        <a:ext cx="2427455" cy="1456473"/>
      </dsp:txXfrm>
    </dsp:sp>
    <dsp:sp modelId="{31C309B6-1338-8549-BEBE-62B206584586}">
      <dsp:nvSpPr>
        <dsp:cNvPr id="0" name=""/>
        <dsp:cNvSpPr/>
      </dsp:nvSpPr>
      <dsp:spPr>
        <a:xfrm>
          <a:off x="6173200" y="2484"/>
          <a:ext cx="2427455" cy="1456473"/>
        </a:xfrm>
        <a:prstGeom prst="rect">
          <a:avLst/>
        </a:prstGeom>
        <a:gradFill rotWithShape="0">
          <a:gsLst>
            <a:gs pos="0">
              <a:schemeClr val="accent5">
                <a:hueOff val="-6425593"/>
                <a:satOff val="1148"/>
                <a:lumOff val="-2510"/>
                <a:alphaOff val="0"/>
                <a:tint val="60000"/>
                <a:satMod val="100000"/>
                <a:lumMod val="110000"/>
              </a:schemeClr>
            </a:gs>
            <a:gs pos="100000">
              <a:schemeClr val="accent5">
                <a:hueOff val="-6425593"/>
                <a:satOff val="1148"/>
                <a:lumOff val="-251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Subject Attrition</a:t>
          </a:r>
          <a:endParaRPr lang="en-US" sz="2400" kern="1200" dirty="0"/>
        </a:p>
      </dsp:txBody>
      <dsp:txXfrm>
        <a:off x="6173200" y="2484"/>
        <a:ext cx="2427455" cy="1456473"/>
      </dsp:txXfrm>
    </dsp:sp>
    <dsp:sp modelId="{3B9AF461-C002-7441-AA52-A053DACAE649}">
      <dsp:nvSpPr>
        <dsp:cNvPr id="0" name=""/>
        <dsp:cNvSpPr/>
      </dsp:nvSpPr>
      <dsp:spPr>
        <a:xfrm>
          <a:off x="892755" y="1704187"/>
          <a:ext cx="2427455" cy="1456473"/>
        </a:xfrm>
        <a:prstGeom prst="rect">
          <a:avLst/>
        </a:prstGeom>
        <a:gradFill rotWithShape="0">
          <a:gsLst>
            <a:gs pos="0">
              <a:schemeClr val="accent5">
                <a:hueOff val="-9638391"/>
                <a:satOff val="1722"/>
                <a:lumOff val="-3765"/>
                <a:alphaOff val="0"/>
                <a:tint val="60000"/>
                <a:satMod val="100000"/>
                <a:lumMod val="110000"/>
              </a:schemeClr>
            </a:gs>
            <a:gs pos="100000">
              <a:schemeClr val="accent5">
                <a:hueOff val="-9638391"/>
                <a:satOff val="1722"/>
                <a:lumOff val="-3765"/>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Data Quality</a:t>
          </a:r>
        </a:p>
      </dsp:txBody>
      <dsp:txXfrm>
        <a:off x="892755" y="1704187"/>
        <a:ext cx="2427455" cy="1456473"/>
      </dsp:txXfrm>
    </dsp:sp>
    <dsp:sp modelId="{A0A3C0F0-8A27-1145-B4AC-646B711FAAF0}">
      <dsp:nvSpPr>
        <dsp:cNvPr id="0" name=""/>
        <dsp:cNvSpPr/>
      </dsp:nvSpPr>
      <dsp:spPr>
        <a:xfrm>
          <a:off x="3502998" y="1701703"/>
          <a:ext cx="2427455" cy="1456473"/>
        </a:xfrm>
        <a:prstGeom prst="rect">
          <a:avLst/>
        </a:prstGeom>
        <a:gradFill rotWithShape="0">
          <a:gsLst>
            <a:gs pos="0">
              <a:schemeClr val="accent5">
                <a:hueOff val="-12851187"/>
                <a:satOff val="2296"/>
                <a:lumOff val="-5020"/>
                <a:alphaOff val="0"/>
                <a:tint val="60000"/>
                <a:satMod val="100000"/>
                <a:lumMod val="110000"/>
              </a:schemeClr>
            </a:gs>
            <a:gs pos="100000">
              <a:schemeClr val="accent5">
                <a:hueOff val="-12851187"/>
                <a:satOff val="2296"/>
                <a:lumOff val="-502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Model Testing</a:t>
          </a:r>
        </a:p>
      </dsp:txBody>
      <dsp:txXfrm>
        <a:off x="3502998" y="1701703"/>
        <a:ext cx="2427455" cy="1456473"/>
      </dsp:txXfrm>
    </dsp:sp>
    <dsp:sp modelId="{819ABA2F-2394-422A-A5D5-9DE10BF1F5D3}">
      <dsp:nvSpPr>
        <dsp:cNvPr id="0" name=""/>
        <dsp:cNvSpPr/>
      </dsp:nvSpPr>
      <dsp:spPr>
        <a:xfrm>
          <a:off x="6163878" y="1704187"/>
          <a:ext cx="2427455" cy="1456473"/>
        </a:xfrm>
        <a:prstGeom prst="rect">
          <a:avLst/>
        </a:prstGeom>
        <a:gradFill rotWithShape="0">
          <a:gsLst>
            <a:gs pos="0">
              <a:schemeClr val="accent5">
                <a:hueOff val="-16063984"/>
                <a:satOff val="2870"/>
                <a:lumOff val="-6275"/>
                <a:alphaOff val="0"/>
                <a:tint val="60000"/>
                <a:satMod val="100000"/>
                <a:lumMod val="110000"/>
              </a:schemeClr>
            </a:gs>
            <a:gs pos="100000">
              <a:schemeClr val="accent5">
                <a:hueOff val="-16063984"/>
                <a:satOff val="2870"/>
                <a:lumOff val="-6275"/>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prstClr val="black"/>
              </a:solidFill>
              <a:latin typeface="Trebuchet MS" panose="020B0603020202020204"/>
              <a:ea typeface="+mn-ea"/>
              <a:cs typeface="+mn-cs"/>
            </a:rPr>
            <a:t>Intervention</a:t>
          </a:r>
        </a:p>
        <a:p>
          <a:pPr marL="0" lvl="0" indent="0" algn="ctr" defTabSz="1066800">
            <a:lnSpc>
              <a:spcPct val="90000"/>
            </a:lnSpc>
            <a:spcBef>
              <a:spcPct val="0"/>
            </a:spcBef>
            <a:spcAft>
              <a:spcPct val="35000"/>
            </a:spcAft>
            <a:buNone/>
          </a:pPr>
          <a:r>
            <a:rPr lang="en-US" sz="2400" b="1" kern="1200" dirty="0">
              <a:solidFill>
                <a:prstClr val="black"/>
              </a:solidFill>
              <a:latin typeface="Trebuchet MS" panose="020B0603020202020204"/>
              <a:ea typeface="+mn-ea"/>
              <a:cs typeface="+mn-cs"/>
            </a:rPr>
            <a:t>Fidelity</a:t>
          </a:r>
        </a:p>
      </dsp:txBody>
      <dsp:txXfrm>
        <a:off x="6163878" y="1704187"/>
        <a:ext cx="2427455" cy="14564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3C082C-C0AE-034D-BD90-4AB8D7E5B326}">
      <dsp:nvSpPr>
        <dsp:cNvPr id="0" name=""/>
        <dsp:cNvSpPr/>
      </dsp:nvSpPr>
      <dsp:spPr>
        <a:xfrm>
          <a:off x="2699450" y="0"/>
          <a:ext cx="5876734" cy="5876734"/>
        </a:xfrm>
        <a:prstGeom prst="triangl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7DA046-478F-4A4A-9F1F-68B29B7575B5}">
      <dsp:nvSpPr>
        <dsp:cNvPr id="0" name=""/>
        <dsp:cNvSpPr/>
      </dsp:nvSpPr>
      <dsp:spPr>
        <a:xfrm>
          <a:off x="3865776" y="754422"/>
          <a:ext cx="3819877" cy="835598"/>
        </a:xfrm>
        <a:prstGeom prst="roundRect">
          <a:avLst/>
        </a:prstGeom>
        <a:solidFill>
          <a:schemeClr val="lt1">
            <a:alpha val="90000"/>
            <a:hueOff val="0"/>
            <a:satOff val="0"/>
            <a:lumOff val="0"/>
            <a:alphaOff val="0"/>
          </a:schemeClr>
        </a:solid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Zapf Dingbats"/>
            <a:buNone/>
          </a:pPr>
          <a:r>
            <a:rPr lang="en-US" sz="2000" b="1" kern="1200" dirty="0"/>
            <a:t>Specification of effect size (Cohen’s d)</a:t>
          </a:r>
          <a:endParaRPr lang="en-US" sz="2000" kern="1200" dirty="0"/>
        </a:p>
      </dsp:txBody>
      <dsp:txXfrm>
        <a:off x="3906567" y="795213"/>
        <a:ext cx="3738295" cy="754016"/>
      </dsp:txXfrm>
    </dsp:sp>
    <dsp:sp modelId="{7AF06E7A-1C3C-BE45-88AD-1C75919161D7}">
      <dsp:nvSpPr>
        <dsp:cNvPr id="0" name=""/>
        <dsp:cNvSpPr/>
      </dsp:nvSpPr>
      <dsp:spPr>
        <a:xfrm>
          <a:off x="3922960" y="1715009"/>
          <a:ext cx="3819877" cy="835598"/>
        </a:xfrm>
        <a:prstGeom prst="roundRect">
          <a:avLst/>
        </a:prstGeom>
        <a:solidFill>
          <a:schemeClr val="lt1">
            <a:alpha val="90000"/>
            <a:hueOff val="0"/>
            <a:satOff val="0"/>
            <a:lumOff val="0"/>
            <a:alphaOff val="0"/>
          </a:schemeClr>
        </a:solidFill>
        <a:ln w="12700" cap="flat" cmpd="sng" algn="ctr">
          <a:solidFill>
            <a:schemeClr val="accent3">
              <a:shade val="80000"/>
              <a:hueOff val="-75732"/>
              <a:satOff val="-2645"/>
              <a:lumOff val="674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Number of covariates/predictors</a:t>
          </a:r>
        </a:p>
      </dsp:txBody>
      <dsp:txXfrm>
        <a:off x="3963751" y="1755800"/>
        <a:ext cx="3738295" cy="754016"/>
      </dsp:txXfrm>
    </dsp:sp>
    <dsp:sp modelId="{3AF6D176-0D47-E34D-8F40-982A76A2106A}">
      <dsp:nvSpPr>
        <dsp:cNvPr id="0" name=""/>
        <dsp:cNvSpPr/>
      </dsp:nvSpPr>
      <dsp:spPr>
        <a:xfrm>
          <a:off x="3922960" y="2680994"/>
          <a:ext cx="3819877" cy="835598"/>
        </a:xfrm>
        <a:prstGeom prst="roundRect">
          <a:avLst/>
        </a:prstGeom>
        <a:solidFill>
          <a:schemeClr val="lt1">
            <a:alpha val="90000"/>
            <a:hueOff val="0"/>
            <a:satOff val="0"/>
            <a:lumOff val="0"/>
            <a:alphaOff val="0"/>
          </a:schemeClr>
        </a:solidFill>
        <a:ln w="12700" cap="flat" cmpd="sng" algn="ctr">
          <a:solidFill>
            <a:schemeClr val="accent3">
              <a:shade val="80000"/>
              <a:hueOff val="-151465"/>
              <a:satOff val="-5290"/>
              <a:lumOff val="1349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dirty="0"/>
            <a:t>Variance </a:t>
          </a:r>
          <a:r>
            <a:rPr lang="fr-FR" sz="2000" b="1" kern="1200" dirty="0" err="1"/>
            <a:t>estimates</a:t>
          </a:r>
          <a:r>
            <a:rPr lang="fr-FR" sz="2000" b="1" kern="1200" dirty="0"/>
            <a:t> (</a:t>
          </a:r>
          <a:r>
            <a:rPr lang="fr-FR" sz="2000" b="1" kern="1200" dirty="0" err="1"/>
            <a:t>continuous</a:t>
          </a:r>
          <a:r>
            <a:rPr lang="fr-FR" sz="2000" b="1" kern="1200" dirty="0"/>
            <a:t> vs. </a:t>
          </a:r>
          <a:r>
            <a:rPr lang="fr-FR" sz="2000" b="1" kern="1200" dirty="0" err="1"/>
            <a:t>dichotomous</a:t>
          </a:r>
          <a:r>
            <a:rPr lang="fr-FR" sz="2000" b="1" kern="1200" dirty="0"/>
            <a:t>)</a:t>
          </a:r>
          <a:endParaRPr lang="en-US" sz="2000" b="1" kern="1200" dirty="0"/>
        </a:p>
      </dsp:txBody>
      <dsp:txXfrm>
        <a:off x="3963751" y="2721785"/>
        <a:ext cx="3738295" cy="754016"/>
      </dsp:txXfrm>
    </dsp:sp>
    <dsp:sp modelId="{9184A309-BB6B-7C4D-A01E-217679493D48}">
      <dsp:nvSpPr>
        <dsp:cNvPr id="0" name=""/>
        <dsp:cNvSpPr/>
      </dsp:nvSpPr>
      <dsp:spPr>
        <a:xfrm>
          <a:off x="3922960" y="3642308"/>
          <a:ext cx="3819877" cy="835598"/>
        </a:xfrm>
        <a:prstGeom prst="roundRect">
          <a:avLst/>
        </a:prstGeom>
        <a:solidFill>
          <a:schemeClr val="lt1">
            <a:alpha val="90000"/>
            <a:hueOff val="0"/>
            <a:satOff val="0"/>
            <a:lumOff val="0"/>
            <a:alphaOff val="0"/>
          </a:schemeClr>
        </a:solidFill>
        <a:ln w="12700" cap="flat" cmpd="sng" algn="ctr">
          <a:solidFill>
            <a:schemeClr val="accent3">
              <a:shade val="80000"/>
              <a:hueOff val="-227197"/>
              <a:satOff val="-7935"/>
              <a:lumOff val="2024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Correlation = strength or magnitude</a:t>
          </a:r>
          <a:endParaRPr lang="en-US" sz="2000" b="1" kern="1200" dirty="0"/>
        </a:p>
      </dsp:txBody>
      <dsp:txXfrm>
        <a:off x="3963751" y="3683099"/>
        <a:ext cx="3738295" cy="754016"/>
      </dsp:txXfrm>
    </dsp:sp>
    <dsp:sp modelId="{550E7D6D-8D02-3548-9FF0-A3A799A59458}">
      <dsp:nvSpPr>
        <dsp:cNvPr id="0" name=""/>
        <dsp:cNvSpPr/>
      </dsp:nvSpPr>
      <dsp:spPr>
        <a:xfrm>
          <a:off x="3922960" y="4624888"/>
          <a:ext cx="3819877" cy="835598"/>
        </a:xfrm>
        <a:prstGeom prst="roundRect">
          <a:avLst/>
        </a:prstGeom>
        <a:solidFill>
          <a:schemeClr val="lt1">
            <a:alpha val="90000"/>
            <a:hueOff val="0"/>
            <a:satOff val="0"/>
            <a:lumOff val="0"/>
            <a:alphaOff val="0"/>
          </a:schemeClr>
        </a:solidFill>
        <a:ln w="12700" cap="flat" cmpd="sng" algn="ctr">
          <a:solidFill>
            <a:schemeClr val="accent3">
              <a:shade val="80000"/>
              <a:hueOff val="-302930"/>
              <a:satOff val="-10580"/>
              <a:lumOff val="2699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Clustering (patients within clinics = ICC)</a:t>
          </a:r>
        </a:p>
      </dsp:txBody>
      <dsp:txXfrm>
        <a:off x="3963751" y="4665679"/>
        <a:ext cx="3738295" cy="7540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14335B-6B0B-AB4D-AAD8-3C406594A8C2}">
      <dsp:nvSpPr>
        <dsp:cNvPr id="0" name=""/>
        <dsp:cNvSpPr/>
      </dsp:nvSpPr>
      <dsp:spPr>
        <a:xfrm>
          <a:off x="662385" y="60207"/>
          <a:ext cx="5154607" cy="4574295"/>
        </a:xfrm>
        <a:prstGeom prst="hexagon">
          <a:avLst>
            <a:gd name="adj" fmla="val 25000"/>
            <a:gd name="vf" fmla="val 11547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A big part of surveying the population is to find out more about constituents’ attitudes and beliefs toward medicine, service delivery, and behavioral economics, or how citizens “value” the delivery of medical care.</a:t>
          </a:r>
          <a:endParaRPr lang="en-US" sz="2400" kern="1200" dirty="0"/>
        </a:p>
      </dsp:txBody>
      <dsp:txXfrm>
        <a:off x="1473127" y="779675"/>
        <a:ext cx="3533123" cy="3135359"/>
      </dsp:txXfrm>
    </dsp:sp>
    <dsp:sp modelId="{0A1AAFA4-CC76-514A-ABD6-68FFC878FDA3}">
      <dsp:nvSpPr>
        <dsp:cNvPr id="0" name=""/>
        <dsp:cNvSpPr/>
      </dsp:nvSpPr>
      <dsp:spPr>
        <a:xfrm>
          <a:off x="2586158" y="2591501"/>
          <a:ext cx="411245" cy="354938"/>
        </a:xfrm>
        <a:prstGeom prst="hexagon">
          <a:avLst>
            <a:gd name="adj" fmla="val 25000"/>
            <a:gd name="vf" fmla="val 115470"/>
          </a:avLst>
        </a:prstGeom>
        <a:noFill/>
        <a:ln w="12700" cap="flat" cmpd="sng" algn="ctr">
          <a:noFill/>
          <a:prstDash val="solid"/>
        </a:ln>
        <a:effectLst/>
      </dsp:spPr>
      <dsp:style>
        <a:lnRef idx="2">
          <a:scrgbClr r="0" g="0" b="0"/>
        </a:lnRef>
        <a:fillRef idx="1">
          <a:scrgbClr r="0" g="0" b="0"/>
        </a:fillRef>
        <a:effectRef idx="0">
          <a:scrgbClr r="0" g="0" b="0"/>
        </a:effectRef>
        <a:fontRef idx="minor"/>
      </dsp:style>
    </dsp:sp>
    <dsp:sp modelId="{596A782D-0844-C944-94CF-190BF756C38C}">
      <dsp:nvSpPr>
        <dsp:cNvPr id="0" name=""/>
        <dsp:cNvSpPr/>
      </dsp:nvSpPr>
      <dsp:spPr>
        <a:xfrm>
          <a:off x="-407757" y="-353794"/>
          <a:ext cx="3519073" cy="3033451"/>
        </a:xfrm>
        <a:prstGeom prst="hexagon">
          <a:avLst>
            <a:gd name="adj" fmla="val 25000"/>
            <a:gd name="vf" fmla="val 115470"/>
          </a:avLst>
        </a:prstGeom>
        <a:noFill/>
        <a:ln w="12700" cap="flat" cmpd="sng" algn="ctr">
          <a:noFill/>
          <a:prstDash val="solid"/>
        </a:ln>
        <a:effectLst/>
      </dsp:spPr>
      <dsp:style>
        <a:lnRef idx="2">
          <a:scrgbClr r="0" g="0" b="0"/>
        </a:lnRef>
        <a:fillRef idx="1">
          <a:scrgbClr r="0" g="0" b="0"/>
        </a:fillRef>
        <a:effectRef idx="0">
          <a:scrgbClr r="0" g="0" b="0"/>
        </a:effectRef>
        <a:fontRef idx="minor"/>
      </dsp:style>
    </dsp:sp>
    <dsp:sp modelId="{1AD9EC4E-0A5D-4749-BF27-34A2F23082D1}">
      <dsp:nvSpPr>
        <dsp:cNvPr id="0" name=""/>
        <dsp:cNvSpPr/>
      </dsp:nvSpPr>
      <dsp:spPr>
        <a:xfrm>
          <a:off x="1974761" y="2259761"/>
          <a:ext cx="411245" cy="354938"/>
        </a:xfrm>
        <a:prstGeom prst="hexagon">
          <a:avLst>
            <a:gd name="adj" fmla="val 25000"/>
            <a:gd name="vf" fmla="val 115470"/>
          </a:avLst>
        </a:prstGeom>
        <a:noFill/>
        <a:ln w="127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50506-9CB7-4C47-8405-FEEE570CFF68}">
      <dsp:nvSpPr>
        <dsp:cNvPr id="0" name=""/>
        <dsp:cNvSpPr/>
      </dsp:nvSpPr>
      <dsp:spPr>
        <a:xfrm>
          <a:off x="0" y="2366"/>
          <a:ext cx="3624363" cy="1638486"/>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4000"/>
                <a:satMod val="130000"/>
                <a:lumMod val="92000"/>
              </a:schemeClr>
            </a:gs>
            <a:gs pos="100000">
              <a:schemeClr val="accent2">
                <a:hueOff val="0"/>
                <a:satOff val="0"/>
                <a:lumOff val="0"/>
                <a:alphaOff val="0"/>
                <a:shade val="76000"/>
                <a:satMod val="130000"/>
                <a:lumMod val="8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i="1" kern="1200" dirty="0">
              <a:latin typeface="Trebuchet MS" panose="020B0703020202090204" pitchFamily="34" charset="0"/>
            </a:rPr>
            <a:t>Taking a medical history from elderly patients is frequently an ordeal</a:t>
          </a:r>
          <a:endParaRPr lang="en-US" sz="1800" kern="1200" dirty="0">
            <a:latin typeface="Trebuchet MS" panose="020B0703020202090204" pitchFamily="34" charset="0"/>
          </a:endParaRPr>
        </a:p>
      </dsp:txBody>
      <dsp:txXfrm>
        <a:off x="79984" y="82350"/>
        <a:ext cx="3464395" cy="1478518"/>
      </dsp:txXfrm>
    </dsp:sp>
    <dsp:sp modelId="{23E74987-3DA8-7B42-A3A7-36C7FF619F08}">
      <dsp:nvSpPr>
        <dsp:cNvPr id="0" name=""/>
        <dsp:cNvSpPr/>
      </dsp:nvSpPr>
      <dsp:spPr>
        <a:xfrm>
          <a:off x="0" y="1651685"/>
          <a:ext cx="3624363" cy="1260307"/>
        </a:xfrm>
        <a:prstGeom prst="roundRect">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4000"/>
                <a:satMod val="130000"/>
                <a:lumMod val="92000"/>
              </a:schemeClr>
            </a:gs>
            <a:gs pos="100000">
              <a:schemeClr val="accent3">
                <a:hueOff val="0"/>
                <a:satOff val="0"/>
                <a:lumOff val="0"/>
                <a:alphaOff val="0"/>
                <a:shade val="76000"/>
                <a:satMod val="130000"/>
                <a:lumMod val="8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Trebuchet MS" panose="020B0703020202090204" pitchFamily="34" charset="0"/>
            </a:rPr>
            <a:t>Response format = (1) Strongly disagree to (5) Strongly agree</a:t>
          </a:r>
        </a:p>
      </dsp:txBody>
      <dsp:txXfrm>
        <a:off x="61523" y="1713208"/>
        <a:ext cx="3501317" cy="1137261"/>
      </dsp:txXfrm>
    </dsp:sp>
    <dsp:sp modelId="{9B657866-FB14-314D-9B13-82D21D91E011}">
      <dsp:nvSpPr>
        <dsp:cNvPr id="0" name=""/>
        <dsp:cNvSpPr/>
      </dsp:nvSpPr>
      <dsp:spPr>
        <a:xfrm>
          <a:off x="0" y="2922824"/>
          <a:ext cx="3624363" cy="1729815"/>
        </a:xfrm>
        <a:prstGeom prst="roundRect">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4000"/>
                <a:satMod val="130000"/>
                <a:lumMod val="92000"/>
              </a:schemeClr>
            </a:gs>
            <a:gs pos="100000">
              <a:schemeClr val="accent4">
                <a:hueOff val="0"/>
                <a:satOff val="0"/>
                <a:lumOff val="0"/>
                <a:alphaOff val="0"/>
                <a:shade val="76000"/>
                <a:satMod val="130000"/>
                <a:lumMod val="8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Trebuchet MS" panose="020B0703020202090204" pitchFamily="34" charset="0"/>
            </a:rPr>
            <a:t>Reuben et al. (1998). Development and validation of a geriatrics attitudes scale for primary care residents. </a:t>
          </a:r>
          <a:r>
            <a:rPr lang="en-US" sz="1800" i="1" kern="1200" dirty="0">
              <a:latin typeface="Trebuchet MS" panose="020B0703020202090204" pitchFamily="34" charset="0"/>
            </a:rPr>
            <a:t>Journal of the American Geriatric Society, 46</a:t>
          </a:r>
          <a:r>
            <a:rPr lang="en-US" sz="1800" kern="1200" dirty="0">
              <a:latin typeface="Trebuchet MS" panose="020B0703020202090204" pitchFamily="34" charset="0"/>
            </a:rPr>
            <a:t>, 1425-1430.</a:t>
          </a:r>
        </a:p>
      </dsp:txBody>
      <dsp:txXfrm>
        <a:off x="84443" y="3007267"/>
        <a:ext cx="3455477" cy="156092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BDB638-CF50-E845-80E7-CF9E425EEC18}">
      <dsp:nvSpPr>
        <dsp:cNvPr id="0" name=""/>
        <dsp:cNvSpPr/>
      </dsp:nvSpPr>
      <dsp:spPr>
        <a:xfrm>
          <a:off x="0" y="1800185"/>
          <a:ext cx="4357956" cy="29268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Trebuchet MS" panose="020B0703020202090204" pitchFamily="34" charset="0"/>
            </a:rPr>
            <a:t>I </a:t>
          </a:r>
          <a:r>
            <a:rPr lang="en-US" sz="2000" b="1" u="sng" kern="1200" dirty="0">
              <a:latin typeface="Trebuchet MS" panose="020B0703020202090204" pitchFamily="34" charset="0"/>
            </a:rPr>
            <a:t>really like </a:t>
          </a:r>
          <a:r>
            <a:rPr lang="en-US" sz="2000" kern="1200" dirty="0">
              <a:latin typeface="Trebuchet MS" panose="020B0703020202090204" pitchFamily="34" charset="0"/>
            </a:rPr>
            <a:t>to know about my treatment costs before I am treated.</a:t>
          </a:r>
        </a:p>
      </dsp:txBody>
      <dsp:txXfrm>
        <a:off x="0" y="1800185"/>
        <a:ext cx="4357956" cy="1580473"/>
      </dsp:txXfrm>
    </dsp:sp>
    <dsp:sp modelId="{42046BE5-4964-1E43-9226-180F760B566C}">
      <dsp:nvSpPr>
        <dsp:cNvPr id="0" name=""/>
        <dsp:cNvSpPr/>
      </dsp:nvSpPr>
      <dsp:spPr>
        <a:xfrm>
          <a:off x="2127" y="3322123"/>
          <a:ext cx="1451233" cy="134632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Trebuchet MS" panose="020B0703020202090204" pitchFamily="34" charset="0"/>
            </a:rPr>
            <a:t>Important </a:t>
          </a:r>
        </a:p>
        <a:p>
          <a:pPr marL="0" lvl="0" indent="0" algn="ctr" defTabSz="711200">
            <a:lnSpc>
              <a:spcPct val="90000"/>
            </a:lnSpc>
            <a:spcBef>
              <a:spcPct val="0"/>
            </a:spcBef>
            <a:spcAft>
              <a:spcPct val="35000"/>
            </a:spcAft>
            <a:buNone/>
          </a:pPr>
          <a:r>
            <a:rPr lang="en-US" sz="1600" kern="1200" dirty="0">
              <a:latin typeface="Trebuchet MS" panose="020B0703020202090204" pitchFamily="34" charset="0"/>
            </a:rPr>
            <a:t>vs. Unimportant</a:t>
          </a:r>
        </a:p>
      </dsp:txBody>
      <dsp:txXfrm>
        <a:off x="2127" y="3322123"/>
        <a:ext cx="1451233" cy="1346329"/>
      </dsp:txXfrm>
    </dsp:sp>
    <dsp:sp modelId="{59B7C78A-8AF3-7D45-8FB1-76286A27F89B}">
      <dsp:nvSpPr>
        <dsp:cNvPr id="0" name=""/>
        <dsp:cNvSpPr/>
      </dsp:nvSpPr>
      <dsp:spPr>
        <a:xfrm>
          <a:off x="1453361" y="3322123"/>
          <a:ext cx="1451233" cy="134632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rebuchet MS" panose="020B0703020202090204" pitchFamily="34" charset="0"/>
            </a:rPr>
            <a:t>Good vs. Bad</a:t>
          </a:r>
        </a:p>
      </dsp:txBody>
      <dsp:txXfrm>
        <a:off x="1453361" y="3322123"/>
        <a:ext cx="1451233" cy="1346329"/>
      </dsp:txXfrm>
    </dsp:sp>
    <dsp:sp modelId="{D8CBEB81-3FD1-BE4D-AA17-F8F2DAB50733}">
      <dsp:nvSpPr>
        <dsp:cNvPr id="0" name=""/>
        <dsp:cNvSpPr/>
      </dsp:nvSpPr>
      <dsp:spPr>
        <a:xfrm>
          <a:off x="2904594" y="3322123"/>
          <a:ext cx="1451233" cy="134632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rebuchet MS" panose="020B0703020202090204" pitchFamily="34" charset="0"/>
            </a:rPr>
            <a:t>Pleasant vs. Unpleasant</a:t>
          </a:r>
        </a:p>
      </dsp:txBody>
      <dsp:txXfrm>
        <a:off x="2904594" y="3322123"/>
        <a:ext cx="1451233" cy="1346329"/>
      </dsp:txXfrm>
    </dsp:sp>
    <dsp:sp modelId="{846D0441-04F0-3643-9DB7-6025EBD7A33F}">
      <dsp:nvSpPr>
        <dsp:cNvPr id="0" name=""/>
        <dsp:cNvSpPr/>
      </dsp:nvSpPr>
      <dsp:spPr>
        <a:xfrm rot="10800000">
          <a:off x="0" y="214"/>
          <a:ext cx="4357956" cy="1843873"/>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Trebuchet MS" panose="020B0703020202090204" pitchFamily="34" charset="0"/>
            </a:rPr>
            <a:t>It is </a:t>
          </a:r>
          <a:r>
            <a:rPr lang="en-US" sz="2000" b="1" u="sng" kern="1200" dirty="0">
              <a:latin typeface="Trebuchet MS" panose="020B0703020202090204" pitchFamily="34" charset="0"/>
            </a:rPr>
            <a:t>important</a:t>
          </a:r>
          <a:r>
            <a:rPr lang="en-US" sz="2000" kern="1200" dirty="0">
              <a:latin typeface="Trebuchet MS" panose="020B0703020202090204" pitchFamily="34" charset="0"/>
            </a:rPr>
            <a:t> to me to be able to discuss my treatment costs with my doctor.</a:t>
          </a:r>
        </a:p>
      </dsp:txBody>
      <dsp:txXfrm rot="10800000">
        <a:off x="0" y="214"/>
        <a:ext cx="4357956" cy="119809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B11213-ED83-9847-B7A4-24BE1FB16F48}">
      <dsp:nvSpPr>
        <dsp:cNvPr id="0" name=""/>
        <dsp:cNvSpPr/>
      </dsp:nvSpPr>
      <dsp:spPr>
        <a:xfrm>
          <a:off x="0" y="677406"/>
          <a:ext cx="2145097" cy="1287058"/>
        </a:xfrm>
        <a:prstGeom prst="rect">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Norms (descriptive and injunctive)</a:t>
          </a:r>
        </a:p>
      </dsp:txBody>
      <dsp:txXfrm>
        <a:off x="0" y="677406"/>
        <a:ext cx="2145097" cy="1287058"/>
      </dsp:txXfrm>
    </dsp:sp>
    <dsp:sp modelId="{DF2DA325-3502-B74E-988A-FAA676BFEC2E}">
      <dsp:nvSpPr>
        <dsp:cNvPr id="0" name=""/>
        <dsp:cNvSpPr/>
      </dsp:nvSpPr>
      <dsp:spPr>
        <a:xfrm>
          <a:off x="2359607" y="677406"/>
          <a:ext cx="2145097" cy="1287058"/>
        </a:xfrm>
        <a:prstGeom prst="rect">
          <a:avLst/>
        </a:prstGeom>
        <a:gradFill rotWithShape="0">
          <a:gsLst>
            <a:gs pos="0">
              <a:schemeClr val="accent4">
                <a:hueOff val="1280270"/>
                <a:satOff val="11610"/>
                <a:lumOff val="4510"/>
                <a:alphaOff val="0"/>
                <a:tint val="94000"/>
                <a:satMod val="103000"/>
                <a:lumMod val="102000"/>
              </a:schemeClr>
            </a:gs>
            <a:gs pos="50000">
              <a:schemeClr val="accent4">
                <a:hueOff val="1280270"/>
                <a:satOff val="11610"/>
                <a:lumOff val="4510"/>
                <a:alphaOff val="0"/>
                <a:shade val="100000"/>
                <a:satMod val="110000"/>
                <a:lumMod val="100000"/>
              </a:schemeClr>
            </a:gs>
            <a:gs pos="100000">
              <a:schemeClr val="accent4">
                <a:hueOff val="1280270"/>
                <a:satOff val="11610"/>
                <a:lumOff val="451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How many of your friends smoke cigarettes?</a:t>
          </a:r>
        </a:p>
      </dsp:txBody>
      <dsp:txXfrm>
        <a:off x="2359607" y="677406"/>
        <a:ext cx="2145097" cy="1287058"/>
      </dsp:txXfrm>
    </dsp:sp>
    <dsp:sp modelId="{2AF25D72-54B1-2742-A9AF-E62C8C68C562}">
      <dsp:nvSpPr>
        <dsp:cNvPr id="0" name=""/>
        <dsp:cNvSpPr/>
      </dsp:nvSpPr>
      <dsp:spPr>
        <a:xfrm>
          <a:off x="4719215" y="677406"/>
          <a:ext cx="2145097" cy="1287058"/>
        </a:xfrm>
        <a:prstGeom prst="rect">
          <a:avLst/>
        </a:prstGeom>
        <a:gradFill rotWithShape="0">
          <a:gsLst>
            <a:gs pos="0">
              <a:schemeClr val="accent4">
                <a:hueOff val="2560540"/>
                <a:satOff val="23219"/>
                <a:lumOff val="9020"/>
                <a:alphaOff val="0"/>
                <a:tint val="94000"/>
                <a:satMod val="103000"/>
                <a:lumMod val="102000"/>
              </a:schemeClr>
            </a:gs>
            <a:gs pos="50000">
              <a:schemeClr val="accent4">
                <a:hueOff val="2560540"/>
                <a:satOff val="23219"/>
                <a:lumOff val="9020"/>
                <a:alphaOff val="0"/>
                <a:shade val="100000"/>
                <a:satMod val="110000"/>
                <a:lumMod val="100000"/>
              </a:schemeClr>
            </a:gs>
            <a:gs pos="100000">
              <a:schemeClr val="accent4">
                <a:hueOff val="2560540"/>
                <a:satOff val="23219"/>
                <a:lumOff val="902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How do your friends feel about whether or not you smoke marijuana?</a:t>
          </a:r>
        </a:p>
      </dsp:txBody>
      <dsp:txXfrm>
        <a:off x="4719215" y="677406"/>
        <a:ext cx="2145097" cy="1287058"/>
      </dsp:txXfrm>
    </dsp:sp>
    <dsp:sp modelId="{AC6B1179-5FA9-6843-B426-18AC3BF80D9C}">
      <dsp:nvSpPr>
        <dsp:cNvPr id="0" name=""/>
        <dsp:cNvSpPr/>
      </dsp:nvSpPr>
      <dsp:spPr>
        <a:xfrm>
          <a:off x="1179803" y="2178974"/>
          <a:ext cx="2145097" cy="1287058"/>
        </a:xfrm>
        <a:prstGeom prst="rect">
          <a:avLst/>
        </a:prstGeom>
        <a:gradFill rotWithShape="0">
          <a:gsLst>
            <a:gs pos="0">
              <a:schemeClr val="accent4">
                <a:hueOff val="3840809"/>
                <a:satOff val="34829"/>
                <a:lumOff val="13529"/>
                <a:alphaOff val="0"/>
                <a:tint val="94000"/>
                <a:satMod val="103000"/>
                <a:lumMod val="102000"/>
              </a:schemeClr>
            </a:gs>
            <a:gs pos="50000">
              <a:schemeClr val="accent4">
                <a:hueOff val="3840809"/>
                <a:satOff val="34829"/>
                <a:lumOff val="13529"/>
                <a:alphaOff val="0"/>
                <a:shade val="100000"/>
                <a:satMod val="110000"/>
                <a:lumMod val="100000"/>
              </a:schemeClr>
            </a:gs>
            <a:gs pos="100000">
              <a:schemeClr val="accent4">
                <a:hueOff val="3840809"/>
                <a:satOff val="34829"/>
                <a:lumOff val="13529"/>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Perceived benefits/costs = expectancy</a:t>
          </a:r>
        </a:p>
      </dsp:txBody>
      <dsp:txXfrm>
        <a:off x="1179803" y="2178974"/>
        <a:ext cx="2145097" cy="1287058"/>
      </dsp:txXfrm>
    </dsp:sp>
    <dsp:sp modelId="{6E87B8DA-C6C0-4C4D-8173-6DDCA1C3D130}">
      <dsp:nvSpPr>
        <dsp:cNvPr id="0" name=""/>
        <dsp:cNvSpPr/>
      </dsp:nvSpPr>
      <dsp:spPr>
        <a:xfrm>
          <a:off x="3539411" y="2178974"/>
          <a:ext cx="2145097" cy="1287058"/>
        </a:xfrm>
        <a:prstGeom prst="rect">
          <a:avLst/>
        </a:prstGeom>
        <a:gradFill rotWithShape="0">
          <a:gsLst>
            <a:gs pos="0">
              <a:schemeClr val="accent4">
                <a:hueOff val="5121079"/>
                <a:satOff val="46439"/>
                <a:lumOff val="18039"/>
                <a:alphaOff val="0"/>
                <a:tint val="94000"/>
                <a:satMod val="103000"/>
                <a:lumMod val="102000"/>
              </a:schemeClr>
            </a:gs>
            <a:gs pos="50000">
              <a:schemeClr val="accent4">
                <a:hueOff val="5121079"/>
                <a:satOff val="46439"/>
                <a:lumOff val="18039"/>
                <a:alphaOff val="0"/>
                <a:shade val="100000"/>
                <a:satMod val="110000"/>
                <a:lumMod val="100000"/>
              </a:schemeClr>
            </a:gs>
            <a:gs pos="100000">
              <a:schemeClr val="accent4">
                <a:hueOff val="5121079"/>
                <a:satOff val="46439"/>
                <a:lumOff val="18039"/>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“Smoking marijuana makes you look cool”</a:t>
          </a:r>
        </a:p>
      </dsp:txBody>
      <dsp:txXfrm>
        <a:off x="3539411" y="2178974"/>
        <a:ext cx="2145097" cy="128705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A853ED-10B4-CC42-8048-53EE49A362D8}">
      <dsp:nvSpPr>
        <dsp:cNvPr id="0" name=""/>
        <dsp:cNvSpPr/>
      </dsp:nvSpPr>
      <dsp:spPr>
        <a:xfrm>
          <a:off x="-9322" y="581622"/>
          <a:ext cx="1543608" cy="2033388"/>
        </a:xfrm>
        <a:prstGeom prst="roundRect">
          <a:avLst>
            <a:gd name="adj" fmla="val 10000"/>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1EEDB47-B2C2-8C48-B55A-421E351E760B}">
      <dsp:nvSpPr>
        <dsp:cNvPr id="0" name=""/>
        <dsp:cNvSpPr/>
      </dsp:nvSpPr>
      <dsp:spPr>
        <a:xfrm>
          <a:off x="65250" y="652467"/>
          <a:ext cx="1543608" cy="203338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Do we evaluate an object (attitude) and then behave</a:t>
          </a:r>
          <a:r>
            <a:rPr lang="en-US" sz="1600" kern="1200" dirty="0"/>
            <a:t>?</a:t>
          </a:r>
        </a:p>
      </dsp:txBody>
      <dsp:txXfrm>
        <a:off x="110461" y="697678"/>
        <a:ext cx="1453186" cy="1942966"/>
      </dsp:txXfrm>
    </dsp:sp>
    <dsp:sp modelId="{BF17990A-0F17-7840-8003-AAAA655DAD99}">
      <dsp:nvSpPr>
        <dsp:cNvPr id="0" name=""/>
        <dsp:cNvSpPr/>
      </dsp:nvSpPr>
      <dsp:spPr>
        <a:xfrm>
          <a:off x="1934749" y="604649"/>
          <a:ext cx="1552239" cy="2010531"/>
        </a:xfrm>
        <a:prstGeom prst="roundRect">
          <a:avLst>
            <a:gd name="adj" fmla="val 10000"/>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F0FCE35-0360-304D-8227-9ADBAFD3D3A9}">
      <dsp:nvSpPr>
        <dsp:cNvPr id="0" name=""/>
        <dsp:cNvSpPr/>
      </dsp:nvSpPr>
      <dsp:spPr>
        <a:xfrm>
          <a:off x="2009323" y="675494"/>
          <a:ext cx="1552239" cy="2010531"/>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Do we behave toward an object and then infer our attitudes?</a:t>
          </a:r>
        </a:p>
      </dsp:txBody>
      <dsp:txXfrm>
        <a:off x="2054787" y="720958"/>
        <a:ext cx="1461311" cy="1919603"/>
      </dsp:txXfrm>
    </dsp:sp>
    <dsp:sp modelId="{8F45B2E5-4722-C94E-BAB4-936A61CC40AD}">
      <dsp:nvSpPr>
        <dsp:cNvPr id="0" name=""/>
        <dsp:cNvSpPr/>
      </dsp:nvSpPr>
      <dsp:spPr>
        <a:xfrm>
          <a:off x="846648" y="3067989"/>
          <a:ext cx="2317009" cy="1400212"/>
        </a:xfrm>
        <a:prstGeom prst="roundRect">
          <a:avLst>
            <a:gd name="adj" fmla="val 10000"/>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3C4B42A-E2E2-4C48-B894-7C3E781D563F}">
      <dsp:nvSpPr>
        <dsp:cNvPr id="0" name=""/>
        <dsp:cNvSpPr/>
      </dsp:nvSpPr>
      <dsp:spPr>
        <a:xfrm>
          <a:off x="921221" y="3138834"/>
          <a:ext cx="2317009" cy="1400212"/>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Chicken or the egg conundrum …</a:t>
          </a:r>
        </a:p>
      </dsp:txBody>
      <dsp:txXfrm>
        <a:off x="962232" y="3179845"/>
        <a:ext cx="2234987" cy="131819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A35EB-EDD5-4D89-BFD2-8EC35ADF8B81}">
      <dsp:nvSpPr>
        <dsp:cNvPr id="0" name=""/>
        <dsp:cNvSpPr/>
      </dsp:nvSpPr>
      <dsp:spPr>
        <a:xfrm>
          <a:off x="0" y="352182"/>
          <a:ext cx="9433453" cy="277750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dirty="0"/>
            <a:t>“You have been looking at your data incorrectly”</a:t>
          </a:r>
          <a:endParaRPr lang="en-US" sz="4400" kern="1200" dirty="0"/>
        </a:p>
      </dsp:txBody>
      <dsp:txXfrm>
        <a:off x="81350" y="433532"/>
        <a:ext cx="9270753" cy="261480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4.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BFFD5C-B493-584E-9398-0BFE613AAF4C}" type="datetimeFigureOut">
              <a:rPr lang="en-US" smtClean="0"/>
              <a:t>9/23/2021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D55EED-2220-0040-A7DE-547E39654444}" type="slidenum">
              <a:rPr lang="en-US" smtClean="0"/>
              <a:t>‹#›</a:t>
            </a:fld>
            <a:endParaRPr lang="en-US"/>
          </a:p>
        </p:txBody>
      </p:sp>
    </p:spTree>
    <p:extLst>
      <p:ext uri="{BB962C8B-B14F-4D97-AF65-F5344CB8AC3E}">
        <p14:creationId xmlns:p14="http://schemas.microsoft.com/office/powerpoint/2010/main" val="3685994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D55EED-2220-0040-A7DE-547E39654444}" type="slidenum">
              <a:rPr lang="en-US" smtClean="0"/>
              <a:t>9</a:t>
            </a:fld>
            <a:endParaRPr lang="en-US"/>
          </a:p>
        </p:txBody>
      </p:sp>
    </p:spTree>
    <p:extLst>
      <p:ext uri="{BB962C8B-B14F-4D97-AF65-F5344CB8AC3E}">
        <p14:creationId xmlns:p14="http://schemas.microsoft.com/office/powerpoint/2010/main" val="1539834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D55EED-2220-0040-A7DE-547E39654444}" type="slidenum">
              <a:rPr lang="en-US" smtClean="0"/>
              <a:t>14</a:t>
            </a:fld>
            <a:endParaRPr lang="en-US"/>
          </a:p>
        </p:txBody>
      </p:sp>
    </p:spTree>
    <p:extLst>
      <p:ext uri="{BB962C8B-B14F-4D97-AF65-F5344CB8AC3E}">
        <p14:creationId xmlns:p14="http://schemas.microsoft.com/office/powerpoint/2010/main" val="14325262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9/23/2021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9/23/2021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9/23/2021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9/23/2021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9/23/2021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9/23/2021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9/23/2021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9/23/2021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9/23/2021</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p:txBody>
          <a:bodyPr/>
          <a:lstStyle>
            <a:lvl1pPr>
              <a:defRPr b="1">
                <a:latin typeface="Arial" panose="020B0604020202020204" pitchFamily="34" charset="0"/>
                <a:cs typeface="+mn-cs"/>
              </a:defRPr>
            </a:lvl1pPr>
          </a:lstStyle>
          <a:p>
            <a:pPr>
              <a:defRPr/>
            </a:pPr>
            <a:endParaRPr lang="en-US" altLang="en-US"/>
          </a:p>
        </p:txBody>
      </p:sp>
      <p:sp>
        <p:nvSpPr>
          <p:cNvPr id="6" name="Rectangle 41"/>
          <p:cNvSpPr>
            <a:spLocks noGrp="1" noChangeArrowheads="1"/>
          </p:cNvSpPr>
          <p:nvPr>
            <p:ph type="ftr" sz="quarter" idx="11"/>
          </p:nvPr>
        </p:nvSpPr>
        <p:spPr/>
        <p:txBody>
          <a:bodyPr/>
          <a:lstStyle>
            <a:lvl1pPr>
              <a:defRPr b="1">
                <a:latin typeface="Arial" panose="020B0604020202020204" pitchFamily="34" charset="0"/>
                <a:cs typeface="+mn-cs"/>
              </a:defRPr>
            </a:lvl1pPr>
          </a:lstStyle>
          <a:p>
            <a:pPr>
              <a:defRPr/>
            </a:pPr>
            <a:endParaRPr lang="en-US" altLang="en-US"/>
          </a:p>
        </p:txBody>
      </p:sp>
      <p:sp>
        <p:nvSpPr>
          <p:cNvPr id="7" name="Rectangle 42"/>
          <p:cNvSpPr>
            <a:spLocks noGrp="1" noChangeArrowheads="1"/>
          </p:cNvSpPr>
          <p:nvPr>
            <p:ph type="sldNum" sz="quarter" idx="12"/>
          </p:nvPr>
        </p:nvSpPr>
        <p:spPr/>
        <p:txBody>
          <a:bodyPr/>
          <a:lstStyle>
            <a:lvl1pPr>
              <a:defRPr b="1">
                <a:latin typeface="Arial" panose="020B0604020202020204" pitchFamily="34" charset="0"/>
                <a:cs typeface="+mn-cs"/>
              </a:defRPr>
            </a:lvl1pPr>
          </a:lstStyle>
          <a:p>
            <a:pPr>
              <a:defRPr/>
            </a:pPr>
            <a:fld id="{F8A1AD23-6284-994D-9D71-30BF57B97C2E}" type="slidenum">
              <a:rPr lang="en-US" altLang="en-US"/>
              <a:pPr>
                <a:defRPr/>
              </a:pPr>
              <a:t>‹#›</a:t>
            </a:fld>
            <a:endParaRPr lang="en-US" altLang="en-US"/>
          </a:p>
        </p:txBody>
      </p:sp>
    </p:spTree>
    <p:extLst>
      <p:ext uri="{BB962C8B-B14F-4D97-AF65-F5344CB8AC3E}">
        <p14:creationId xmlns:p14="http://schemas.microsoft.com/office/powerpoint/2010/main" val="3116149469"/>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7"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6"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3" y="2733709"/>
            <a:ext cx="8092357" cy="1373070"/>
          </a:xfrm>
        </p:spPr>
        <p:txBody>
          <a:bodyPr anchor="b">
            <a:noAutofit/>
          </a:bodyPr>
          <a:lstStyle>
            <a:lvl1pPr algn="r">
              <a:defRPr sz="4800"/>
            </a:lvl1pPr>
          </a:lstStyle>
          <a:p>
            <a:r>
              <a:rPr lang="en-US"/>
              <a:t>Click to edit Master title style</a:t>
            </a:r>
            <a:endParaRPr lang="en-US" dirty="0"/>
          </a:p>
        </p:txBody>
      </p:sp>
      <p:sp>
        <p:nvSpPr>
          <p:cNvPr id="3" name="Subtitle 2"/>
          <p:cNvSpPr>
            <a:spLocks noGrp="1"/>
          </p:cNvSpPr>
          <p:nvPr>
            <p:ph type="subTitle" idx="1"/>
          </p:nvPr>
        </p:nvSpPr>
        <p:spPr>
          <a:xfrm>
            <a:off x="680322" y="4394041"/>
            <a:ext cx="8144135"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074207" y="5936189"/>
            <a:ext cx="2743200" cy="365125"/>
          </a:xfrm>
        </p:spPr>
        <p:txBody>
          <a:bodyPr/>
          <a:lstStyle/>
          <a:p>
            <a:pPr>
              <a:defRPr/>
            </a:pPr>
            <a:endParaRPr lang="en-US" altLang="en-US"/>
          </a:p>
        </p:txBody>
      </p:sp>
      <p:sp>
        <p:nvSpPr>
          <p:cNvPr id="5" name="Footer Placeholder 4"/>
          <p:cNvSpPr>
            <a:spLocks noGrp="1"/>
          </p:cNvSpPr>
          <p:nvPr>
            <p:ph type="ftr" sz="quarter" idx="11"/>
          </p:nvPr>
        </p:nvSpPr>
        <p:spPr>
          <a:xfrm>
            <a:off x="711202" y="5936190"/>
            <a:ext cx="5362221" cy="365125"/>
          </a:xfrm>
        </p:spPr>
        <p:txBody>
          <a:bodyPr/>
          <a:lstStyle/>
          <a:p>
            <a:pPr>
              <a:defRPr/>
            </a:pPr>
            <a:endParaRPr lang="en-US" altLang="en-US"/>
          </a:p>
        </p:txBody>
      </p:sp>
      <p:sp>
        <p:nvSpPr>
          <p:cNvPr id="6" name="Slide Number Placeholder 5"/>
          <p:cNvSpPr>
            <a:spLocks noGrp="1"/>
          </p:cNvSpPr>
          <p:nvPr>
            <p:ph type="sldNum" sz="quarter" idx="12"/>
          </p:nvPr>
        </p:nvSpPr>
        <p:spPr>
          <a:xfrm>
            <a:off x="9347200" y="2750337"/>
            <a:ext cx="1827057" cy="1356442"/>
          </a:xfrm>
        </p:spPr>
        <p:txBody>
          <a:bodyPr/>
          <a:lstStyle/>
          <a:p>
            <a:pPr>
              <a:defRPr/>
            </a:pPr>
            <a:fld id="{48FEBCFC-E98F-C94E-A0CE-707FCA4A52FE}" type="slidenum">
              <a:rPr lang="en-US" altLang="en-US" smtClean="0"/>
              <a:pPr>
                <a:defRPr/>
              </a:pPr>
              <a:t>‹#›</a:t>
            </a:fld>
            <a:endParaRPr lang="en-US" altLang="en-US"/>
          </a:p>
        </p:txBody>
      </p:sp>
    </p:spTree>
    <p:extLst>
      <p:ext uri="{BB962C8B-B14F-4D97-AF65-F5344CB8AC3E}">
        <p14:creationId xmlns:p14="http://schemas.microsoft.com/office/powerpoint/2010/main" val="3276972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9/23/2021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7" name="Group 26"/>
          <p:cNvGrpSpPr/>
          <p:nvPr/>
        </p:nvGrpSpPr>
        <p:grpSpPr>
          <a:xfrm>
            <a:off x="0" y="609601"/>
            <a:ext cx="12215959" cy="1677035"/>
            <a:chOff x="0" y="2895600"/>
            <a:chExt cx="9161969" cy="1677035"/>
          </a:xfrm>
        </p:grpSpPr>
        <p:pic>
          <p:nvPicPr>
            <p:cNvPr id="28" name="Picture 2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3E51E4AC-AB1D-D342-B8E9-C30CFA4445E6}" type="slidenum">
              <a:rPr lang="en-US" altLang="en-US" smtClean="0"/>
              <a:pPr>
                <a:defRPr/>
              </a:pPr>
              <a:t>‹#›</a:t>
            </a:fld>
            <a:endParaRPr lang="en-US" altLang="en-US"/>
          </a:p>
        </p:txBody>
      </p:sp>
    </p:spTree>
    <p:extLst>
      <p:ext uri="{BB962C8B-B14F-4D97-AF65-F5344CB8AC3E}">
        <p14:creationId xmlns:p14="http://schemas.microsoft.com/office/powerpoint/2010/main" val="14665065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8" name="Group 17"/>
          <p:cNvGrpSpPr/>
          <p:nvPr/>
        </p:nvGrpSpPr>
        <p:grpSpPr>
          <a:xfrm>
            <a:off x="0" y="2728433"/>
            <a:ext cx="12215959" cy="1677035"/>
            <a:chOff x="0" y="2895600"/>
            <a:chExt cx="9161969" cy="1677035"/>
          </a:xfrm>
        </p:grpSpPr>
        <p:pic>
          <p:nvPicPr>
            <p:cNvPr id="19" name="Picture 1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1" name="Rectangle 2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852" y="2869895"/>
            <a:ext cx="9185533"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708852" y="4232173"/>
            <a:ext cx="9185533"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154413" y="5936189"/>
            <a:ext cx="2743200" cy="365125"/>
          </a:xfrm>
        </p:spPr>
        <p:txBody>
          <a:bodyPr/>
          <a:lstStyle/>
          <a:p>
            <a:pPr>
              <a:defRPr/>
            </a:pPr>
            <a:endParaRPr lang="en-US" altLang="en-US"/>
          </a:p>
        </p:txBody>
      </p:sp>
      <p:sp>
        <p:nvSpPr>
          <p:cNvPr id="5" name="Footer Placeholder 4"/>
          <p:cNvSpPr>
            <a:spLocks noGrp="1"/>
          </p:cNvSpPr>
          <p:nvPr>
            <p:ph type="ftr" sz="quarter" idx="11"/>
          </p:nvPr>
        </p:nvSpPr>
        <p:spPr>
          <a:xfrm>
            <a:off x="711201" y="5936190"/>
            <a:ext cx="6446231" cy="365125"/>
          </a:xfrm>
        </p:spPr>
        <p:txBody>
          <a:bodyPr/>
          <a:lstStyle/>
          <a:p>
            <a:pPr>
              <a:defRPr/>
            </a:pPr>
            <a:endParaRPr lang="en-US" altLang="en-US"/>
          </a:p>
        </p:txBody>
      </p:sp>
      <p:sp>
        <p:nvSpPr>
          <p:cNvPr id="6" name="Slide Number Placeholder 5"/>
          <p:cNvSpPr>
            <a:spLocks noGrp="1"/>
          </p:cNvSpPr>
          <p:nvPr>
            <p:ph type="sldNum" sz="quarter" idx="12"/>
          </p:nvPr>
        </p:nvSpPr>
        <p:spPr>
          <a:xfrm>
            <a:off x="10475251" y="2869897"/>
            <a:ext cx="1533115" cy="1090789"/>
          </a:xfrm>
        </p:spPr>
        <p:txBody>
          <a:bodyPr/>
          <a:lstStyle/>
          <a:p>
            <a:pPr>
              <a:defRPr/>
            </a:pPr>
            <a:fld id="{8CA484A0-B015-E84A-A85B-24168B747A52}" type="slidenum">
              <a:rPr lang="en-US" altLang="en-US" smtClean="0"/>
              <a:pPr>
                <a:defRPr/>
              </a:pPr>
              <a:t>‹#›</a:t>
            </a:fld>
            <a:endParaRPr lang="en-US" altLang="en-US"/>
          </a:p>
        </p:txBody>
      </p:sp>
    </p:spTree>
    <p:extLst>
      <p:ext uri="{BB962C8B-B14F-4D97-AF65-F5344CB8AC3E}">
        <p14:creationId xmlns:p14="http://schemas.microsoft.com/office/powerpoint/2010/main" val="20686147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7" name="Group 16"/>
          <p:cNvGrpSpPr/>
          <p:nvPr/>
        </p:nvGrpSpPr>
        <p:grpSpPr>
          <a:xfrm>
            <a:off x="0" y="609601"/>
            <a:ext cx="1221595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11200" y="753228"/>
            <a:ext cx="9183187" cy="108093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11201" y="2336873"/>
            <a:ext cx="4477199"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14838" y="2336873"/>
            <a:ext cx="447954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6F3C82F8-3C37-7846-81EC-FC6B8B216E4B}" type="slidenum">
              <a:rPr lang="en-US" altLang="en-US" smtClean="0"/>
              <a:pPr>
                <a:defRPr/>
              </a:pPr>
              <a:t>‹#›</a:t>
            </a:fld>
            <a:endParaRPr lang="en-US" altLang="en-US"/>
          </a:p>
        </p:txBody>
      </p:sp>
    </p:spTree>
    <p:extLst>
      <p:ext uri="{BB962C8B-B14F-4D97-AF65-F5344CB8AC3E}">
        <p14:creationId xmlns:p14="http://schemas.microsoft.com/office/powerpoint/2010/main" val="24136020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8" name="Group 27"/>
          <p:cNvGrpSpPr/>
          <p:nvPr/>
        </p:nvGrpSpPr>
        <p:grpSpPr>
          <a:xfrm>
            <a:off x="0" y="609601"/>
            <a:ext cx="12215959" cy="1677035"/>
            <a:chOff x="0" y="2895600"/>
            <a:chExt cx="9161969" cy="1677035"/>
          </a:xfrm>
        </p:grpSpPr>
        <p:pic>
          <p:nvPicPr>
            <p:cNvPr id="29" name="Picture 2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1" name="Rectangle 3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852" y="753231"/>
            <a:ext cx="9195379"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14651" y="2336875"/>
            <a:ext cx="4193440"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08852" y="3030010"/>
            <a:ext cx="4489393"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710195" y="2336873"/>
            <a:ext cx="4194036"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414839" y="3030010"/>
            <a:ext cx="4489392"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B912FE12-8323-0041-82A4-FD3008D95DC5}" type="slidenum">
              <a:rPr lang="en-US" altLang="en-US" smtClean="0"/>
              <a:pPr>
                <a:defRPr/>
              </a:pPr>
              <a:t>‹#›</a:t>
            </a:fld>
            <a:endParaRPr lang="en-US" altLang="en-US"/>
          </a:p>
        </p:txBody>
      </p:sp>
    </p:spTree>
    <p:extLst>
      <p:ext uri="{BB962C8B-B14F-4D97-AF65-F5344CB8AC3E}">
        <p14:creationId xmlns:p14="http://schemas.microsoft.com/office/powerpoint/2010/main" val="1090724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p:cNvGrpSpPr/>
          <p:nvPr/>
        </p:nvGrpSpPr>
        <p:grpSpPr>
          <a:xfrm>
            <a:off x="0" y="609601"/>
            <a:ext cx="12215959" cy="1677035"/>
            <a:chOff x="0" y="2895600"/>
            <a:chExt cx="9161969" cy="1677035"/>
          </a:xfrm>
        </p:grpSpPr>
        <p:pic>
          <p:nvPicPr>
            <p:cNvPr id="16" name="Picture 15"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8" name="Rectangle 17"/>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8DDD351F-69A4-0446-A5DC-8E6164D8CE24}" type="slidenum">
              <a:rPr lang="en-US" altLang="en-US" smtClean="0"/>
              <a:pPr>
                <a:defRPr/>
              </a:pPr>
              <a:t>‹#›</a:t>
            </a:fld>
            <a:endParaRPr lang="en-US" altLang="en-US"/>
          </a:p>
        </p:txBody>
      </p:sp>
    </p:spTree>
    <p:extLst>
      <p:ext uri="{BB962C8B-B14F-4D97-AF65-F5344CB8AC3E}">
        <p14:creationId xmlns:p14="http://schemas.microsoft.com/office/powerpoint/2010/main" val="6498066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a:extLst>
              <a:ext uri="{28A0092B-C50C-407E-A947-70E740481C1C}">
                <a14:useLocalDpi xmlns:a14="http://schemas.microsoft.com/office/drawing/2010/main" val="0"/>
              </a:ext>
            </a:extLst>
          </a:blip>
          <a:srcRect r="9871"/>
          <a:stretch/>
        </p:blipFill>
        <p:spPr>
          <a:xfrm>
            <a:off x="10289623" y="1973262"/>
            <a:ext cx="1926336" cy="144270"/>
          </a:xfrm>
          <a:prstGeom prst="rect">
            <a:avLst/>
          </a:prstGeom>
        </p:spPr>
      </p:pic>
      <p:sp>
        <p:nvSpPr>
          <p:cNvPr id="14" name="Rectangle 13"/>
          <p:cNvSpPr/>
          <p:nvPr/>
        </p:nvSpPr>
        <p:spPr>
          <a:xfrm>
            <a:off x="10281026" y="609600"/>
            <a:ext cx="1910975"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C4AEE472-5677-6341-8B83-20FF2B8519D4}" type="slidenum">
              <a:rPr lang="en-US" altLang="en-US" smtClean="0"/>
              <a:pPr>
                <a:defRPr/>
              </a:pPr>
              <a:t>‹#›</a:t>
            </a:fld>
            <a:endParaRPr lang="en-US" altLang="en-US"/>
          </a:p>
        </p:txBody>
      </p:sp>
    </p:spTree>
    <p:extLst>
      <p:ext uri="{BB962C8B-B14F-4D97-AF65-F5344CB8AC3E}">
        <p14:creationId xmlns:p14="http://schemas.microsoft.com/office/powerpoint/2010/main" val="40434598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7" name="Group 16"/>
          <p:cNvGrpSpPr/>
          <p:nvPr/>
        </p:nvGrpSpPr>
        <p:grpSpPr>
          <a:xfrm>
            <a:off x="0" y="609601"/>
            <a:ext cx="1221595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852" y="753227"/>
            <a:ext cx="919537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7" y="2336875"/>
            <a:ext cx="5218384"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11201" y="2336874"/>
            <a:ext cx="3728320"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5C3DCA34-BA27-2546-BA26-E0AF35BF58FD}" type="slidenum">
              <a:rPr lang="en-US" altLang="en-US" smtClean="0"/>
              <a:pPr>
                <a:defRPr/>
              </a:pPr>
              <a:t>‹#›</a:t>
            </a:fld>
            <a:endParaRPr lang="en-US" altLang="en-US"/>
          </a:p>
        </p:txBody>
      </p:sp>
    </p:spTree>
    <p:extLst>
      <p:ext uri="{BB962C8B-B14F-4D97-AF65-F5344CB8AC3E}">
        <p14:creationId xmlns:p14="http://schemas.microsoft.com/office/powerpoint/2010/main" val="11476665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p:cNvGrpSpPr/>
          <p:nvPr/>
        </p:nvGrpSpPr>
        <p:grpSpPr>
          <a:xfrm>
            <a:off x="0" y="609601"/>
            <a:ext cx="1221595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852" y="753228"/>
            <a:ext cx="9195379"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681275" y="2336874"/>
            <a:ext cx="5222956"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08851" y="2336875"/>
            <a:ext cx="373131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8FC8A2A2-A738-454A-B5E1-93F78631B6B1}" type="slidenum">
              <a:rPr lang="en-US" altLang="en-US" smtClean="0"/>
              <a:pPr>
                <a:defRPr/>
              </a:pPr>
              <a:t>‹#›</a:t>
            </a:fld>
            <a:endParaRPr lang="en-US" altLang="en-US"/>
          </a:p>
        </p:txBody>
      </p:sp>
    </p:spTree>
    <p:extLst>
      <p:ext uri="{BB962C8B-B14F-4D97-AF65-F5344CB8AC3E}">
        <p14:creationId xmlns:p14="http://schemas.microsoft.com/office/powerpoint/2010/main" val="26892360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20" name="Group 19"/>
          <p:cNvGrpSpPr/>
          <p:nvPr/>
        </p:nvGrpSpPr>
        <p:grpSpPr>
          <a:xfrm>
            <a:off x="0" y="4572001"/>
            <a:ext cx="1221595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11204" y="4711617"/>
            <a:ext cx="9193027" cy="544482"/>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08852" y="609599"/>
            <a:ext cx="919537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11202" y="5256099"/>
            <a:ext cx="9193029"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a:xfrm>
            <a:off x="10475251" y="4711311"/>
            <a:ext cx="1533115" cy="1090789"/>
          </a:xfrm>
        </p:spPr>
        <p:txBody>
          <a:bodyPr/>
          <a:lstStyle/>
          <a:p>
            <a:pPr>
              <a:defRPr/>
            </a:pPr>
            <a:fld id="{21A8CBED-1A10-F242-84BC-F528ABD56DF1}" type="slidenum">
              <a:rPr lang="en-US" altLang="en-US" smtClean="0"/>
              <a:pPr>
                <a:defRPr/>
              </a:pPr>
              <a:t>‹#›</a:t>
            </a:fld>
            <a:endParaRPr lang="en-US" altLang="en-US"/>
          </a:p>
        </p:txBody>
      </p:sp>
    </p:spTree>
    <p:extLst>
      <p:ext uri="{BB962C8B-B14F-4D97-AF65-F5344CB8AC3E}">
        <p14:creationId xmlns:p14="http://schemas.microsoft.com/office/powerpoint/2010/main" val="38428061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21" name="Group 20"/>
          <p:cNvGrpSpPr/>
          <p:nvPr/>
        </p:nvGrpSpPr>
        <p:grpSpPr>
          <a:xfrm>
            <a:off x="0" y="4572001"/>
            <a:ext cx="12215959" cy="1677035"/>
            <a:chOff x="0" y="2895600"/>
            <a:chExt cx="9161969" cy="1677035"/>
          </a:xfrm>
        </p:grpSpPr>
        <p:pic>
          <p:nvPicPr>
            <p:cNvPr id="22" name="Picture 21"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4" name="Rectangle 23"/>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99007" y="609597"/>
            <a:ext cx="9195379"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708851" y="4710340"/>
            <a:ext cx="9185535"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a:xfrm>
            <a:off x="10475251" y="4711617"/>
            <a:ext cx="1533115" cy="1090789"/>
          </a:xfrm>
        </p:spPr>
        <p:txBody>
          <a:bodyPr/>
          <a:lstStyle/>
          <a:p>
            <a:pPr>
              <a:defRPr/>
            </a:pPr>
            <a:fld id="{21A8CBED-1A10-F242-84BC-F528ABD56DF1}" type="slidenum">
              <a:rPr lang="en-US" altLang="en-US" smtClean="0"/>
              <a:pPr>
                <a:defRPr/>
              </a:pPr>
              <a:t>‹#›</a:t>
            </a:fld>
            <a:endParaRPr lang="en-US" altLang="en-US"/>
          </a:p>
        </p:txBody>
      </p:sp>
    </p:spTree>
    <p:extLst>
      <p:ext uri="{BB962C8B-B14F-4D97-AF65-F5344CB8AC3E}">
        <p14:creationId xmlns:p14="http://schemas.microsoft.com/office/powerpoint/2010/main" val="3771151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9/23/2021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29" name="Group 28"/>
          <p:cNvGrpSpPr/>
          <p:nvPr/>
        </p:nvGrpSpPr>
        <p:grpSpPr>
          <a:xfrm>
            <a:off x="0" y="4572001"/>
            <a:ext cx="12215959" cy="1677035"/>
            <a:chOff x="0" y="2895600"/>
            <a:chExt cx="9161969" cy="1677035"/>
          </a:xfrm>
        </p:grpSpPr>
        <p:pic>
          <p:nvPicPr>
            <p:cNvPr id="30" name="Picture 29"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023895" y="616984"/>
            <a:ext cx="8566863"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19252" y="3660763"/>
            <a:ext cx="7983641"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708852" y="4710340"/>
            <a:ext cx="9205225"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a:xfrm>
            <a:off x="10475251" y="4709927"/>
            <a:ext cx="1533115" cy="1090789"/>
          </a:xfrm>
        </p:spPr>
        <p:txBody>
          <a:bodyPr/>
          <a:lstStyle/>
          <a:p>
            <a:pPr>
              <a:defRPr/>
            </a:pPr>
            <a:fld id="{21A8CBED-1A10-F242-84BC-F528ABD56DF1}" type="slidenum">
              <a:rPr lang="en-US" altLang="en-US" smtClean="0"/>
              <a:pPr>
                <a:defRPr/>
              </a:pPr>
              <a:t>‹#›</a:t>
            </a:fld>
            <a:endParaRPr lang="en-US" altLang="en-US"/>
          </a:p>
        </p:txBody>
      </p:sp>
      <p:sp>
        <p:nvSpPr>
          <p:cNvPr id="27" name="TextBox 26"/>
          <p:cNvSpPr txBox="1"/>
          <p:nvPr/>
        </p:nvSpPr>
        <p:spPr>
          <a:xfrm>
            <a:off x="361243" y="748116"/>
            <a:ext cx="711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28" name="TextBox 27"/>
          <p:cNvSpPr txBox="1"/>
          <p:nvPr/>
        </p:nvSpPr>
        <p:spPr>
          <a:xfrm>
            <a:off x="9289588" y="2998574"/>
            <a:ext cx="609600" cy="584777"/>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7013602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22" name="Group 21"/>
          <p:cNvGrpSpPr/>
          <p:nvPr/>
        </p:nvGrpSpPr>
        <p:grpSpPr>
          <a:xfrm>
            <a:off x="0" y="4572001"/>
            <a:ext cx="12215959" cy="1677035"/>
            <a:chOff x="0" y="2895600"/>
            <a:chExt cx="9161969" cy="1677035"/>
          </a:xfrm>
        </p:grpSpPr>
        <p:pic>
          <p:nvPicPr>
            <p:cNvPr id="23" name="Picture 2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851" y="4710340"/>
            <a:ext cx="9195379" cy="589812"/>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708852" y="5300150"/>
            <a:ext cx="9195379" cy="51195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a:xfrm>
            <a:off x="10475251" y="4709927"/>
            <a:ext cx="1533115" cy="1090789"/>
          </a:xfrm>
        </p:spPr>
        <p:txBody>
          <a:bodyPr/>
          <a:lstStyle/>
          <a:p>
            <a:pPr>
              <a:defRPr/>
            </a:pPr>
            <a:fld id="{21A8CBED-1A10-F242-84BC-F528ABD56DF1}" type="slidenum">
              <a:rPr lang="en-US" altLang="en-US" smtClean="0"/>
              <a:pPr>
                <a:defRPr/>
              </a:pPr>
              <a:t>‹#›</a:t>
            </a:fld>
            <a:endParaRPr lang="en-US" altLang="en-US"/>
          </a:p>
        </p:txBody>
      </p:sp>
    </p:spTree>
    <p:extLst>
      <p:ext uri="{BB962C8B-B14F-4D97-AF65-F5344CB8AC3E}">
        <p14:creationId xmlns:p14="http://schemas.microsoft.com/office/powerpoint/2010/main" val="11854258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grpSp>
        <p:nvGrpSpPr>
          <p:cNvPr id="23" name="Group 22"/>
          <p:cNvGrpSpPr/>
          <p:nvPr/>
        </p:nvGrpSpPr>
        <p:grpSpPr>
          <a:xfrm>
            <a:off x="0" y="609601"/>
            <a:ext cx="1221595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708852" y="753228"/>
            <a:ext cx="9195379"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710172" y="2329489"/>
            <a:ext cx="292608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719703" y="3015291"/>
            <a:ext cx="292608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837884" y="2336873"/>
            <a:ext cx="292608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839613" y="3007907"/>
            <a:ext cx="292608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6968181" y="2336873"/>
            <a:ext cx="292608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6978027" y="3007906"/>
            <a:ext cx="292608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21A8CBED-1A10-F242-84BC-F528ABD56DF1}" type="slidenum">
              <a:rPr lang="en-US" altLang="en-US" smtClean="0"/>
              <a:pPr>
                <a:defRPr/>
              </a:pPr>
              <a:t>‹#›</a:t>
            </a:fld>
            <a:endParaRPr lang="en-US" altLang="en-US"/>
          </a:p>
        </p:txBody>
      </p:sp>
    </p:spTree>
    <p:extLst>
      <p:ext uri="{BB962C8B-B14F-4D97-AF65-F5344CB8AC3E}">
        <p14:creationId xmlns:p14="http://schemas.microsoft.com/office/powerpoint/2010/main" val="16168137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grpSp>
        <p:nvGrpSpPr>
          <p:cNvPr id="34" name="Group 33"/>
          <p:cNvGrpSpPr/>
          <p:nvPr/>
        </p:nvGrpSpPr>
        <p:grpSpPr>
          <a:xfrm>
            <a:off x="0" y="609601"/>
            <a:ext cx="12215959" cy="1677035"/>
            <a:chOff x="0" y="2895600"/>
            <a:chExt cx="9161969" cy="1677035"/>
          </a:xfrm>
        </p:grpSpPr>
        <p:pic>
          <p:nvPicPr>
            <p:cNvPr id="35" name="Picture 34"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7" name="Rectangle 36"/>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708852" y="753228"/>
            <a:ext cx="9195379"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709856" y="4297503"/>
            <a:ext cx="2923009"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709856" y="2336873"/>
            <a:ext cx="2923009"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709856" y="4873765"/>
            <a:ext cx="2923009"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827329" y="4297503"/>
            <a:ext cx="295342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827329" y="2336873"/>
            <a:ext cx="295342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825977" y="4873764"/>
            <a:ext cx="2957339"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6974705" y="4297503"/>
            <a:ext cx="292577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6974704" y="2336873"/>
            <a:ext cx="292577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6974579" y="4873762"/>
            <a:ext cx="2929652"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21A8CBED-1A10-F242-84BC-F528ABD56DF1}" type="slidenum">
              <a:rPr lang="en-US" altLang="en-US" smtClean="0"/>
              <a:pPr>
                <a:defRPr/>
              </a:pPr>
              <a:t>‹#›</a:t>
            </a:fld>
            <a:endParaRPr lang="en-US" altLang="en-US"/>
          </a:p>
        </p:txBody>
      </p:sp>
    </p:spTree>
    <p:extLst>
      <p:ext uri="{BB962C8B-B14F-4D97-AF65-F5344CB8AC3E}">
        <p14:creationId xmlns:p14="http://schemas.microsoft.com/office/powerpoint/2010/main" val="30672837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16" name="Group 15"/>
          <p:cNvGrpSpPr/>
          <p:nvPr/>
        </p:nvGrpSpPr>
        <p:grpSpPr>
          <a:xfrm>
            <a:off x="0" y="609601"/>
            <a:ext cx="12215959" cy="1677035"/>
            <a:chOff x="0" y="2895600"/>
            <a:chExt cx="9161969" cy="1677035"/>
          </a:xfrm>
        </p:grpSpPr>
        <p:pic>
          <p:nvPicPr>
            <p:cNvPr id="17" name="Picture 16"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9" name="Rectangle 18"/>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852" y="753228"/>
            <a:ext cx="9195379" cy="1080938"/>
          </a:xfrm>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E82E3167-8E41-654E-82B0-F1425F41850C}" type="slidenum">
              <a:rPr lang="en-US" altLang="en-US" smtClean="0"/>
              <a:pPr>
                <a:defRPr/>
              </a:pPr>
              <a:t>‹#›</a:t>
            </a:fld>
            <a:endParaRPr lang="en-US" altLang="en-US"/>
          </a:p>
        </p:txBody>
      </p:sp>
    </p:spTree>
    <p:extLst>
      <p:ext uri="{BB962C8B-B14F-4D97-AF65-F5344CB8AC3E}">
        <p14:creationId xmlns:p14="http://schemas.microsoft.com/office/powerpoint/2010/main" val="10811095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14" name="Group 13"/>
          <p:cNvGrpSpPr/>
          <p:nvPr/>
        </p:nvGrpSpPr>
        <p:grpSpPr>
          <a:xfrm rot="5400000">
            <a:off x="7244167" y="2519146"/>
            <a:ext cx="6862555" cy="1824265"/>
            <a:chOff x="2281445" y="609600"/>
            <a:chExt cx="6862555" cy="1368199"/>
          </a:xfrm>
        </p:grpSpPr>
        <p:sp>
          <p:nvSpPr>
            <p:cNvPr id="12" name="Rectangle 11"/>
            <p:cNvSpPr/>
            <p:nvPr/>
          </p:nvSpPr>
          <p:spPr bwMode="ltGray">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9953064" y="609597"/>
            <a:ext cx="1426136" cy="446193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9"/>
            <a:ext cx="8768479"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705525" y="5936189"/>
            <a:ext cx="2743200" cy="365125"/>
          </a:xfrm>
        </p:spPr>
        <p:txBody>
          <a:bodyPr/>
          <a:lstStyle/>
          <a:p>
            <a:pPr>
              <a:defRPr/>
            </a:pPr>
            <a:endParaRPr lang="en-US" altLang="en-US"/>
          </a:p>
        </p:txBody>
      </p:sp>
      <p:sp>
        <p:nvSpPr>
          <p:cNvPr id="5" name="Footer Placeholder 4"/>
          <p:cNvSpPr>
            <a:spLocks noGrp="1"/>
          </p:cNvSpPr>
          <p:nvPr>
            <p:ph type="ftr" sz="quarter" idx="11"/>
          </p:nvPr>
        </p:nvSpPr>
        <p:spPr>
          <a:xfrm>
            <a:off x="680322" y="5936190"/>
            <a:ext cx="6025279" cy="365125"/>
          </a:xfrm>
        </p:spPr>
        <p:txBody>
          <a:bodyPr/>
          <a:lstStyle/>
          <a:p>
            <a:pPr>
              <a:defRPr/>
            </a:pPr>
            <a:endParaRPr lang="en-US" altLang="en-US"/>
          </a:p>
        </p:txBody>
      </p:sp>
      <p:sp>
        <p:nvSpPr>
          <p:cNvPr id="6" name="Slide Number Placeholder 5"/>
          <p:cNvSpPr>
            <a:spLocks noGrp="1"/>
          </p:cNvSpPr>
          <p:nvPr>
            <p:ph type="sldNum" sz="quarter" idx="12"/>
          </p:nvPr>
        </p:nvSpPr>
        <p:spPr>
          <a:xfrm>
            <a:off x="9908203" y="5432500"/>
            <a:ext cx="1532848" cy="1273100"/>
          </a:xfrm>
        </p:spPr>
        <p:txBody>
          <a:bodyPr anchor="t"/>
          <a:lstStyle>
            <a:lvl1pPr algn="ctr">
              <a:defRPr/>
            </a:lvl1pPr>
          </a:lstStyle>
          <a:p>
            <a:pPr>
              <a:defRPr/>
            </a:pPr>
            <a:fld id="{22CCD440-8E0B-4149-B5C0-9ED37DDED877}" type="slidenum">
              <a:rPr lang="en-US" altLang="en-US" smtClean="0"/>
              <a:pPr>
                <a:defRPr/>
              </a:pPr>
              <a:t>‹#›</a:t>
            </a:fld>
            <a:endParaRPr lang="en-US" altLang="en-US"/>
          </a:p>
        </p:txBody>
      </p:sp>
    </p:spTree>
    <p:extLst>
      <p:ext uri="{BB962C8B-B14F-4D97-AF65-F5344CB8AC3E}">
        <p14:creationId xmlns:p14="http://schemas.microsoft.com/office/powerpoint/2010/main" val="15760007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p:txBody>
          <a:bodyPr/>
          <a:lstStyle>
            <a:lvl1pPr>
              <a:defRPr b="1">
                <a:latin typeface="Arial" panose="020B0604020202020204" pitchFamily="34" charset="0"/>
                <a:cs typeface="+mn-cs"/>
              </a:defRPr>
            </a:lvl1pPr>
          </a:lstStyle>
          <a:p>
            <a:pPr>
              <a:defRPr/>
            </a:pPr>
            <a:endParaRPr lang="en-US" altLang="en-US"/>
          </a:p>
        </p:txBody>
      </p:sp>
      <p:sp>
        <p:nvSpPr>
          <p:cNvPr id="6" name="Rectangle 41"/>
          <p:cNvSpPr>
            <a:spLocks noGrp="1" noChangeArrowheads="1"/>
          </p:cNvSpPr>
          <p:nvPr>
            <p:ph type="ftr" sz="quarter" idx="11"/>
          </p:nvPr>
        </p:nvSpPr>
        <p:spPr/>
        <p:txBody>
          <a:bodyPr/>
          <a:lstStyle>
            <a:lvl1pPr>
              <a:defRPr b="1">
                <a:latin typeface="Arial" panose="020B0604020202020204" pitchFamily="34" charset="0"/>
                <a:cs typeface="+mn-cs"/>
              </a:defRPr>
            </a:lvl1pPr>
          </a:lstStyle>
          <a:p>
            <a:pPr>
              <a:defRPr/>
            </a:pPr>
            <a:endParaRPr lang="en-US" altLang="en-US"/>
          </a:p>
        </p:txBody>
      </p:sp>
      <p:sp>
        <p:nvSpPr>
          <p:cNvPr id="7" name="Rectangle 42"/>
          <p:cNvSpPr>
            <a:spLocks noGrp="1" noChangeArrowheads="1"/>
          </p:cNvSpPr>
          <p:nvPr>
            <p:ph type="sldNum" sz="quarter" idx="12"/>
          </p:nvPr>
        </p:nvSpPr>
        <p:spPr/>
        <p:txBody>
          <a:bodyPr/>
          <a:lstStyle>
            <a:lvl1pPr>
              <a:defRPr b="1">
                <a:latin typeface="Arial" panose="020B0604020202020204" pitchFamily="34" charset="0"/>
                <a:cs typeface="+mn-cs"/>
              </a:defRPr>
            </a:lvl1pPr>
          </a:lstStyle>
          <a:p>
            <a:pPr>
              <a:defRPr/>
            </a:pPr>
            <a:fld id="{F8A1AD23-6284-994D-9D71-30BF57B97C2E}" type="slidenum">
              <a:rPr lang="en-US" altLang="en-US"/>
              <a:pPr>
                <a:defRPr/>
              </a:pPr>
              <a:t>‹#›</a:t>
            </a:fld>
            <a:endParaRPr lang="en-US" altLang="en-US"/>
          </a:p>
        </p:txBody>
      </p:sp>
    </p:spTree>
    <p:extLst>
      <p:ext uri="{BB962C8B-B14F-4D97-AF65-F5344CB8AC3E}">
        <p14:creationId xmlns:p14="http://schemas.microsoft.com/office/powerpoint/2010/main" val="1252097365"/>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p:nvSpPr>
        <p:spPr>
          <a:xfrm>
            <a:off x="1343379" y="0"/>
            <a:ext cx="786510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9208479" y="0"/>
            <a:ext cx="3657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9000"/>
            <a:ext cx="5518067" cy="2268559"/>
          </a:xfrm>
        </p:spPr>
        <p:txBody>
          <a:bodyPr anchor="t">
            <a:normAutofit/>
          </a:bodyPr>
          <a:lstStyle>
            <a:lvl1pPr algn="r">
              <a:defRPr sz="4200"/>
            </a:lvl1pPr>
          </a:lstStyle>
          <a:p>
            <a:r>
              <a:rPr lang="en-US"/>
              <a:t>Click to edit Master title style</a:t>
            </a:r>
            <a:endParaRPr lang="en-US" dirty="0"/>
          </a:p>
        </p:txBody>
      </p:sp>
      <p:sp>
        <p:nvSpPr>
          <p:cNvPr id="3" name="Subtitle 2"/>
          <p:cNvSpPr>
            <a:spLocks noGrp="1"/>
          </p:cNvSpPr>
          <p:nvPr>
            <p:ph type="subTitle" idx="1"/>
          </p:nvPr>
        </p:nvSpPr>
        <p:spPr>
          <a:xfrm>
            <a:off x="2841723" y="2268788"/>
            <a:ext cx="5288152" cy="1160213"/>
          </a:xfrm>
        </p:spPr>
        <p:txBody>
          <a:bodyPr tIns="0" anchor="b">
            <a:normAutofit/>
          </a:bodyPr>
          <a:lstStyle>
            <a:lvl1pPr marL="0" indent="0" algn="r">
              <a:buNone/>
              <a:defRPr sz="1600" b="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rIns="45720"/>
          <a:lstStyle/>
          <a:p>
            <a:pPr>
              <a:defRPr/>
            </a:pPr>
            <a:fld id="{48FEBCFC-E98F-C94E-A0CE-707FCA4A52FE}" type="slidenum">
              <a:rPr lang="en-US" altLang="en-US" smtClean="0"/>
              <a:pPr>
                <a:defRPr/>
              </a:pPr>
              <a:t>‹#›</a:t>
            </a:fld>
            <a:endParaRPr lang="en-US" altLang="en-US"/>
          </a:p>
        </p:txBody>
      </p:sp>
      <p:sp>
        <p:nvSpPr>
          <p:cNvPr id="24" name="TextBox 23"/>
          <p:cNvSpPr txBox="1"/>
          <p:nvPr/>
        </p:nvSpPr>
        <p:spPr>
          <a:xfrm>
            <a:off x="2188587" y="3262169"/>
            <a:ext cx="415636" cy="430887"/>
          </a:xfrm>
          <a:prstGeom prst="rect">
            <a:avLst/>
          </a:prstGeom>
          <a:noFill/>
        </p:spPr>
        <p:txBody>
          <a:bodyPr wrap="square" rtlCol="0">
            <a:spAutoFit/>
          </a:bodyPr>
          <a:lstStyle/>
          <a:p>
            <a:pPr algn="r"/>
            <a:r>
              <a:rPr lang="en-US" sz="2200" dirty="0">
                <a:solidFill>
                  <a:schemeClr val="accent6"/>
                </a:solidFill>
                <a:latin typeface="Wingdings 3" panose="05040102010807070707" pitchFamily="18" charset="2"/>
              </a:rPr>
              <a:t>z</a:t>
            </a:r>
            <a:endParaRPr lang="en-US" sz="22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1219765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p:nvSpPr>
        <p:spPr>
          <a:xfrm>
            <a:off x="11094891" y="0"/>
            <a:ext cx="3657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43379" y="0"/>
            <a:ext cx="975408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3E51E4AC-AB1D-D342-B8E9-C30CFA4445E6}" type="slidenum">
              <a:rPr lang="en-US" altLang="en-US" smtClean="0"/>
              <a:pPr>
                <a:defRPr/>
              </a:pPr>
              <a:t>‹#›</a:t>
            </a:fld>
            <a:endParaRPr lang="en-US" altLang="en-US"/>
          </a:p>
        </p:txBody>
      </p:sp>
      <p:sp>
        <p:nvSpPr>
          <p:cNvPr id="7" name="TextBox 6"/>
          <p:cNvSpPr txBox="1"/>
          <p:nvPr/>
        </p:nvSpPr>
        <p:spPr>
          <a:xfrm>
            <a:off x="2202483" y="636541"/>
            <a:ext cx="415636"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2246510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p:cNvSpPr/>
          <p:nvPr/>
        </p:nvSpPr>
        <p:spPr>
          <a:xfrm>
            <a:off x="1343379" y="0"/>
            <a:ext cx="975408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1094891" y="0"/>
            <a:ext cx="3657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3199028"/>
            <a:ext cx="7956560" cy="1372971"/>
          </a:xfrm>
        </p:spPr>
        <p:txBody>
          <a:bodyPr anchor="t">
            <a:normAutofit/>
          </a:bodyPr>
          <a:lstStyle>
            <a:lvl1pPr algn="r">
              <a:defRPr sz="2800"/>
            </a:lvl1pPr>
          </a:lstStyle>
          <a:p>
            <a:r>
              <a:rPr lang="en-US"/>
              <a:t>Click to edit Master title style</a:t>
            </a:r>
            <a:endParaRPr lang="en-US" dirty="0"/>
          </a:p>
        </p:txBody>
      </p:sp>
      <p:sp>
        <p:nvSpPr>
          <p:cNvPr id="3" name="Text Placeholder 2"/>
          <p:cNvSpPr>
            <a:spLocks noGrp="1"/>
          </p:cNvSpPr>
          <p:nvPr>
            <p:ph type="body" idx="1"/>
          </p:nvPr>
        </p:nvSpPr>
        <p:spPr>
          <a:xfrm>
            <a:off x="2828175" y="2272144"/>
            <a:ext cx="7737725" cy="926885"/>
          </a:xfrm>
        </p:spPr>
        <p:txBody>
          <a:bodyPr tIns="0" anchor="b">
            <a:normAutofit/>
          </a:bodyPr>
          <a:lstStyle>
            <a:lvl1pPr marL="0" indent="0" algn="r">
              <a:buNone/>
              <a:defRPr sz="16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8CA484A0-B015-E84A-A85B-24168B747A52}" type="slidenum">
              <a:rPr lang="en-US" altLang="en-US" smtClean="0"/>
              <a:pPr>
                <a:defRPr/>
              </a:pPr>
              <a:t>‹#›</a:t>
            </a:fld>
            <a:endParaRPr lang="en-US" altLang="en-US"/>
          </a:p>
        </p:txBody>
      </p:sp>
      <p:sp>
        <p:nvSpPr>
          <p:cNvPr id="16" name="TextBox 15"/>
          <p:cNvSpPr txBox="1"/>
          <p:nvPr/>
        </p:nvSpPr>
        <p:spPr>
          <a:xfrm>
            <a:off x="2193233" y="3023993"/>
            <a:ext cx="415636"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754842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9/23/2021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2" name="Rectangle 11"/>
          <p:cNvSpPr/>
          <p:nvPr/>
        </p:nvSpPr>
        <p:spPr>
          <a:xfrm>
            <a:off x="1343379" y="0"/>
            <a:ext cx="975408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15235" y="805819"/>
            <a:ext cx="7843707"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20542" y="2056800"/>
            <a:ext cx="3807396" cy="39931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6239" y="2056800"/>
            <a:ext cx="3812703" cy="39931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6F3C82F8-3C37-7846-81EC-FC6B8B216E4B}" type="slidenum">
              <a:rPr lang="en-US" altLang="en-US" smtClean="0"/>
              <a:pPr>
                <a:defRPr/>
              </a:pPr>
              <a:t>‹#›</a:t>
            </a:fld>
            <a:endParaRPr lang="en-US" altLang="en-US"/>
          </a:p>
        </p:txBody>
      </p:sp>
      <p:sp>
        <p:nvSpPr>
          <p:cNvPr id="11" name="Rectangle 10"/>
          <p:cNvSpPr/>
          <p:nvPr/>
        </p:nvSpPr>
        <p:spPr>
          <a:xfrm>
            <a:off x="11094891" y="0"/>
            <a:ext cx="3657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TextBox 18"/>
          <p:cNvSpPr txBox="1"/>
          <p:nvPr/>
        </p:nvSpPr>
        <p:spPr>
          <a:xfrm>
            <a:off x="2202483" y="636541"/>
            <a:ext cx="415636"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0766957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Rectangle 13"/>
          <p:cNvSpPr/>
          <p:nvPr/>
        </p:nvSpPr>
        <p:spPr>
          <a:xfrm>
            <a:off x="1343379" y="0"/>
            <a:ext cx="975408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094891" y="0"/>
            <a:ext cx="3657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TextBox 23"/>
          <p:cNvSpPr txBox="1"/>
          <p:nvPr/>
        </p:nvSpPr>
        <p:spPr>
          <a:xfrm>
            <a:off x="2202483" y="636541"/>
            <a:ext cx="415636"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8119" y="805818"/>
            <a:ext cx="7840823" cy="1077020"/>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18119" y="2054563"/>
            <a:ext cx="3809819" cy="713818"/>
          </a:xfrm>
        </p:spPr>
        <p:txBody>
          <a:bodyPr anchor="b">
            <a:noAutofit/>
          </a:bodyPr>
          <a:lstStyle>
            <a:lvl1pPr marL="0" indent="0" algn="l">
              <a:lnSpc>
                <a:spcPct val="100000"/>
              </a:lnSpc>
              <a:buNone/>
              <a:defRPr sz="2000" b="0" cap="none" baseline="0">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616681" y="2851331"/>
            <a:ext cx="3811257" cy="3198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46239" y="2054563"/>
            <a:ext cx="3812703" cy="713818"/>
          </a:xfrm>
        </p:spPr>
        <p:txBody>
          <a:bodyPr anchor="b">
            <a:noAutofit/>
          </a:bodyPr>
          <a:lstStyle>
            <a:lvl1pPr marL="0" indent="0" algn="l">
              <a:lnSpc>
                <a:spcPct val="100000"/>
              </a:lnSpc>
              <a:buNone/>
              <a:defRPr sz="2000" b="0" cap="none" baseline="0">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646240" y="2851331"/>
            <a:ext cx="3812701" cy="3198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B912FE12-8323-0041-82A4-FD3008D95DC5}" type="slidenum">
              <a:rPr lang="en-US" altLang="en-US" smtClean="0"/>
              <a:pPr>
                <a:defRPr/>
              </a:pPr>
              <a:t>‹#›</a:t>
            </a:fld>
            <a:endParaRPr lang="en-US" altLang="en-US"/>
          </a:p>
        </p:txBody>
      </p:sp>
    </p:spTree>
    <p:extLst>
      <p:ext uri="{BB962C8B-B14F-4D97-AF65-F5344CB8AC3E}">
        <p14:creationId xmlns:p14="http://schemas.microsoft.com/office/powerpoint/2010/main" val="26953232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Rectangle 8"/>
          <p:cNvSpPr/>
          <p:nvPr/>
        </p:nvSpPr>
        <p:spPr>
          <a:xfrm>
            <a:off x="1343379" y="0"/>
            <a:ext cx="975408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1094891" y="0"/>
            <a:ext cx="3657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TextBox 15"/>
          <p:cNvSpPr txBox="1"/>
          <p:nvPr/>
        </p:nvSpPr>
        <p:spPr>
          <a:xfrm>
            <a:off x="2202483" y="636541"/>
            <a:ext cx="415636"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8DDD351F-69A4-0446-A5DC-8E6164D8CE24}" type="slidenum">
              <a:rPr lang="en-US" altLang="en-US" smtClean="0"/>
              <a:pPr>
                <a:defRPr/>
              </a:pPr>
              <a:t>‹#›</a:t>
            </a:fld>
            <a:endParaRPr lang="en-US" altLang="en-US"/>
          </a:p>
        </p:txBody>
      </p:sp>
    </p:spTree>
    <p:extLst>
      <p:ext uri="{BB962C8B-B14F-4D97-AF65-F5344CB8AC3E}">
        <p14:creationId xmlns:p14="http://schemas.microsoft.com/office/powerpoint/2010/main" val="17339691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Rectangle 8"/>
          <p:cNvSpPr/>
          <p:nvPr/>
        </p:nvSpPr>
        <p:spPr>
          <a:xfrm>
            <a:off x="1343379" y="0"/>
            <a:ext cx="975408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1094891" y="0"/>
            <a:ext cx="3657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C4AEE472-5677-6341-8B83-20FF2B8519D4}" type="slidenum">
              <a:rPr lang="en-US" altLang="en-US" smtClean="0"/>
              <a:pPr>
                <a:defRPr/>
              </a:pPr>
              <a:t>‹#›</a:t>
            </a:fld>
            <a:endParaRPr lang="en-US" altLang="en-US"/>
          </a:p>
        </p:txBody>
      </p:sp>
    </p:spTree>
    <p:extLst>
      <p:ext uri="{BB962C8B-B14F-4D97-AF65-F5344CB8AC3E}">
        <p14:creationId xmlns:p14="http://schemas.microsoft.com/office/powerpoint/2010/main" val="16362680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7" name="Rectangle 16"/>
          <p:cNvSpPr/>
          <p:nvPr/>
        </p:nvSpPr>
        <p:spPr>
          <a:xfrm>
            <a:off x="1343379" y="0"/>
            <a:ext cx="975408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1094891" y="0"/>
            <a:ext cx="3657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TextBox 21"/>
          <p:cNvSpPr txBox="1"/>
          <p:nvPr/>
        </p:nvSpPr>
        <p:spPr>
          <a:xfrm>
            <a:off x="1572622" y="1127642"/>
            <a:ext cx="415636"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81311" y="1296619"/>
            <a:ext cx="2827604" cy="1889075"/>
          </a:xfrm>
        </p:spPr>
        <p:txBody>
          <a:bodyPr anchor="b">
            <a:normAutofit/>
          </a:bodyPr>
          <a:lstStyle>
            <a:lvl1pPr algn="l">
              <a:defRPr sz="2000"/>
            </a:lvl1pPr>
          </a:lstStyle>
          <a:p>
            <a:r>
              <a:rPr lang="en-US"/>
              <a:t>Click to edit Master title style</a:t>
            </a:r>
            <a:endParaRPr lang="en-US" dirty="0"/>
          </a:p>
        </p:txBody>
      </p:sp>
      <p:sp>
        <p:nvSpPr>
          <p:cNvPr id="3" name="Content Placeholder 2"/>
          <p:cNvSpPr>
            <a:spLocks noGrp="1"/>
          </p:cNvSpPr>
          <p:nvPr>
            <p:ph idx="1"/>
          </p:nvPr>
        </p:nvSpPr>
        <p:spPr>
          <a:xfrm>
            <a:off x="5451384" y="805818"/>
            <a:ext cx="5007557"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81310" y="3186156"/>
            <a:ext cx="2827604" cy="2386397"/>
          </a:xfrm>
        </p:spPr>
        <p:txBody>
          <a:bodyPr>
            <a:normAutofit/>
          </a:bodyPr>
          <a:lstStyle>
            <a:lvl1pPr marL="0" indent="0" algn="l">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5C3DCA34-BA27-2546-BA26-E0AF35BF58FD}" type="slidenum">
              <a:rPr lang="en-US" altLang="en-US" smtClean="0"/>
              <a:pPr>
                <a:defRPr/>
              </a:pPr>
              <a:t>‹#›</a:t>
            </a:fld>
            <a:endParaRPr lang="en-US" altLang="en-US"/>
          </a:p>
        </p:txBody>
      </p:sp>
    </p:spTree>
    <p:extLst>
      <p:ext uri="{BB962C8B-B14F-4D97-AF65-F5344CB8AC3E}">
        <p14:creationId xmlns:p14="http://schemas.microsoft.com/office/powerpoint/2010/main" val="16632855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1343379" y="0"/>
            <a:ext cx="975408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1094891" y="0"/>
            <a:ext cx="3657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extBox 12"/>
          <p:cNvSpPr txBox="1"/>
          <p:nvPr/>
        </p:nvSpPr>
        <p:spPr>
          <a:xfrm>
            <a:off x="1572622" y="1127642"/>
            <a:ext cx="415636"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
        <p:nvSpPr>
          <p:cNvPr id="3" name="Picture Placeholder 2"/>
          <p:cNvSpPr>
            <a:spLocks noGrp="1" noChangeAspect="1"/>
          </p:cNvSpPr>
          <p:nvPr>
            <p:ph type="pic" idx="1"/>
          </p:nvPr>
        </p:nvSpPr>
        <p:spPr>
          <a:xfrm>
            <a:off x="6110650" y="3229"/>
            <a:ext cx="4970359"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 name="Title 1"/>
          <p:cNvSpPr>
            <a:spLocks noGrp="1"/>
          </p:cNvSpPr>
          <p:nvPr>
            <p:ph type="title"/>
          </p:nvPr>
        </p:nvSpPr>
        <p:spPr>
          <a:xfrm>
            <a:off x="1982228" y="1296618"/>
            <a:ext cx="3470949" cy="1886308"/>
          </a:xfrm>
        </p:spPr>
        <p:txBody>
          <a:bodyPr anchor="b">
            <a:normAutofit/>
          </a:bodyPr>
          <a:lstStyle>
            <a:lvl1pPr algn="l">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1981312" y="3182928"/>
            <a:ext cx="3471725" cy="2386394"/>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8FC8A2A2-A738-454A-B5E1-93F78631B6B1}" type="slidenum">
              <a:rPr lang="en-US" altLang="en-US" smtClean="0"/>
              <a:pPr>
                <a:defRPr/>
              </a:pPr>
              <a:t>‹#›</a:t>
            </a:fld>
            <a:endParaRPr lang="en-US" altLang="en-US"/>
          </a:p>
        </p:txBody>
      </p:sp>
    </p:spTree>
    <p:extLst>
      <p:ext uri="{BB962C8B-B14F-4D97-AF65-F5344CB8AC3E}">
        <p14:creationId xmlns:p14="http://schemas.microsoft.com/office/powerpoint/2010/main" val="23457383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Rectangle 9"/>
          <p:cNvSpPr/>
          <p:nvPr/>
        </p:nvSpPr>
        <p:spPr>
          <a:xfrm>
            <a:off x="1343379" y="0"/>
            <a:ext cx="975408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1094891" y="0"/>
            <a:ext cx="3657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TextBox 16"/>
          <p:cNvSpPr txBox="1"/>
          <p:nvPr/>
        </p:nvSpPr>
        <p:spPr>
          <a:xfrm>
            <a:off x="2202483" y="636541"/>
            <a:ext cx="415636"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10" y="808058"/>
            <a:ext cx="7847133"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827722" y="2049878"/>
            <a:ext cx="7631219" cy="40000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E82E3167-8E41-654E-82B0-F1425F41850C}" type="slidenum">
              <a:rPr lang="en-US" altLang="en-US" smtClean="0"/>
              <a:pPr>
                <a:defRPr/>
              </a:pPr>
              <a:t>‹#›</a:t>
            </a:fld>
            <a:endParaRPr lang="en-US" altLang="en-US"/>
          </a:p>
        </p:txBody>
      </p:sp>
    </p:spTree>
    <p:extLst>
      <p:ext uri="{BB962C8B-B14F-4D97-AF65-F5344CB8AC3E}">
        <p14:creationId xmlns:p14="http://schemas.microsoft.com/office/powerpoint/2010/main" val="14959307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8" name="Rectangle 17"/>
          <p:cNvSpPr/>
          <p:nvPr/>
        </p:nvSpPr>
        <p:spPr>
          <a:xfrm>
            <a:off x="1343379" y="0"/>
            <a:ext cx="975408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11094891" y="0"/>
            <a:ext cx="3657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TextBox 22"/>
          <p:cNvSpPr txBox="1"/>
          <p:nvPr/>
        </p:nvSpPr>
        <p:spPr>
          <a:xfrm rot="5400000">
            <a:off x="10303079" y="480678"/>
            <a:ext cx="311727"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132423"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19465" y="970410"/>
            <a:ext cx="6287255"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22CCD440-8E0B-4149-B5C0-9ED37DDED877}" type="slidenum">
              <a:rPr lang="en-US" altLang="en-US" smtClean="0"/>
              <a:pPr>
                <a:defRPr/>
              </a:pPr>
              <a:t>‹#›</a:t>
            </a:fld>
            <a:endParaRPr lang="en-US" altLang="en-US"/>
          </a:p>
        </p:txBody>
      </p:sp>
    </p:spTree>
    <p:extLst>
      <p:ext uri="{BB962C8B-B14F-4D97-AF65-F5344CB8AC3E}">
        <p14:creationId xmlns:p14="http://schemas.microsoft.com/office/powerpoint/2010/main" val="12384865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p:txBody>
          <a:bodyPr/>
          <a:lstStyle>
            <a:lvl1pPr>
              <a:defRPr b="1">
                <a:latin typeface="Arial" panose="020B0604020202020204" pitchFamily="34" charset="0"/>
                <a:cs typeface="+mn-cs"/>
              </a:defRPr>
            </a:lvl1pPr>
          </a:lstStyle>
          <a:p>
            <a:pPr>
              <a:defRPr/>
            </a:pPr>
            <a:endParaRPr lang="en-US" altLang="en-US"/>
          </a:p>
        </p:txBody>
      </p:sp>
      <p:sp>
        <p:nvSpPr>
          <p:cNvPr id="6" name="Rectangle 41"/>
          <p:cNvSpPr>
            <a:spLocks noGrp="1" noChangeArrowheads="1"/>
          </p:cNvSpPr>
          <p:nvPr>
            <p:ph type="ftr" sz="quarter" idx="11"/>
          </p:nvPr>
        </p:nvSpPr>
        <p:spPr/>
        <p:txBody>
          <a:bodyPr/>
          <a:lstStyle>
            <a:lvl1pPr>
              <a:defRPr b="1">
                <a:latin typeface="Arial" panose="020B0604020202020204" pitchFamily="34" charset="0"/>
                <a:cs typeface="+mn-cs"/>
              </a:defRPr>
            </a:lvl1pPr>
          </a:lstStyle>
          <a:p>
            <a:pPr>
              <a:defRPr/>
            </a:pPr>
            <a:endParaRPr lang="en-US" altLang="en-US"/>
          </a:p>
        </p:txBody>
      </p:sp>
      <p:sp>
        <p:nvSpPr>
          <p:cNvPr id="7" name="Rectangle 42"/>
          <p:cNvSpPr>
            <a:spLocks noGrp="1" noChangeArrowheads="1"/>
          </p:cNvSpPr>
          <p:nvPr>
            <p:ph type="sldNum" sz="quarter" idx="12"/>
          </p:nvPr>
        </p:nvSpPr>
        <p:spPr/>
        <p:txBody>
          <a:bodyPr/>
          <a:lstStyle>
            <a:lvl1pPr>
              <a:defRPr b="1">
                <a:latin typeface="Arial" panose="020B0604020202020204" pitchFamily="34" charset="0"/>
                <a:cs typeface="+mn-cs"/>
              </a:defRPr>
            </a:lvl1pPr>
          </a:lstStyle>
          <a:p>
            <a:pPr>
              <a:defRPr/>
            </a:pPr>
            <a:fld id="{F8A1AD23-6284-994D-9D71-30BF57B97C2E}" type="slidenum">
              <a:rPr lang="en-US" altLang="en-US"/>
              <a:pPr>
                <a:defRPr/>
              </a:pPr>
              <a:t>‹#›</a:t>
            </a:fld>
            <a:endParaRPr lang="en-US" altLang="en-US"/>
          </a:p>
        </p:txBody>
      </p:sp>
    </p:spTree>
    <p:extLst>
      <p:ext uri="{BB962C8B-B14F-4D97-AF65-F5344CB8AC3E}">
        <p14:creationId xmlns:p14="http://schemas.microsoft.com/office/powerpoint/2010/main" val="1604709792"/>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dirty="0"/>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Thursday, September 23, 2021</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504338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9/23/2021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Thursday, September 23, 2021</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813810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Thursday, September 23, 2021</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076548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Thursday, September 23, 2021</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5221611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Thursday, September 23, 2021</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59343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Thursday, September 23, 2021</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2514179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Thursday, September 23, 2021</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420380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Thursday, September 23, 2021</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2480764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Thursday, September 23, 2021</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9036239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Thursday, September 23, 2021</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0193865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Thursday, September 23, 2021</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161711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9/23/2021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pPr>
              <a:defRPr/>
            </a:pPr>
            <a:endParaRPr lang="en-US" altLang="en-US"/>
          </a:p>
        </p:txBody>
      </p:sp>
      <p:sp>
        <p:nvSpPr>
          <p:cNvPr id="5" name="Footer Placeholder 4"/>
          <p:cNvSpPr>
            <a:spLocks noGrp="1"/>
          </p:cNvSpPr>
          <p:nvPr>
            <p:ph type="ftr" sz="quarter" idx="11"/>
          </p:nvPr>
        </p:nvSpPr>
        <p:spPr>
          <a:xfrm>
            <a:off x="1371600" y="4323845"/>
            <a:ext cx="6400800" cy="365125"/>
          </a:xfrm>
        </p:spPr>
        <p:txBody>
          <a:bodyPr/>
          <a:lstStyle/>
          <a:p>
            <a:pPr>
              <a:defRPr/>
            </a:pPr>
            <a:endParaRPr lang="en-US" altLang="en-US"/>
          </a:p>
        </p:txBody>
      </p:sp>
      <p:sp>
        <p:nvSpPr>
          <p:cNvPr id="6" name="Slide Number Placeholder 5"/>
          <p:cNvSpPr>
            <a:spLocks noGrp="1"/>
          </p:cNvSpPr>
          <p:nvPr>
            <p:ph type="sldNum" sz="quarter" idx="12"/>
          </p:nvPr>
        </p:nvSpPr>
        <p:spPr>
          <a:xfrm>
            <a:off x="8077200" y="1430866"/>
            <a:ext cx="2743200" cy="365125"/>
          </a:xfrm>
        </p:spPr>
        <p:txBody>
          <a:bodyPr/>
          <a:lstStyle/>
          <a:p>
            <a:pPr>
              <a:defRPr/>
            </a:pPr>
            <a:fld id="{48FEBCFC-E98F-C94E-A0CE-707FCA4A52FE}" type="slidenum">
              <a:rPr lang="en-US" altLang="en-US" smtClean="0"/>
              <a:pPr>
                <a:defRPr/>
              </a:pPr>
              <a:t>‹#›</a:t>
            </a:fld>
            <a:endParaRPr lang="en-US" altLang="en-US"/>
          </a:p>
        </p:txBody>
      </p:sp>
    </p:spTree>
    <p:extLst>
      <p:ext uri="{BB962C8B-B14F-4D97-AF65-F5344CB8AC3E}">
        <p14:creationId xmlns:p14="http://schemas.microsoft.com/office/powerpoint/2010/main" val="3560516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3E51E4AC-AB1D-D342-B8E9-C30CFA4445E6}" type="slidenum">
              <a:rPr lang="en-US" altLang="en-US" smtClean="0"/>
              <a:pPr>
                <a:defRPr/>
              </a:pPr>
              <a:t>‹#›</a:t>
            </a:fld>
            <a:endParaRPr lang="en-US" altLang="en-US"/>
          </a:p>
        </p:txBody>
      </p:sp>
    </p:spTree>
    <p:extLst>
      <p:ext uri="{BB962C8B-B14F-4D97-AF65-F5344CB8AC3E}">
        <p14:creationId xmlns:p14="http://schemas.microsoft.com/office/powerpoint/2010/main" val="9053811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pPr>
              <a:defRPr/>
            </a:pPr>
            <a:endParaRPr lang="en-US" altLang="en-US"/>
          </a:p>
        </p:txBody>
      </p:sp>
      <p:sp>
        <p:nvSpPr>
          <p:cNvPr id="5" name="Footer Placeholder 4"/>
          <p:cNvSpPr>
            <a:spLocks noGrp="1"/>
          </p:cNvSpPr>
          <p:nvPr>
            <p:ph type="ftr" sz="quarter" idx="11"/>
          </p:nvPr>
        </p:nvSpPr>
        <p:spPr>
          <a:xfrm>
            <a:off x="685800" y="381001"/>
            <a:ext cx="6991492" cy="364065"/>
          </a:xfrm>
        </p:spPr>
        <p:txBody>
          <a:bodyPr/>
          <a:lstStyle/>
          <a:p>
            <a:pPr>
              <a:defRPr/>
            </a:pPr>
            <a:endParaRPr lang="en-US" altLang="en-US"/>
          </a:p>
        </p:txBody>
      </p:sp>
      <p:sp>
        <p:nvSpPr>
          <p:cNvPr id="6" name="Slide Number Placeholder 5"/>
          <p:cNvSpPr>
            <a:spLocks noGrp="1"/>
          </p:cNvSpPr>
          <p:nvPr>
            <p:ph type="sldNum" sz="quarter" idx="12"/>
          </p:nvPr>
        </p:nvSpPr>
        <p:spPr>
          <a:xfrm>
            <a:off x="10862452" y="381000"/>
            <a:ext cx="643748" cy="365125"/>
          </a:xfrm>
        </p:spPr>
        <p:txBody>
          <a:bodyPr/>
          <a:lstStyle/>
          <a:p>
            <a:pPr>
              <a:defRPr/>
            </a:pPr>
            <a:fld id="{8CA484A0-B015-E84A-A85B-24168B747A52}" type="slidenum">
              <a:rPr lang="en-US" altLang="en-US" smtClean="0"/>
              <a:pPr>
                <a:defRPr/>
              </a:pPr>
              <a:t>‹#›</a:t>
            </a:fld>
            <a:endParaRPr lang="en-US" altLang="en-US"/>
          </a:p>
        </p:txBody>
      </p:sp>
    </p:spTree>
    <p:extLst>
      <p:ext uri="{BB962C8B-B14F-4D97-AF65-F5344CB8AC3E}">
        <p14:creationId xmlns:p14="http://schemas.microsoft.com/office/powerpoint/2010/main" val="16669797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6F3C82F8-3C37-7846-81EC-FC6B8B216E4B}" type="slidenum">
              <a:rPr lang="en-US" altLang="en-US" smtClean="0"/>
              <a:pPr>
                <a:defRPr/>
              </a:pPr>
              <a:t>‹#›</a:t>
            </a:fld>
            <a:endParaRPr lang="en-US" altLang="en-US"/>
          </a:p>
        </p:txBody>
      </p:sp>
    </p:spTree>
    <p:extLst>
      <p:ext uri="{BB962C8B-B14F-4D97-AF65-F5344CB8AC3E}">
        <p14:creationId xmlns:p14="http://schemas.microsoft.com/office/powerpoint/2010/main" val="10148011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B912FE12-8323-0041-82A4-FD3008D95DC5}" type="slidenum">
              <a:rPr lang="en-US" altLang="en-US" smtClean="0"/>
              <a:pPr>
                <a:defRPr/>
              </a:pPr>
              <a:t>‹#›</a:t>
            </a:fld>
            <a:endParaRPr lang="en-US" altLang="en-US"/>
          </a:p>
        </p:txBody>
      </p:sp>
    </p:spTree>
    <p:extLst>
      <p:ext uri="{BB962C8B-B14F-4D97-AF65-F5344CB8AC3E}">
        <p14:creationId xmlns:p14="http://schemas.microsoft.com/office/powerpoint/2010/main" val="39955358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8DDD351F-69A4-0446-A5DC-8E6164D8CE24}" type="slidenum">
              <a:rPr lang="en-US" altLang="en-US" smtClean="0"/>
              <a:pPr>
                <a:defRPr/>
              </a:pPr>
              <a:t>‹#›</a:t>
            </a:fld>
            <a:endParaRPr lang="en-US" altLang="en-US"/>
          </a:p>
        </p:txBody>
      </p:sp>
    </p:spTree>
    <p:extLst>
      <p:ext uri="{BB962C8B-B14F-4D97-AF65-F5344CB8AC3E}">
        <p14:creationId xmlns:p14="http://schemas.microsoft.com/office/powerpoint/2010/main" val="32681978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C4AEE472-5677-6341-8B83-20FF2B8519D4}" type="slidenum">
              <a:rPr lang="en-US" altLang="en-US" smtClean="0"/>
              <a:pPr>
                <a:defRPr/>
              </a:pPr>
              <a:t>‹#›</a:t>
            </a:fld>
            <a:endParaRPr lang="en-US" altLang="en-US"/>
          </a:p>
        </p:txBody>
      </p:sp>
    </p:spTree>
    <p:extLst>
      <p:ext uri="{BB962C8B-B14F-4D97-AF65-F5344CB8AC3E}">
        <p14:creationId xmlns:p14="http://schemas.microsoft.com/office/powerpoint/2010/main" val="12294116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5C3DCA34-BA27-2546-BA26-E0AF35BF58FD}" type="slidenum">
              <a:rPr lang="en-US" altLang="en-US" smtClean="0"/>
              <a:pPr>
                <a:defRPr/>
              </a:pPr>
              <a:t>‹#›</a:t>
            </a:fld>
            <a:endParaRPr lang="en-US" altLang="en-US"/>
          </a:p>
        </p:txBody>
      </p:sp>
    </p:spTree>
    <p:extLst>
      <p:ext uri="{BB962C8B-B14F-4D97-AF65-F5344CB8AC3E}">
        <p14:creationId xmlns:p14="http://schemas.microsoft.com/office/powerpoint/2010/main" val="29432390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8FC8A2A2-A738-454A-B5E1-93F78631B6B1}" type="slidenum">
              <a:rPr lang="en-US" altLang="en-US" smtClean="0"/>
              <a:pPr>
                <a:defRPr/>
              </a:pPr>
              <a:t>‹#›</a:t>
            </a:fld>
            <a:endParaRPr lang="en-US" altLang="en-US"/>
          </a:p>
        </p:txBody>
      </p:sp>
    </p:spTree>
    <p:extLst>
      <p:ext uri="{BB962C8B-B14F-4D97-AF65-F5344CB8AC3E}">
        <p14:creationId xmlns:p14="http://schemas.microsoft.com/office/powerpoint/2010/main" val="32572274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21A8CBED-1A10-F242-84BC-F528ABD56DF1}" type="slidenum">
              <a:rPr lang="en-US" altLang="en-US" smtClean="0"/>
              <a:pPr>
                <a:defRPr/>
              </a:pPr>
              <a:t>‹#›</a:t>
            </a:fld>
            <a:endParaRPr lang="en-US" altLang="en-US"/>
          </a:p>
        </p:txBody>
      </p:sp>
    </p:spTree>
    <p:extLst>
      <p:ext uri="{BB962C8B-B14F-4D97-AF65-F5344CB8AC3E}">
        <p14:creationId xmlns:p14="http://schemas.microsoft.com/office/powerpoint/2010/main" val="1296743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9/23/2021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pPr>
              <a:defRPr/>
            </a:pPr>
            <a:endParaRPr lang="en-US" altLang="en-US"/>
          </a:p>
        </p:txBody>
      </p:sp>
      <p:sp>
        <p:nvSpPr>
          <p:cNvPr id="6" name="Footer Placeholder 5"/>
          <p:cNvSpPr>
            <a:spLocks noGrp="1"/>
          </p:cNvSpPr>
          <p:nvPr>
            <p:ph type="ftr" sz="quarter" idx="11"/>
          </p:nvPr>
        </p:nvSpPr>
        <p:spPr>
          <a:xfrm>
            <a:off x="685800" y="379941"/>
            <a:ext cx="6991492" cy="365125"/>
          </a:xfrm>
        </p:spPr>
        <p:txBody>
          <a:bodyPr/>
          <a:lstStyle/>
          <a:p>
            <a:pPr>
              <a:defRPr/>
            </a:pPr>
            <a:endParaRPr lang="en-US" altLang="en-US"/>
          </a:p>
        </p:txBody>
      </p:sp>
      <p:sp>
        <p:nvSpPr>
          <p:cNvPr id="7" name="Slide Number Placeholder 6"/>
          <p:cNvSpPr>
            <a:spLocks noGrp="1"/>
          </p:cNvSpPr>
          <p:nvPr>
            <p:ph type="sldNum" sz="quarter" idx="12"/>
          </p:nvPr>
        </p:nvSpPr>
        <p:spPr>
          <a:xfrm>
            <a:off x="10862452" y="381000"/>
            <a:ext cx="643748" cy="365125"/>
          </a:xfrm>
        </p:spPr>
        <p:txBody>
          <a:bodyPr/>
          <a:lstStyle/>
          <a:p>
            <a:pPr>
              <a:defRPr/>
            </a:pPr>
            <a:fld id="{21A8CBED-1A10-F242-84BC-F528ABD56DF1}" type="slidenum">
              <a:rPr lang="en-US" altLang="en-US" smtClean="0"/>
              <a:pPr>
                <a:defRPr/>
              </a:pPr>
              <a:t>‹#›</a:t>
            </a:fld>
            <a:endParaRPr lang="en-US" altLang="en-US"/>
          </a:p>
        </p:txBody>
      </p:sp>
    </p:spTree>
    <p:extLst>
      <p:ext uri="{BB962C8B-B14F-4D97-AF65-F5344CB8AC3E}">
        <p14:creationId xmlns:p14="http://schemas.microsoft.com/office/powerpoint/2010/main" val="22770633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pPr>
              <a:defRPr/>
            </a:pPr>
            <a:endParaRPr lang="en-US" altLang="en-US"/>
          </a:p>
        </p:txBody>
      </p:sp>
      <p:sp>
        <p:nvSpPr>
          <p:cNvPr id="6" name="Footer Placeholder 5"/>
          <p:cNvSpPr>
            <a:spLocks noGrp="1"/>
          </p:cNvSpPr>
          <p:nvPr>
            <p:ph type="ftr" sz="quarter" idx="11"/>
          </p:nvPr>
        </p:nvSpPr>
        <p:spPr>
          <a:xfrm>
            <a:off x="685800" y="379941"/>
            <a:ext cx="6991492" cy="365125"/>
          </a:xfrm>
        </p:spPr>
        <p:txBody>
          <a:bodyPr/>
          <a:lstStyle/>
          <a:p>
            <a:pPr>
              <a:defRPr/>
            </a:pPr>
            <a:endParaRPr lang="en-US" altLang="en-US"/>
          </a:p>
        </p:txBody>
      </p:sp>
      <p:sp>
        <p:nvSpPr>
          <p:cNvPr id="7" name="Slide Number Placeholder 6"/>
          <p:cNvSpPr>
            <a:spLocks noGrp="1"/>
          </p:cNvSpPr>
          <p:nvPr>
            <p:ph type="sldNum" sz="quarter" idx="12"/>
          </p:nvPr>
        </p:nvSpPr>
        <p:spPr>
          <a:xfrm>
            <a:off x="10862452" y="381000"/>
            <a:ext cx="643748" cy="365125"/>
          </a:xfrm>
        </p:spPr>
        <p:txBody>
          <a:bodyPr/>
          <a:lstStyle/>
          <a:p>
            <a:pPr>
              <a:defRPr/>
            </a:pPr>
            <a:fld id="{21A8CBED-1A10-F242-84BC-F528ABD56DF1}" type="slidenum">
              <a:rPr lang="en-US" altLang="en-US" smtClean="0"/>
              <a:pPr>
                <a:defRPr/>
              </a:pPr>
              <a:t>‹#›</a:t>
            </a:fld>
            <a:endParaRPr lang="en-US" alt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0353574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pPr>
              <a:defRPr/>
            </a:pPr>
            <a:endParaRPr lang="en-US" altLang="en-US"/>
          </a:p>
        </p:txBody>
      </p:sp>
      <p:sp>
        <p:nvSpPr>
          <p:cNvPr id="6" name="Footer Placeholder 5"/>
          <p:cNvSpPr>
            <a:spLocks noGrp="1"/>
          </p:cNvSpPr>
          <p:nvPr>
            <p:ph type="ftr" sz="quarter" idx="11"/>
          </p:nvPr>
        </p:nvSpPr>
        <p:spPr>
          <a:xfrm>
            <a:off x="685800" y="378883"/>
            <a:ext cx="6991492" cy="365125"/>
          </a:xfrm>
        </p:spPr>
        <p:txBody>
          <a:bodyPr/>
          <a:lstStyle/>
          <a:p>
            <a:pPr>
              <a:defRPr/>
            </a:pPr>
            <a:endParaRPr lang="en-US" altLang="en-US"/>
          </a:p>
        </p:txBody>
      </p:sp>
      <p:sp>
        <p:nvSpPr>
          <p:cNvPr id="7" name="Slide Number Placeholder 6"/>
          <p:cNvSpPr>
            <a:spLocks noGrp="1"/>
          </p:cNvSpPr>
          <p:nvPr>
            <p:ph type="sldNum" sz="quarter" idx="12"/>
          </p:nvPr>
        </p:nvSpPr>
        <p:spPr>
          <a:xfrm>
            <a:off x="10862452" y="381000"/>
            <a:ext cx="643748" cy="365125"/>
          </a:xfrm>
        </p:spPr>
        <p:txBody>
          <a:bodyPr/>
          <a:lstStyle/>
          <a:p>
            <a:pPr>
              <a:defRPr/>
            </a:pPr>
            <a:fld id="{21A8CBED-1A10-F242-84BC-F528ABD56DF1}" type="slidenum">
              <a:rPr lang="en-US" altLang="en-US" smtClean="0"/>
              <a:pPr>
                <a:defRPr/>
              </a:pPr>
              <a:t>‹#›</a:t>
            </a:fld>
            <a:endParaRPr lang="en-US" altLang="en-US"/>
          </a:p>
        </p:txBody>
      </p:sp>
    </p:spTree>
    <p:extLst>
      <p:ext uri="{BB962C8B-B14F-4D97-AF65-F5344CB8AC3E}">
        <p14:creationId xmlns:p14="http://schemas.microsoft.com/office/powerpoint/2010/main" val="16818369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21A8CBED-1A10-F242-84BC-F528ABD56DF1}" type="slidenum">
              <a:rPr lang="en-US" altLang="en-US" smtClean="0"/>
              <a:pPr>
                <a:defRPr/>
              </a:pPr>
              <a:t>‹#›</a:t>
            </a:fld>
            <a:endParaRPr lang="en-US" altLang="en-US"/>
          </a:p>
        </p:txBody>
      </p:sp>
    </p:spTree>
    <p:extLst>
      <p:ext uri="{BB962C8B-B14F-4D97-AF65-F5344CB8AC3E}">
        <p14:creationId xmlns:p14="http://schemas.microsoft.com/office/powerpoint/2010/main" val="39419627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21A8CBED-1A10-F242-84BC-F528ABD56DF1}" type="slidenum">
              <a:rPr lang="en-US" altLang="en-US" smtClean="0"/>
              <a:pPr>
                <a:defRPr/>
              </a:pPr>
              <a:t>‹#›</a:t>
            </a:fld>
            <a:endParaRPr lang="en-US" altLang="en-US"/>
          </a:p>
        </p:txBody>
      </p:sp>
    </p:spTree>
    <p:extLst>
      <p:ext uri="{BB962C8B-B14F-4D97-AF65-F5344CB8AC3E}">
        <p14:creationId xmlns:p14="http://schemas.microsoft.com/office/powerpoint/2010/main" val="11759102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E82E3167-8E41-654E-82B0-F1425F41850C}" type="slidenum">
              <a:rPr lang="en-US" altLang="en-US" smtClean="0"/>
              <a:pPr>
                <a:defRPr/>
              </a:pPr>
              <a:t>‹#›</a:t>
            </a:fld>
            <a:endParaRPr lang="en-US" altLang="en-US"/>
          </a:p>
        </p:txBody>
      </p:sp>
    </p:spTree>
    <p:extLst>
      <p:ext uri="{BB962C8B-B14F-4D97-AF65-F5344CB8AC3E}">
        <p14:creationId xmlns:p14="http://schemas.microsoft.com/office/powerpoint/2010/main" val="37422505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pPr>
              <a:defRPr/>
            </a:pPr>
            <a:endParaRPr lang="en-US" altLang="en-US"/>
          </a:p>
        </p:txBody>
      </p:sp>
      <p:sp>
        <p:nvSpPr>
          <p:cNvPr id="5" name="Footer Placeholder 4"/>
          <p:cNvSpPr>
            <a:spLocks noGrp="1"/>
          </p:cNvSpPr>
          <p:nvPr>
            <p:ph type="ftr" sz="quarter" idx="11"/>
          </p:nvPr>
        </p:nvSpPr>
        <p:spPr>
          <a:xfrm>
            <a:off x="685800" y="381000"/>
            <a:ext cx="6991492" cy="365125"/>
          </a:xfrm>
        </p:spPr>
        <p:txBody>
          <a:bodyPr/>
          <a:lstStyle/>
          <a:p>
            <a:pPr>
              <a:defRPr/>
            </a:pPr>
            <a:endParaRPr lang="en-US" altLang="en-US"/>
          </a:p>
        </p:txBody>
      </p:sp>
      <p:sp>
        <p:nvSpPr>
          <p:cNvPr id="6" name="Slide Number Placeholder 5"/>
          <p:cNvSpPr>
            <a:spLocks noGrp="1"/>
          </p:cNvSpPr>
          <p:nvPr>
            <p:ph type="sldNum" sz="quarter" idx="12"/>
          </p:nvPr>
        </p:nvSpPr>
        <p:spPr>
          <a:xfrm>
            <a:off x="10862452" y="381000"/>
            <a:ext cx="643748" cy="365125"/>
          </a:xfrm>
        </p:spPr>
        <p:txBody>
          <a:bodyPr/>
          <a:lstStyle/>
          <a:p>
            <a:pPr>
              <a:defRPr/>
            </a:pPr>
            <a:fld id="{22CCD440-8E0B-4149-B5C0-9ED37DDED877}" type="slidenum">
              <a:rPr lang="en-US" altLang="en-US" smtClean="0"/>
              <a:pPr>
                <a:defRPr/>
              </a:pPr>
              <a:t>‹#›</a:t>
            </a:fld>
            <a:endParaRPr lang="en-US" altLang="en-US"/>
          </a:p>
        </p:txBody>
      </p:sp>
    </p:spTree>
    <p:extLst>
      <p:ext uri="{BB962C8B-B14F-4D97-AF65-F5344CB8AC3E}">
        <p14:creationId xmlns:p14="http://schemas.microsoft.com/office/powerpoint/2010/main" val="28434817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p:txBody>
          <a:bodyPr/>
          <a:lstStyle>
            <a:lvl1pPr>
              <a:defRPr b="1">
                <a:latin typeface="Arial" panose="020B0604020202020204" pitchFamily="34" charset="0"/>
                <a:cs typeface="+mn-cs"/>
              </a:defRPr>
            </a:lvl1pPr>
          </a:lstStyle>
          <a:p>
            <a:pPr>
              <a:defRPr/>
            </a:pPr>
            <a:endParaRPr lang="en-US" altLang="en-US"/>
          </a:p>
        </p:txBody>
      </p:sp>
      <p:sp>
        <p:nvSpPr>
          <p:cNvPr id="6" name="Rectangle 41"/>
          <p:cNvSpPr>
            <a:spLocks noGrp="1" noChangeArrowheads="1"/>
          </p:cNvSpPr>
          <p:nvPr>
            <p:ph type="ftr" sz="quarter" idx="11"/>
          </p:nvPr>
        </p:nvSpPr>
        <p:spPr/>
        <p:txBody>
          <a:bodyPr/>
          <a:lstStyle>
            <a:lvl1pPr>
              <a:defRPr b="1">
                <a:latin typeface="Arial" panose="020B0604020202020204" pitchFamily="34" charset="0"/>
                <a:cs typeface="+mn-cs"/>
              </a:defRPr>
            </a:lvl1pPr>
          </a:lstStyle>
          <a:p>
            <a:pPr>
              <a:defRPr/>
            </a:pPr>
            <a:endParaRPr lang="en-US" altLang="en-US"/>
          </a:p>
        </p:txBody>
      </p:sp>
      <p:sp>
        <p:nvSpPr>
          <p:cNvPr id="7" name="Rectangle 42"/>
          <p:cNvSpPr>
            <a:spLocks noGrp="1" noChangeArrowheads="1"/>
          </p:cNvSpPr>
          <p:nvPr>
            <p:ph type="sldNum" sz="quarter" idx="12"/>
          </p:nvPr>
        </p:nvSpPr>
        <p:spPr/>
        <p:txBody>
          <a:bodyPr/>
          <a:lstStyle>
            <a:lvl1pPr>
              <a:defRPr b="1">
                <a:latin typeface="Arial" panose="020B0604020202020204" pitchFamily="34" charset="0"/>
                <a:cs typeface="+mn-cs"/>
              </a:defRPr>
            </a:lvl1pPr>
          </a:lstStyle>
          <a:p>
            <a:pPr>
              <a:defRPr/>
            </a:pPr>
            <a:fld id="{F8A1AD23-6284-994D-9D71-30BF57B97C2E}" type="slidenum">
              <a:rPr lang="en-US" altLang="en-US"/>
              <a:pPr>
                <a:defRPr/>
              </a:pPr>
              <a:t>‹#›</a:t>
            </a:fld>
            <a:endParaRPr lang="en-US" altLang="en-US"/>
          </a:p>
        </p:txBody>
      </p:sp>
    </p:spTree>
    <p:extLst>
      <p:ext uri="{BB962C8B-B14F-4D97-AF65-F5344CB8AC3E}">
        <p14:creationId xmlns:p14="http://schemas.microsoft.com/office/powerpoint/2010/main" val="285965471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9/23/2021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9/23/2021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4.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3.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7.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image" Target="../media/image8.pn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theme" Target="../theme/theme5.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0">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9/23/2021</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7" name="Picture 3" descr="C:\Users\James\Desktop\msft\Berlin\build Assets\hashOverlaySD-FullResolve.png"/>
          <p:cNvPicPr>
            <a:picLocks noChangeAspect="1" noChangeArrowheads="1"/>
          </p:cNvPicPr>
          <p:nvPr/>
        </p:nvPicPr>
        <p:blipFill>
          <a:blip r:embed="rId20">
            <a:alphaModFix amt="10000"/>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extLst>
            <a:ext uri="{909E8E84-426E-40dd-AFC4-6F175D3DCCD1}">
              <a14:hiddenFill xmlns="" xmlns:a14="http://schemas.microsoft.com/office/drawing/2010/main">
                <a:solidFill>
                  <a:srgbClr val="FFFFFF"/>
                </a:solidFill>
              </a14:hiddenFill>
            </a:ext>
          </a:extLst>
        </p:spPr>
      </p:pic>
      <p:sp>
        <p:nvSpPr>
          <p:cNvPr id="2" name="Title Placeholder 1"/>
          <p:cNvSpPr>
            <a:spLocks noGrp="1"/>
          </p:cNvSpPr>
          <p:nvPr>
            <p:ph type="title"/>
          </p:nvPr>
        </p:nvSpPr>
        <p:spPr>
          <a:xfrm>
            <a:off x="708852" y="753228"/>
            <a:ext cx="9195379"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11201" y="2336873"/>
            <a:ext cx="9183185"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157175" y="5936189"/>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711201" y="5936190"/>
            <a:ext cx="6446231"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10464800" y="753229"/>
            <a:ext cx="1543565" cy="1090789"/>
          </a:xfrm>
          <a:prstGeom prst="rect">
            <a:avLst/>
          </a:prstGeom>
        </p:spPr>
        <p:txBody>
          <a:bodyPr vert="horz" lIns="91440" tIns="45720" rIns="91440" bIns="45720" rtlCol="0" anchor="ctr"/>
          <a:lstStyle>
            <a:lvl1pPr algn="l">
              <a:defRPr sz="3600">
                <a:solidFill>
                  <a:schemeClr val="tx1">
                    <a:tint val="75000"/>
                  </a:schemeClr>
                </a:solidFill>
              </a:defRPr>
            </a:lvl1pPr>
          </a:lstStyle>
          <a:p>
            <a:pPr>
              <a:defRPr/>
            </a:pPr>
            <a:fld id="{21A8CBED-1A10-F242-84BC-F528ABD56DF1}" type="slidenum">
              <a:rPr lang="en-US" altLang="en-US" smtClean="0"/>
              <a:pPr>
                <a:defRPr/>
              </a:pPr>
              <a:t>‹#›</a:t>
            </a:fld>
            <a:endParaRPr lang="en-US" altLang="en-US"/>
          </a:p>
        </p:txBody>
      </p:sp>
    </p:spTree>
    <p:extLst>
      <p:ext uri="{BB962C8B-B14F-4D97-AF65-F5344CB8AC3E}">
        <p14:creationId xmlns:p14="http://schemas.microsoft.com/office/powerpoint/2010/main" val="1257769841"/>
      </p:ext>
    </p:extLst>
  </p:cSld>
  <p:clrMap bg1="dk1" tx1="lt1" bg2="dk2"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828081" y="2912533"/>
            <a:ext cx="10363919" cy="3945467"/>
          </a:xfrm>
          <a:prstGeom prst="rect">
            <a:avLst/>
          </a:prstGeom>
        </p:spPr>
      </p:pic>
      <p:pic>
        <p:nvPicPr>
          <p:cNvPr id="15" name="Picture 14"/>
          <p:cNvPicPr>
            <a:picLocks noChangeAspect="1"/>
          </p:cNvPicPr>
          <p:nvPr/>
        </p:nvPicPr>
        <p:blipFill rotWithShape="1">
          <a:blip r:embed="rId15">
            <a:extLst>
              <a:ext uri="{28A0092B-C50C-407E-A947-70E740481C1C}">
                <a14:useLocalDpi xmlns:a14="http://schemas.microsoft.com/office/drawing/2010/main" val="0"/>
              </a:ext>
            </a:extLst>
          </a:blip>
          <a:srcRect r="24998"/>
          <a:stretch/>
        </p:blipFill>
        <p:spPr>
          <a:xfrm>
            <a:off x="2" y="0"/>
            <a:ext cx="12191999" cy="6858000"/>
          </a:xfrm>
          <a:prstGeom prst="rect">
            <a:avLst/>
          </a:prstGeom>
        </p:spPr>
      </p:pic>
      <p:sp>
        <p:nvSpPr>
          <p:cNvPr id="12" name="Rectangle 11"/>
          <p:cNvSpPr/>
          <p:nvPr/>
        </p:nvSpPr>
        <p:spPr>
          <a:xfrm>
            <a:off x="0" y="0"/>
            <a:ext cx="128556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282723" y="0"/>
            <a:ext cx="6095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5090" y="808058"/>
            <a:ext cx="7837348"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834981" y="2049878"/>
            <a:ext cx="7617456" cy="40000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660603" y="5242587"/>
            <a:ext cx="2662729" cy="238917"/>
          </a:xfrm>
          <a:prstGeom prst="rect">
            <a:avLst/>
          </a:prstGeom>
        </p:spPr>
        <p:txBody>
          <a:bodyPr vert="horz" lIns="91440" tIns="18288" rIns="91440" bIns="45720" rtlCol="0" anchor="t"/>
          <a:lstStyle>
            <a:lvl1pPr algn="r">
              <a:defRPr sz="900">
                <a:solidFill>
                  <a:schemeClr val="tx1">
                    <a:tint val="75000"/>
                  </a:schemeClr>
                </a:solidFill>
                <a:latin typeface="+mn-lt"/>
              </a:defRPr>
            </a:lvl1pPr>
          </a:lstStyle>
          <a:p>
            <a:pPr>
              <a:defRPr/>
            </a:pPr>
            <a:endParaRPr lang="en-US" altLang="en-US"/>
          </a:p>
        </p:txBody>
      </p:sp>
      <p:sp>
        <p:nvSpPr>
          <p:cNvPr id="5" name="Footer Placeholder 4"/>
          <p:cNvSpPr>
            <a:spLocks noGrp="1"/>
          </p:cNvSpPr>
          <p:nvPr>
            <p:ph type="ftr" sz="quarter" idx="3"/>
          </p:nvPr>
        </p:nvSpPr>
        <p:spPr>
          <a:xfrm rot="5400000">
            <a:off x="-2030011" y="3628290"/>
            <a:ext cx="5885352" cy="244884"/>
          </a:xfrm>
          <a:prstGeom prst="rect">
            <a:avLst/>
          </a:prstGeom>
        </p:spPr>
        <p:txBody>
          <a:bodyPr vert="horz" lIns="91440" tIns="45720" rIns="91440" bIns="18288" rtlCol="0" anchor="b"/>
          <a:lstStyle>
            <a:lvl1pPr algn="r">
              <a:defRPr sz="9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216181" y="164594"/>
            <a:ext cx="851083" cy="322850"/>
          </a:xfrm>
          <a:prstGeom prst="rect">
            <a:avLst/>
          </a:prstGeom>
        </p:spPr>
        <p:txBody>
          <a:bodyPr vert="horz" lIns="91440" tIns="45720" rIns="45720" bIns="45720" rtlCol="0" anchor="ctr"/>
          <a:lstStyle>
            <a:lvl1pPr algn="r">
              <a:defRPr sz="1600">
                <a:solidFill>
                  <a:schemeClr val="tx1">
                    <a:tint val="75000"/>
                  </a:schemeClr>
                </a:solidFill>
              </a:defRPr>
            </a:lvl1pPr>
          </a:lstStyle>
          <a:p>
            <a:pPr>
              <a:defRPr/>
            </a:pPr>
            <a:fld id="{21A8CBED-1A10-F242-84BC-F528ABD56DF1}" type="slidenum">
              <a:rPr lang="en-US" altLang="en-US" smtClean="0"/>
              <a:pPr>
                <a:defRPr/>
              </a:pPr>
              <a:t>‹#›</a:t>
            </a:fld>
            <a:endParaRPr lang="en-US" altLang="en-US"/>
          </a:p>
        </p:txBody>
      </p:sp>
    </p:spTree>
    <p:extLst>
      <p:ext uri="{BB962C8B-B14F-4D97-AF65-F5344CB8AC3E}">
        <p14:creationId xmlns:p14="http://schemas.microsoft.com/office/powerpoint/2010/main" val="1794435239"/>
      </p:ext>
    </p:extLst>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txStyles>
    <p:titleStyle>
      <a:lvl1pPr algn="r" defTabSz="685800" rtl="0" eaLnBrk="1" latinLnBrk="0" hangingPunct="1">
        <a:lnSpc>
          <a:spcPct val="90000"/>
        </a:lnSpc>
        <a:spcBef>
          <a:spcPct val="0"/>
        </a:spcBef>
        <a:buNone/>
        <a:defRPr sz="2800" b="0" i="0" kern="1200" cap="none">
          <a:solidFill>
            <a:schemeClr val="tx1"/>
          </a:solidFill>
          <a:effectLst/>
          <a:latin typeface="+mj-lt"/>
          <a:ea typeface="+mj-ea"/>
          <a:cs typeface="+mj-cs"/>
        </a:defRPr>
      </a:lvl1pPr>
    </p:titleStyle>
    <p:bodyStyle>
      <a:lvl1pPr marL="258366"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88595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a:solidFill>
            <a:schemeClr val="tx1"/>
          </a:solidFill>
          <a:effectLst/>
          <a:latin typeface="+mn-lt"/>
          <a:ea typeface="+mn-ea"/>
          <a:cs typeface="+mn-cs"/>
        </a:defRPr>
      </a:lvl6pPr>
      <a:lvl7pPr marL="222885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a:solidFill>
            <a:schemeClr val="tx1"/>
          </a:solidFill>
          <a:effectLst/>
          <a:latin typeface="+mn-lt"/>
          <a:ea typeface="+mn-ea"/>
          <a:cs typeface="+mn-cs"/>
        </a:defRPr>
      </a:lvl7pPr>
      <a:lvl8pPr marL="257175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a:solidFill>
            <a:schemeClr val="tx1"/>
          </a:solidFill>
          <a:effectLst/>
          <a:latin typeface="+mn-lt"/>
          <a:ea typeface="+mn-ea"/>
          <a:cs typeface="+mn-cs"/>
        </a:defRPr>
      </a:lvl8pPr>
      <a:lvl9pPr marL="291465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800" cap="all" spc="300" baseline="0">
                <a:solidFill>
                  <a:srgbClr val="FFFFFF"/>
                </a:solidFill>
              </a:defRPr>
            </a:lvl1pPr>
          </a:lstStyle>
          <a:p>
            <a:fld id="{AE0C963C-C1DB-4AFD-9DDC-0691666BF49B}" type="datetime2">
              <a:rPr lang="en-US" smtClean="0"/>
              <a:pPr/>
              <a:t>Thursday, September 23, 2021</a:t>
            </a:fld>
            <a:endParaRPr lang="en-US" cap="all" dirty="0"/>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80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800">
                <a:solidFill>
                  <a:srgbClr val="FFFFFF"/>
                </a:solidFill>
              </a:defRPr>
            </a:lvl1pPr>
          </a:lstStyle>
          <a:p>
            <a:fld id="{C01389E6-C847-4AD0-B56D-D205B2EAB1EE}" type="slidenum">
              <a:rPr lang="en-US" smtClean="0"/>
              <a:pPr/>
              <a:t>‹#›</a:t>
            </a:fld>
            <a:endParaRPr lang="en-US" sz="800" dirty="0"/>
          </a:p>
        </p:txBody>
      </p:sp>
    </p:spTree>
    <p:extLst>
      <p:ext uri="{BB962C8B-B14F-4D97-AF65-F5344CB8AC3E}">
        <p14:creationId xmlns:p14="http://schemas.microsoft.com/office/powerpoint/2010/main" val="2825013421"/>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smtClean="0"/>
              <a:t>9/23/2021</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80784460"/>
      </p:ext>
    </p:extLst>
  </p:cSld>
  <p:clrMap bg1="dk1" tx1="lt1" bg2="dk2" tx2="lt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 id="2147483842" r:id="rId18"/>
  </p:sldLayoutIdLst>
  <p:hf sldNum="0"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png"/><Relationship Id="rId1" Type="http://schemas.openxmlformats.org/officeDocument/2006/relationships/slideLayout" Target="../slideLayouts/slideLayout2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6.png"/><Relationship Id="rId7" Type="http://schemas.openxmlformats.org/officeDocument/2006/relationships/diagramLayout" Target="../diagrams/layout5.xml"/><Relationship Id="rId2" Type="http://schemas.openxmlformats.org/officeDocument/2006/relationships/image" Target="../media/image20.jpeg"/><Relationship Id="rId1" Type="http://schemas.openxmlformats.org/officeDocument/2006/relationships/slideLayout" Target="../slideLayouts/slideLayout48.xml"/><Relationship Id="rId6" Type="http://schemas.openxmlformats.org/officeDocument/2006/relationships/diagramData" Target="../diagrams/data5.xml"/><Relationship Id="rId5" Type="http://schemas.openxmlformats.org/officeDocument/2006/relationships/image" Target="../media/image21.jpeg"/><Relationship Id="rId10" Type="http://schemas.microsoft.com/office/2007/relationships/diagramDrawing" Target="../diagrams/drawing5.xml"/><Relationship Id="rId4" Type="http://schemas.openxmlformats.org/officeDocument/2006/relationships/image" Target="../media/image7.png"/><Relationship Id="rId9" Type="http://schemas.openxmlformats.org/officeDocument/2006/relationships/diagramColors" Target="../diagrams/colors5.xml"/></Relationships>
</file>

<file path=ppt/slides/_rels/slide1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3.png"/><Relationship Id="rId7" Type="http://schemas.openxmlformats.org/officeDocument/2006/relationships/diagramColors" Target="../diagrams/colors6.xml"/><Relationship Id="rId2" Type="http://schemas.openxmlformats.org/officeDocument/2006/relationships/image" Target="../media/image22.jpeg"/><Relationship Id="rId1" Type="http://schemas.openxmlformats.org/officeDocument/2006/relationships/slideLayout" Target="../slideLayouts/slideLayout36.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image" Target="../media/image1.png"/><Relationship Id="rId7" Type="http://schemas.openxmlformats.org/officeDocument/2006/relationships/diagramData" Target="../diagrams/data7.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4.jpeg"/><Relationship Id="rId11" Type="http://schemas.microsoft.com/office/2007/relationships/diagramDrawing" Target="../diagrams/drawing7.xml"/><Relationship Id="rId5" Type="http://schemas.openxmlformats.org/officeDocument/2006/relationships/image" Target="../media/image3.png"/><Relationship Id="rId10" Type="http://schemas.openxmlformats.org/officeDocument/2006/relationships/diagramColors" Target="../diagrams/colors7.xml"/><Relationship Id="rId4" Type="http://schemas.openxmlformats.org/officeDocument/2006/relationships/image" Target="../media/image2.png"/><Relationship Id="rId9" Type="http://schemas.openxmlformats.org/officeDocument/2006/relationships/diagramQuickStyle" Target="../diagrams/quickStyle7.xml"/></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image" Target="../media/image2.png"/><Relationship Id="rId7" Type="http://schemas.openxmlformats.org/officeDocument/2006/relationships/diagramLayout" Target="../diagrams/layout8.xml"/><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diagramData" Target="../diagrams/data8.xml"/><Relationship Id="rId5" Type="http://schemas.openxmlformats.org/officeDocument/2006/relationships/image" Target="../media/image25.jpeg"/><Relationship Id="rId10" Type="http://schemas.microsoft.com/office/2007/relationships/diagramDrawing" Target="../diagrams/drawing8.xml"/><Relationship Id="rId4" Type="http://schemas.openxmlformats.org/officeDocument/2006/relationships/image" Target="../media/image3.png"/><Relationship Id="rId9" Type="http://schemas.openxmlformats.org/officeDocument/2006/relationships/diagramColors" Target="../diagrams/colors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2.png"/><Relationship Id="rId7" Type="http://schemas.openxmlformats.org/officeDocument/2006/relationships/diagramQuickStyle" Target="../diagrams/quickStyle9.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3.png"/><Relationship Id="rId9" Type="http://schemas.microsoft.com/office/2007/relationships/diagramDrawing" Target="../diagrams/drawing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29.jpg"/><Relationship Id="rId1" Type="http://schemas.openxmlformats.org/officeDocument/2006/relationships/slideLayout" Target="../slideLayouts/slideLayout5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30.jpg"/><Relationship Id="rId2" Type="http://schemas.openxmlformats.org/officeDocument/2006/relationships/diagramData" Target="../diagrams/data11.xml"/><Relationship Id="rId1" Type="http://schemas.openxmlformats.org/officeDocument/2006/relationships/slideLayout" Target="../slideLayouts/slideLayout50.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31.jpeg"/><Relationship Id="rId1" Type="http://schemas.openxmlformats.org/officeDocument/2006/relationships/slideLayout" Target="../slideLayouts/slideLayout50.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54.xml"/><Relationship Id="rId5" Type="http://schemas.openxmlformats.org/officeDocument/2006/relationships/image" Target="../media/image35.sv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36.jpeg"/><Relationship Id="rId1" Type="http://schemas.openxmlformats.org/officeDocument/2006/relationships/slideLayout" Target="../slideLayouts/slideLayout50.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50.jpg"/><Relationship Id="rId2" Type="http://schemas.openxmlformats.org/officeDocument/2006/relationships/diagramData" Target="../diagrams/data14.xml"/><Relationship Id="rId1" Type="http://schemas.openxmlformats.org/officeDocument/2006/relationships/slideLayout" Target="../slideLayouts/slideLayout50.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50.xml"/></Relationships>
</file>

<file path=ppt/slides/_rels/slide34.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0.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png"/><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png"/><Relationship Id="rId7" Type="http://schemas.openxmlformats.org/officeDocument/2006/relationships/diagramQuickStyle" Target="../diagrams/quickStyle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5.jpeg"/><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42" name="Picture 21">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3" name="Picture 23">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44" name="Picture 25">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45" name="Rectangle 27">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6" name="Rectangle 29">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B5D69206-FBFB-774E-9CC4-82F01E034981}"/>
              </a:ext>
            </a:extLst>
          </p:cNvPr>
          <p:cNvPicPr>
            <a:picLocks noChangeAspect="1"/>
          </p:cNvPicPr>
          <p:nvPr/>
        </p:nvPicPr>
        <p:blipFill rotWithShape="1">
          <a:blip r:embed="rId5"/>
          <a:srcRect t="9201" r="-2" b="-2"/>
          <a:stretch/>
        </p:blipFill>
        <p:spPr>
          <a:xfrm>
            <a:off x="4964566" y="10"/>
            <a:ext cx="7232905" cy="6857990"/>
          </a:xfrm>
          <a:prstGeom prst="rect">
            <a:avLst/>
          </a:prstGeom>
          <a:ln>
            <a:noFill/>
          </a:ln>
          <a:effectLst/>
        </p:spPr>
      </p:pic>
      <p:pic>
        <p:nvPicPr>
          <p:cNvPr id="47" name="Picture 31">
            <a:extLst>
              <a:ext uri="{FF2B5EF4-FFF2-40B4-BE49-F238E27FC236}">
                <a16:creationId xmlns:a16="http://schemas.microsoft.com/office/drawing/2014/main" id="{25D611BD-13D6-4754-93F1-8ABAB81169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48" name="Rectangle 33">
            <a:extLst>
              <a:ext uri="{FF2B5EF4-FFF2-40B4-BE49-F238E27FC236}">
                <a16:creationId xmlns:a16="http://schemas.microsoft.com/office/drawing/2014/main" id="{D1564798-5942-49A9-89E9-7BF6D0239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4E71AE0F-54B8-8440-A2BC-B82B0D955081}"/>
              </a:ext>
            </a:extLst>
          </p:cNvPr>
          <p:cNvSpPr/>
          <p:nvPr/>
        </p:nvSpPr>
        <p:spPr>
          <a:xfrm>
            <a:off x="-100978" y="489590"/>
            <a:ext cx="5060073" cy="3449663"/>
          </a:xfrm>
          <a:prstGeom prst="rect">
            <a:avLst/>
          </a:prstGeom>
        </p:spPr>
        <p:txBody>
          <a:bodyPr vert="horz" lIns="91440" tIns="45720" rIns="91440" bIns="45720" rtlCol="0" anchor="b">
            <a:normAutofit/>
          </a:bodyPr>
          <a:lstStyle/>
          <a:p>
            <a:pPr algn="r" defTabSz="914400">
              <a:lnSpc>
                <a:spcPct val="90000"/>
              </a:lnSpc>
              <a:spcBef>
                <a:spcPct val="0"/>
              </a:spcBef>
              <a:spcAft>
                <a:spcPts val="600"/>
              </a:spcAft>
            </a:pPr>
            <a:r>
              <a:rPr lang="en-US" sz="3200" dirty="0">
                <a:latin typeface="+mj-lt"/>
                <a:ea typeface="+mj-ea"/>
                <a:cs typeface="+mj-cs"/>
              </a:rPr>
              <a:t>Lawrence M. </a:t>
            </a:r>
            <a:r>
              <a:rPr lang="en-US" sz="3200" dirty="0" err="1">
                <a:latin typeface="+mj-lt"/>
                <a:ea typeface="+mj-ea"/>
                <a:cs typeface="+mj-cs"/>
              </a:rPr>
              <a:t>Scheier</a:t>
            </a:r>
            <a:r>
              <a:rPr lang="en-US" sz="3200" dirty="0">
                <a:latin typeface="+mj-lt"/>
                <a:ea typeface="+mj-ea"/>
                <a:cs typeface="+mj-cs"/>
              </a:rPr>
              <a:t>, </a:t>
            </a:r>
            <a:r>
              <a:rPr lang="en-US" sz="3200" dirty="0" err="1">
                <a:latin typeface="+mj-lt"/>
                <a:ea typeface="+mj-ea"/>
                <a:cs typeface="+mj-cs"/>
              </a:rPr>
              <a:t>Ph.D</a:t>
            </a:r>
            <a:endParaRPr lang="en-US" sz="3200" dirty="0">
              <a:latin typeface="+mj-lt"/>
              <a:ea typeface="+mj-ea"/>
              <a:cs typeface="+mj-cs"/>
            </a:endParaRPr>
          </a:p>
          <a:p>
            <a:pPr algn="r" defTabSz="914400">
              <a:lnSpc>
                <a:spcPct val="90000"/>
              </a:lnSpc>
              <a:spcBef>
                <a:spcPct val="0"/>
              </a:spcBef>
              <a:spcAft>
                <a:spcPts val="600"/>
              </a:spcAft>
            </a:pPr>
            <a:r>
              <a:rPr lang="en-US" sz="3200" dirty="0">
                <a:latin typeface="+mj-lt"/>
                <a:ea typeface="+mj-ea"/>
                <a:cs typeface="+mj-cs"/>
              </a:rPr>
              <a:t>LARS Research Institute </a:t>
            </a:r>
          </a:p>
          <a:p>
            <a:pPr algn="r" defTabSz="914400">
              <a:lnSpc>
                <a:spcPct val="90000"/>
              </a:lnSpc>
              <a:spcBef>
                <a:spcPct val="0"/>
              </a:spcBef>
              <a:spcAft>
                <a:spcPts val="600"/>
              </a:spcAft>
            </a:pPr>
            <a:r>
              <a:rPr lang="en-US" sz="3200" dirty="0">
                <a:latin typeface="+mj-lt"/>
                <a:ea typeface="+mj-ea"/>
                <a:cs typeface="+mj-cs"/>
              </a:rPr>
              <a:t>Prevention Strategies, USA</a:t>
            </a:r>
            <a:endParaRPr lang="en-US" sz="3200" dirty="0">
              <a:effectLst/>
              <a:latin typeface="+mj-lt"/>
              <a:ea typeface="+mj-ea"/>
              <a:cs typeface="+mj-cs"/>
            </a:endParaRPr>
          </a:p>
        </p:txBody>
      </p:sp>
      <p:cxnSp>
        <p:nvCxnSpPr>
          <p:cNvPr id="10" name="Straight Connector 9">
            <a:extLst>
              <a:ext uri="{FF2B5EF4-FFF2-40B4-BE49-F238E27FC236}">
                <a16:creationId xmlns:a16="http://schemas.microsoft.com/office/drawing/2014/main" id="{444D2FF2-2E33-0849-BFA9-057CA6FB7499}"/>
              </a:ext>
            </a:extLst>
          </p:cNvPr>
          <p:cNvCxnSpPr>
            <a:cxnSpLocks/>
          </p:cNvCxnSpPr>
          <p:nvPr/>
        </p:nvCxnSpPr>
        <p:spPr>
          <a:xfrm>
            <a:off x="4964566" y="0"/>
            <a:ext cx="0" cy="6858000"/>
          </a:xfrm>
          <a:prstGeom prst="line">
            <a:avLst/>
          </a:prstGeom>
          <a:ln w="50800">
            <a:solidFill>
              <a:srgbClr val="DF412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4954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3E8A9A-DA4B-4F12-9331-219EBE523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81776" y="0"/>
            <a:ext cx="91763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1C4DCE7A-0E46-404B-9E0D-E93DC7B2A86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ADD673B7-F6B7-43EE-936B-D09F3A337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81776" cy="6858000"/>
          </a:xfrm>
          <a:prstGeom prst="rect">
            <a:avLst/>
          </a:prstGeom>
          <a:solidFill>
            <a:schemeClr val="bg1"/>
          </a:solidFill>
          <a:ln>
            <a:no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2C1BF6-B595-6341-BAAF-084C2D644D9B}"/>
              </a:ext>
            </a:extLst>
          </p:cNvPr>
          <p:cNvSpPr>
            <a:spLocks noGrp="1"/>
          </p:cNvSpPr>
          <p:nvPr>
            <p:ph type="title"/>
          </p:nvPr>
        </p:nvSpPr>
        <p:spPr>
          <a:xfrm>
            <a:off x="6770849" y="643466"/>
            <a:ext cx="3846292" cy="5205943"/>
          </a:xfrm>
        </p:spPr>
        <p:txBody>
          <a:bodyPr anchor="b">
            <a:normAutofit/>
          </a:bodyPr>
          <a:lstStyle/>
          <a:p>
            <a:pPr algn="r"/>
            <a:br>
              <a:rPr lang="en-US" sz="4800" b="1" dirty="0">
                <a:solidFill>
                  <a:schemeClr val="accent1"/>
                </a:solidFill>
              </a:rPr>
            </a:br>
            <a:r>
              <a:rPr lang="en-US" sz="4800" b="1" dirty="0">
                <a:solidFill>
                  <a:schemeClr val="accent1"/>
                </a:solidFill>
                <a:effectLst>
                  <a:outerShdw blurRad="38100" dist="38100" dir="2700000" algn="tl">
                    <a:srgbClr val="000000"/>
                  </a:outerShdw>
                </a:effectLst>
                <a:latin typeface="Arial" charset="0"/>
                <a:ea typeface="Arial" charset="0"/>
                <a:cs typeface="Arial" charset="0"/>
              </a:rPr>
              <a:t>Theoretical Interlude</a:t>
            </a:r>
            <a:br>
              <a:rPr lang="en-US" sz="4800" b="1" dirty="0">
                <a:solidFill>
                  <a:schemeClr val="accent1"/>
                </a:solidFill>
                <a:effectLst>
                  <a:outerShdw blurRad="38100" dist="38100" dir="2700000" algn="tl">
                    <a:srgbClr val="000000"/>
                  </a:outerShdw>
                </a:effectLst>
                <a:latin typeface="Arial" charset="0"/>
                <a:ea typeface="Arial" charset="0"/>
                <a:cs typeface="Arial" charset="0"/>
              </a:rPr>
            </a:br>
            <a:r>
              <a:rPr lang="en-US" sz="4800" b="1" dirty="0">
                <a:solidFill>
                  <a:schemeClr val="accent1"/>
                </a:solidFill>
                <a:effectLst>
                  <a:outerShdw blurRad="38100" dist="38100" dir="2700000" algn="tl">
                    <a:srgbClr val="000000"/>
                  </a:outerShdw>
                </a:effectLst>
                <a:latin typeface="Arial" charset="0"/>
                <a:ea typeface="Arial" charset="0"/>
                <a:cs typeface="Arial" charset="0"/>
              </a:rPr>
              <a:t>Intermezzo </a:t>
            </a:r>
            <a:r>
              <a:rPr lang="en-US" sz="4800" b="1" dirty="0" err="1">
                <a:solidFill>
                  <a:schemeClr val="accent1"/>
                </a:solidFill>
                <a:effectLst>
                  <a:outerShdw blurRad="38100" dist="38100" dir="2700000" algn="tl">
                    <a:srgbClr val="000000"/>
                  </a:outerShdw>
                </a:effectLst>
                <a:latin typeface="Arial" charset="0"/>
                <a:ea typeface="Arial" charset="0"/>
                <a:cs typeface="Arial" charset="0"/>
              </a:rPr>
              <a:t>Teorico</a:t>
            </a:r>
            <a:endParaRPr lang="en-US" sz="4800" dirty="0">
              <a:solidFill>
                <a:schemeClr val="accent1"/>
              </a:solidFill>
            </a:endParaRPr>
          </a:p>
        </p:txBody>
      </p:sp>
      <p:sp>
        <p:nvSpPr>
          <p:cNvPr id="3" name="Content Placeholder 2">
            <a:extLst>
              <a:ext uri="{FF2B5EF4-FFF2-40B4-BE49-F238E27FC236}">
                <a16:creationId xmlns:a16="http://schemas.microsoft.com/office/drawing/2014/main" id="{A71A0A7D-321A-C54F-9DEC-A3FB6FD7C837}"/>
              </a:ext>
            </a:extLst>
          </p:cNvPr>
          <p:cNvSpPr>
            <a:spLocks noGrp="1"/>
          </p:cNvSpPr>
          <p:nvPr>
            <p:ph idx="1"/>
          </p:nvPr>
        </p:nvSpPr>
        <p:spPr>
          <a:xfrm>
            <a:off x="270126" y="504296"/>
            <a:ext cx="6990522" cy="3495262"/>
          </a:xfrm>
        </p:spPr>
        <p:txBody>
          <a:bodyPr anchor="ctr">
            <a:normAutofit/>
          </a:bodyPr>
          <a:lstStyle/>
          <a:p>
            <a:pPr marL="0" indent="0" algn="ctr">
              <a:buNone/>
            </a:pPr>
            <a:r>
              <a:rPr lang="en-US" b="1" dirty="0"/>
              <a:t>Behind every survey is a good theory about human behavior.</a:t>
            </a:r>
          </a:p>
          <a:p>
            <a:pPr marL="0" indent="0" algn="ctr">
              <a:buNone/>
            </a:pPr>
            <a:r>
              <a:rPr lang="en-US" b="1" dirty="0"/>
              <a:t>If not, you are in big trouble …</a:t>
            </a:r>
          </a:p>
          <a:p>
            <a:pPr algn="ctr"/>
            <a:endParaRPr lang="en-US" dirty="0"/>
          </a:p>
        </p:txBody>
      </p:sp>
      <p:pic>
        <p:nvPicPr>
          <p:cNvPr id="1028" name="Picture 4" descr="New brain imaging research sheds light on the neural underpinnings of  emotional intelligence">
            <a:extLst>
              <a:ext uri="{FF2B5EF4-FFF2-40B4-BE49-F238E27FC236}">
                <a16:creationId xmlns:a16="http://schemas.microsoft.com/office/drawing/2014/main" id="{62207CE6-CC53-4045-99F4-107C5D29B0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063" y="2858443"/>
            <a:ext cx="6990522" cy="3495261"/>
          </a:xfrm>
          <a:prstGeom prst="rect">
            <a:avLst/>
          </a:prstGeom>
          <a:noFill/>
          <a:effectLst>
            <a:softEdge rad="341858"/>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850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72" name="Rectangle 71">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graphicFrame>
        <p:nvGraphicFramePr>
          <p:cNvPr id="4" name="Content Placeholder 3">
            <a:extLst>
              <a:ext uri="{FF2B5EF4-FFF2-40B4-BE49-F238E27FC236}">
                <a16:creationId xmlns:a16="http://schemas.microsoft.com/office/drawing/2014/main" id="{B75C1C19-3DEC-324A-943A-C28FD5D90047}"/>
              </a:ext>
            </a:extLst>
          </p:cNvPr>
          <p:cNvGraphicFramePr>
            <a:graphicFrameLocks noGrp="1"/>
          </p:cNvGraphicFramePr>
          <p:nvPr>
            <p:ph idx="1"/>
            <p:extLst>
              <p:ext uri="{D42A27DB-BD31-4B8C-83A1-F6EECF244321}">
                <p14:modId xmlns:p14="http://schemas.microsoft.com/office/powerpoint/2010/main" val="2951163006"/>
              </p:ext>
            </p:extLst>
          </p:nvPr>
        </p:nvGraphicFramePr>
        <p:xfrm>
          <a:off x="-169880" y="2062234"/>
          <a:ext cx="6435760" cy="47020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descr="Travel &amp;amp; Health – Health related “Must-Haves” while travelling (part 3) -  Frenchy Travels">
            <a:extLst>
              <a:ext uri="{FF2B5EF4-FFF2-40B4-BE49-F238E27FC236}">
                <a16:creationId xmlns:a16="http://schemas.microsoft.com/office/drawing/2014/main" id="{2718F8C7-B6EA-8B48-8697-C638F7693D8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7345"/>
          <a:stretch/>
        </p:blipFill>
        <p:spPr bwMode="auto">
          <a:xfrm>
            <a:off x="6096000" y="10"/>
            <a:ext cx="6092823" cy="6856310"/>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F66204E-4D33-2643-9A81-E0C88344D721}"/>
              </a:ext>
            </a:extLst>
          </p:cNvPr>
          <p:cNvSpPr>
            <a:spLocks noGrp="1"/>
          </p:cNvSpPr>
          <p:nvPr>
            <p:ph type="title"/>
          </p:nvPr>
        </p:nvSpPr>
        <p:spPr>
          <a:xfrm>
            <a:off x="193313" y="519131"/>
            <a:ext cx="6672979" cy="1581966"/>
          </a:xfrm>
        </p:spPr>
        <p:txBody>
          <a:bodyPr>
            <a:noAutofit/>
          </a:bodyPr>
          <a:lstStyle/>
          <a:p>
            <a:br>
              <a:rPr lang="en-US" sz="3200" b="1" dirty="0"/>
            </a:br>
            <a:r>
              <a:rPr lang="en-US" sz="3200" b="1" dirty="0">
                <a:effectLst>
                  <a:outerShdw blurRad="38100" dist="38100" dir="2700000" algn="tl">
                    <a:srgbClr val="000000"/>
                  </a:outerShdw>
                </a:effectLst>
                <a:ea typeface="Arial" charset="0"/>
                <a:cs typeface="Arial" charset="0"/>
              </a:rPr>
              <a:t>Attitudes, Beliefs, and Behavior</a:t>
            </a:r>
            <a:br>
              <a:rPr lang="en-US" sz="3200" b="1" dirty="0"/>
            </a:br>
            <a:endParaRPr lang="en-US" sz="3200" dirty="0"/>
          </a:p>
        </p:txBody>
      </p:sp>
      <p:pic>
        <p:nvPicPr>
          <p:cNvPr id="77" name="Picture 76">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9">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2102133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2066" name="Picture 70">
            <a:extLst>
              <a:ext uri="{FF2B5EF4-FFF2-40B4-BE49-F238E27FC236}">
                <a16:creationId xmlns:a16="http://schemas.microsoft.com/office/drawing/2014/main" id="{C64ED39C-5C58-4353-B1A6-982FB540E4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2067" name="Picture 72">
            <a:extLst>
              <a:ext uri="{FF2B5EF4-FFF2-40B4-BE49-F238E27FC236}">
                <a16:creationId xmlns:a16="http://schemas.microsoft.com/office/drawing/2014/main" id="{04F3EDC4-B948-4D45-A39B-271F1A1A16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2068" name="Rectangle 74">
            <a:extLst>
              <a:ext uri="{FF2B5EF4-FFF2-40B4-BE49-F238E27FC236}">
                <a16:creationId xmlns:a16="http://schemas.microsoft.com/office/drawing/2014/main" id="{EF9EEB06-EB25-4896-9640-DF9F862CD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69" name="Rectangle 76">
            <a:extLst>
              <a:ext uri="{FF2B5EF4-FFF2-40B4-BE49-F238E27FC236}">
                <a16:creationId xmlns:a16="http://schemas.microsoft.com/office/drawing/2014/main" id="{C0ADD3B2-C8EF-4E30-94FE-46CE8565A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70" name="Rectangle 78">
            <a:extLst>
              <a:ext uri="{FF2B5EF4-FFF2-40B4-BE49-F238E27FC236}">
                <a16:creationId xmlns:a16="http://schemas.microsoft.com/office/drawing/2014/main" id="{445F83B1-F54F-40AD-BA63-450DBA39E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71" name="Rectangle 80">
            <a:extLst>
              <a:ext uri="{FF2B5EF4-FFF2-40B4-BE49-F238E27FC236}">
                <a16:creationId xmlns:a16="http://schemas.microsoft.com/office/drawing/2014/main" id="{FDB95BEA-3FB6-4D2E-826F-34F5A828D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72" name="TextBox 82">
            <a:extLst>
              <a:ext uri="{FF2B5EF4-FFF2-40B4-BE49-F238E27FC236}">
                <a16:creationId xmlns:a16="http://schemas.microsoft.com/office/drawing/2014/main" id="{3B1E3CD1-7E99-4217-9DC2-6D558D00536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2073" name="Rectangle 84">
            <a:extLst>
              <a:ext uri="{FF2B5EF4-FFF2-40B4-BE49-F238E27FC236}">
                <a16:creationId xmlns:a16="http://schemas.microsoft.com/office/drawing/2014/main" id="{9CC119E4-ED34-4807-82AC-18986D7B8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74" name="Picture 86">
            <a:extLst>
              <a:ext uri="{FF2B5EF4-FFF2-40B4-BE49-F238E27FC236}">
                <a16:creationId xmlns:a16="http://schemas.microsoft.com/office/drawing/2014/main" id="{4EFBB712-7987-4801-925F-1581897E33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2075" name="Picture 88">
            <a:extLst>
              <a:ext uri="{FF2B5EF4-FFF2-40B4-BE49-F238E27FC236}">
                <a16:creationId xmlns:a16="http://schemas.microsoft.com/office/drawing/2014/main" id="{6BC30D49-073C-4A06-BB8A-C45E21A255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2076" name="Rectangle 90">
            <a:extLst>
              <a:ext uri="{FF2B5EF4-FFF2-40B4-BE49-F238E27FC236}">
                <a16:creationId xmlns:a16="http://schemas.microsoft.com/office/drawing/2014/main" id="{73052665-B13E-4204-AAF1-3A7F35C10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7" name="Rectangle 92">
            <a:extLst>
              <a:ext uri="{FF2B5EF4-FFF2-40B4-BE49-F238E27FC236}">
                <a16:creationId xmlns:a16="http://schemas.microsoft.com/office/drawing/2014/main" id="{1289894C-0ADA-4BDE-A05C-938921B327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5EF6EB-7DFF-F04D-9BEC-8F706429DF3E}"/>
              </a:ext>
            </a:extLst>
          </p:cNvPr>
          <p:cNvSpPr>
            <a:spLocks noGrp="1"/>
          </p:cNvSpPr>
          <p:nvPr>
            <p:ph type="title"/>
          </p:nvPr>
        </p:nvSpPr>
        <p:spPr>
          <a:xfrm>
            <a:off x="7041881" y="666224"/>
            <a:ext cx="4373217" cy="1416175"/>
          </a:xfrm>
        </p:spPr>
        <p:txBody>
          <a:bodyPr vert="horz" lIns="91440" tIns="45720" rIns="91440" bIns="45720" rtlCol="0" anchor="t">
            <a:normAutofit fontScale="90000"/>
          </a:bodyPr>
          <a:lstStyle/>
          <a:p>
            <a:pPr algn="l" defTabSz="914400"/>
            <a:r>
              <a:rPr lang="en-US" sz="4000" dirty="0">
                <a:latin typeface="Trebuchet MS" panose="020B0703020202090204" pitchFamily="34" charset="0"/>
              </a:rPr>
              <a:t>Assessing Attitudes</a:t>
            </a:r>
            <a:br>
              <a:rPr lang="en-US" dirty="0">
                <a:latin typeface="Trebuchet MS" panose="020B0703020202090204" pitchFamily="34" charset="0"/>
              </a:rPr>
            </a:br>
            <a:r>
              <a:rPr lang="en-US" sz="3300" i="1" dirty="0">
                <a:latin typeface="Trebuchet MS" panose="020B0703020202090204" pitchFamily="34" charset="0"/>
              </a:rPr>
              <a:t>Example </a:t>
            </a:r>
            <a:br>
              <a:rPr lang="en-US" dirty="0">
                <a:latin typeface="Trebuchet MS" panose="020B0703020202090204" pitchFamily="34" charset="0"/>
              </a:rPr>
            </a:br>
            <a:endParaRPr lang="en-US" dirty="0">
              <a:latin typeface="Trebuchet MS" panose="020B0703020202090204" pitchFamily="34" charset="0"/>
            </a:endParaRPr>
          </a:p>
        </p:txBody>
      </p:sp>
      <p:pic>
        <p:nvPicPr>
          <p:cNvPr id="2050" name="Picture 2" descr="What does assessment without testing look like?">
            <a:extLst>
              <a:ext uri="{FF2B5EF4-FFF2-40B4-BE49-F238E27FC236}">
                <a16:creationId xmlns:a16="http://schemas.microsoft.com/office/drawing/2014/main" id="{9015E7C4-B65B-4F40-B6B8-8C8ED7A7EA9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412" r="15096" b="-1"/>
          <a:stretch/>
        </p:blipFill>
        <p:spPr bwMode="auto">
          <a:xfrm>
            <a:off x="1005401" y="227"/>
            <a:ext cx="5569814" cy="68580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2078" name="Rectangle 94">
            <a:extLst>
              <a:ext uri="{FF2B5EF4-FFF2-40B4-BE49-F238E27FC236}">
                <a16:creationId xmlns:a16="http://schemas.microsoft.com/office/drawing/2014/main" id="{F4BB9FA5-B097-4A0E-9BB6-442AF8470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9" name="Rectangle 96">
            <a:extLst>
              <a:ext uri="{FF2B5EF4-FFF2-40B4-BE49-F238E27FC236}">
                <a16:creationId xmlns:a16="http://schemas.microsoft.com/office/drawing/2014/main" id="{13BD6F0D-CD23-489D-9F00-71B6A4CC9D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Rectangle 3">
            <a:extLst>
              <a:ext uri="{FF2B5EF4-FFF2-40B4-BE49-F238E27FC236}">
                <a16:creationId xmlns:a16="http://schemas.microsoft.com/office/drawing/2014/main" id="{02C975F3-1F54-40A9-B6E3-EA3A69EDA195}"/>
              </a:ext>
            </a:extLst>
          </p:cNvPr>
          <p:cNvGraphicFramePr/>
          <p:nvPr>
            <p:extLst>
              <p:ext uri="{D42A27DB-BD31-4B8C-83A1-F6EECF244321}">
                <p14:modId xmlns:p14="http://schemas.microsoft.com/office/powerpoint/2010/main" val="3796161868"/>
              </p:ext>
            </p:extLst>
          </p:nvPr>
        </p:nvGraphicFramePr>
        <p:xfrm>
          <a:off x="7168193" y="1859870"/>
          <a:ext cx="3624363" cy="465500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18750956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CA791-19AB-A647-A6D3-2219193EC972}"/>
              </a:ext>
            </a:extLst>
          </p:cNvPr>
          <p:cNvSpPr>
            <a:spLocks noGrp="1"/>
          </p:cNvSpPr>
          <p:nvPr>
            <p:ph type="title"/>
          </p:nvPr>
        </p:nvSpPr>
        <p:spPr>
          <a:xfrm>
            <a:off x="6759632" y="336865"/>
            <a:ext cx="4641750" cy="1815874"/>
          </a:xfrm>
        </p:spPr>
        <p:txBody>
          <a:bodyPr vert="horz" lIns="91440" tIns="45720" rIns="91440" bIns="45720" rtlCol="0" anchor="t">
            <a:normAutofit/>
          </a:bodyPr>
          <a:lstStyle/>
          <a:p>
            <a:pPr algn="l"/>
            <a:br>
              <a:rPr lang="en-US" sz="4000" dirty="0">
                <a:latin typeface="Trebuchet MS" panose="020B0703020202090204" pitchFamily="34" charset="0"/>
              </a:rPr>
            </a:br>
            <a:r>
              <a:rPr lang="en-US" sz="4000" dirty="0">
                <a:latin typeface="Trebuchet MS" panose="020B0703020202090204" pitchFamily="34" charset="0"/>
              </a:rPr>
              <a:t>Attitude Rewritten</a:t>
            </a:r>
            <a:br>
              <a:rPr lang="en-US" sz="4000" dirty="0">
                <a:latin typeface="Trebuchet MS" panose="020B0703020202090204" pitchFamily="34" charset="0"/>
              </a:rPr>
            </a:br>
            <a:r>
              <a:rPr lang="en-US" sz="4000" dirty="0">
                <a:latin typeface="Trebuchet MS" panose="020B0703020202090204" pitchFamily="34" charset="0"/>
              </a:rPr>
              <a:t> </a:t>
            </a:r>
          </a:p>
        </p:txBody>
      </p:sp>
      <p:pic>
        <p:nvPicPr>
          <p:cNvPr id="5122" name="Picture 2" descr="Doctors, nurses coming out of retirement to help New Brunswick and Nova  Scotia&amp;#39;s COVID-19 response | Globalnews.ca">
            <a:extLst>
              <a:ext uri="{FF2B5EF4-FFF2-40B4-BE49-F238E27FC236}">
                <a16:creationId xmlns:a16="http://schemas.microsoft.com/office/drawing/2014/main" id="{95983928-438F-CA4A-9671-8887CBCE48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5787" b="-2"/>
          <a:stretch/>
        </p:blipFill>
        <p:spPr bwMode="auto">
          <a:xfrm>
            <a:off x="1005401" y="227"/>
            <a:ext cx="5569814" cy="68580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5" name="Diagram 4">
            <a:extLst>
              <a:ext uri="{FF2B5EF4-FFF2-40B4-BE49-F238E27FC236}">
                <a16:creationId xmlns:a16="http://schemas.microsoft.com/office/drawing/2014/main" id="{C631D597-FEB0-1A45-A285-6A8BE7A2D057}"/>
              </a:ext>
            </a:extLst>
          </p:cNvPr>
          <p:cNvGraphicFramePr/>
          <p:nvPr>
            <p:extLst>
              <p:ext uri="{D42A27DB-BD31-4B8C-83A1-F6EECF244321}">
                <p14:modId xmlns:p14="http://schemas.microsoft.com/office/powerpoint/2010/main" val="3832372880"/>
              </p:ext>
            </p:extLst>
          </p:nvPr>
        </p:nvGraphicFramePr>
        <p:xfrm>
          <a:off x="6756254" y="1793932"/>
          <a:ext cx="4357956" cy="47272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7819671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59" name="Picture 36">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0" name="Picture 38">
            <a:extLst>
              <a:ext uri="{FF2B5EF4-FFF2-40B4-BE49-F238E27FC236}">
                <a16:creationId xmlns:a16="http://schemas.microsoft.com/office/drawing/2014/main" id="{C56FCE19-3103-4473-A92E-E38D00FCD0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61" name="Picture 40">
            <a:extLst>
              <a:ext uri="{FF2B5EF4-FFF2-40B4-BE49-F238E27FC236}">
                <a16:creationId xmlns:a16="http://schemas.microsoft.com/office/drawing/2014/main" id="{E909C556-FC01-4870-ABC0-8D5C17BD0F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2" name="Rectangle 42">
            <a:extLst>
              <a:ext uri="{FF2B5EF4-FFF2-40B4-BE49-F238E27FC236}">
                <a16:creationId xmlns:a16="http://schemas.microsoft.com/office/drawing/2014/main" id="{C6DB8A24-0DF2-4AB3-9191-C02AB693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Rectangle 44">
            <a:extLst>
              <a:ext uri="{FF2B5EF4-FFF2-40B4-BE49-F238E27FC236}">
                <a16:creationId xmlns:a16="http://schemas.microsoft.com/office/drawing/2014/main" id="{6924F406-F250-4FCF-A28E-52F364A5A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64" name="Group 46">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48" name="Rectangle 47">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48">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8" name="Picture 6" descr="Marijuana&amp;#39;s Secondhand Smoke Poses Risks To Heart And Lungs : Shots -  Health News : NPR">
            <a:extLst>
              <a:ext uri="{FF2B5EF4-FFF2-40B4-BE49-F238E27FC236}">
                <a16:creationId xmlns:a16="http://schemas.microsoft.com/office/drawing/2014/main" id="{A7726A5D-3636-6949-AA65-764B365F81C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905" r="37019" b="-2"/>
          <a:stretch/>
        </p:blipFill>
        <p:spPr bwMode="auto">
          <a:xfrm>
            <a:off x="7547810" y="10"/>
            <a:ext cx="4641013" cy="6856310"/>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66" name="Rectangle 50">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A275521-B986-A041-8B78-309E5D2A57D0}"/>
              </a:ext>
            </a:extLst>
          </p:cNvPr>
          <p:cNvSpPr>
            <a:spLocks noGrp="1"/>
          </p:cNvSpPr>
          <p:nvPr>
            <p:ph type="title"/>
          </p:nvPr>
        </p:nvSpPr>
        <p:spPr>
          <a:xfrm>
            <a:off x="680321" y="753228"/>
            <a:ext cx="7087552" cy="1080938"/>
          </a:xfrm>
        </p:spPr>
        <p:txBody>
          <a:bodyPr vert="horz" lIns="91440" tIns="45720" rIns="91440" bIns="45720" rtlCol="0" anchor="ctr">
            <a:normAutofit/>
          </a:bodyPr>
          <a:lstStyle/>
          <a:p>
            <a:r>
              <a:rPr lang="en-US" sz="4000" dirty="0"/>
              <a:t>What is a Belief?</a:t>
            </a:r>
          </a:p>
        </p:txBody>
      </p:sp>
      <p:pic>
        <p:nvPicPr>
          <p:cNvPr id="67" name="Picture 52">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graphicFrame>
        <p:nvGraphicFramePr>
          <p:cNvPr id="7" name="Rectangle 3">
            <a:extLst>
              <a:ext uri="{FF2B5EF4-FFF2-40B4-BE49-F238E27FC236}">
                <a16:creationId xmlns:a16="http://schemas.microsoft.com/office/drawing/2014/main" id="{133B7D92-2C41-4F40-B33E-E9B34EBD4230}"/>
              </a:ext>
            </a:extLst>
          </p:cNvPr>
          <p:cNvGraphicFramePr/>
          <p:nvPr>
            <p:extLst>
              <p:ext uri="{D42A27DB-BD31-4B8C-83A1-F6EECF244321}">
                <p14:modId xmlns:p14="http://schemas.microsoft.com/office/powerpoint/2010/main" val="3034262549"/>
              </p:ext>
            </p:extLst>
          </p:nvPr>
        </p:nvGraphicFramePr>
        <p:xfrm>
          <a:off x="341749" y="2291404"/>
          <a:ext cx="6864313" cy="41434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7241753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84" name="Picture 83">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6" name="Picture 85">
            <a:extLst>
              <a:ext uri="{FF2B5EF4-FFF2-40B4-BE49-F238E27FC236}">
                <a16:creationId xmlns:a16="http://schemas.microsoft.com/office/drawing/2014/main" id="{C56FCE19-3103-4473-A92E-E38D00FCD0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8" name="Picture 87">
            <a:extLst>
              <a:ext uri="{FF2B5EF4-FFF2-40B4-BE49-F238E27FC236}">
                <a16:creationId xmlns:a16="http://schemas.microsoft.com/office/drawing/2014/main" id="{E909C556-FC01-4870-ABC0-8D5C17BD0F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9" name="Rectangle 88">
            <a:extLst>
              <a:ext uri="{FF2B5EF4-FFF2-40B4-BE49-F238E27FC236}">
                <a16:creationId xmlns:a16="http://schemas.microsoft.com/office/drawing/2014/main" id="{C6DB8A24-0DF2-4AB3-9191-C02AB693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0" name="Rectangle 89">
            <a:extLst>
              <a:ext uri="{FF2B5EF4-FFF2-40B4-BE49-F238E27FC236}">
                <a16:creationId xmlns:a16="http://schemas.microsoft.com/office/drawing/2014/main" id="{6924F406-F250-4FCF-A28E-52F364A5A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91" name="Group 90">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92" name="Rectangle 91">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Picture 92">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7170" name="Picture 2" descr="Personnel and Organization: Chicken or the Egg - FundingSage">
            <a:extLst>
              <a:ext uri="{FF2B5EF4-FFF2-40B4-BE49-F238E27FC236}">
                <a16:creationId xmlns:a16="http://schemas.microsoft.com/office/drawing/2014/main" id="{151FBE61-ADB0-634A-9BF3-7862658D3AF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222"/>
          <a:stretch/>
        </p:blipFill>
        <p:spPr bwMode="auto">
          <a:xfrm>
            <a:off x="4636008" y="10"/>
            <a:ext cx="7552815" cy="6856310"/>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95" name="Rectangle 94">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0ED942B-32BB-7E4B-82F6-504732D14280}"/>
              </a:ext>
            </a:extLst>
          </p:cNvPr>
          <p:cNvSpPr>
            <a:spLocks noGrp="1"/>
          </p:cNvSpPr>
          <p:nvPr>
            <p:ph type="title"/>
          </p:nvPr>
        </p:nvSpPr>
        <p:spPr>
          <a:xfrm>
            <a:off x="690957" y="575696"/>
            <a:ext cx="4338245" cy="1080938"/>
          </a:xfrm>
        </p:spPr>
        <p:txBody>
          <a:bodyPr vert="horz" lIns="91440" tIns="45720" rIns="91440" bIns="45720" rtlCol="0" anchor="ctr">
            <a:noAutofit/>
          </a:bodyPr>
          <a:lstStyle/>
          <a:p>
            <a:br>
              <a:rPr lang="en-US" sz="3200" b="1" dirty="0"/>
            </a:br>
            <a:r>
              <a:rPr lang="en-US" sz="3200" b="1" dirty="0">
                <a:effectLst>
                  <a:outerShdw blurRad="38100" dist="38100" dir="2700000" algn="tl">
                    <a:srgbClr val="000000"/>
                  </a:outerShdw>
                </a:effectLst>
              </a:rPr>
              <a:t>Attitude-Behavior Relations</a:t>
            </a:r>
            <a:endParaRPr lang="en-US" sz="3200" dirty="0"/>
          </a:p>
        </p:txBody>
      </p:sp>
      <p:pic>
        <p:nvPicPr>
          <p:cNvPr id="97" name="Picture 96">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graphicFrame>
        <p:nvGraphicFramePr>
          <p:cNvPr id="5" name="Diagram 4">
            <a:extLst>
              <a:ext uri="{FF2B5EF4-FFF2-40B4-BE49-F238E27FC236}">
                <a16:creationId xmlns:a16="http://schemas.microsoft.com/office/drawing/2014/main" id="{93CA70E2-D165-FB4D-9023-05EFB00B6D94}"/>
              </a:ext>
            </a:extLst>
          </p:cNvPr>
          <p:cNvGraphicFramePr/>
          <p:nvPr>
            <p:extLst>
              <p:ext uri="{D42A27DB-BD31-4B8C-83A1-F6EECF244321}">
                <p14:modId xmlns:p14="http://schemas.microsoft.com/office/powerpoint/2010/main" val="784318483"/>
              </p:ext>
            </p:extLst>
          </p:nvPr>
        </p:nvGraphicFramePr>
        <p:xfrm>
          <a:off x="296737" y="1669275"/>
          <a:ext cx="5796087" cy="479148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89044450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2E7DE-3522-6146-8AF4-9E2A33A45BAF}"/>
              </a:ext>
            </a:extLst>
          </p:cNvPr>
          <p:cNvSpPr>
            <a:spLocks noGrp="1"/>
          </p:cNvSpPr>
          <p:nvPr>
            <p:ph type="title"/>
          </p:nvPr>
        </p:nvSpPr>
        <p:spPr>
          <a:xfrm>
            <a:off x="-114458" y="4072930"/>
            <a:ext cx="10292477" cy="1597754"/>
          </a:xfrm>
        </p:spPr>
        <p:txBody>
          <a:bodyPr vert="horz" lIns="91440" tIns="45720" rIns="91440" bIns="45720" rtlCol="0" anchor="b">
            <a:normAutofit/>
          </a:bodyPr>
          <a:lstStyle/>
          <a:p>
            <a:pPr algn="r"/>
            <a:br>
              <a:rPr lang="en-US" sz="4000" b="1" dirty="0">
                <a:solidFill>
                  <a:srgbClr val="FFFFFF"/>
                </a:solidFill>
              </a:rPr>
            </a:br>
            <a:r>
              <a:rPr lang="en-US" sz="4000" b="1" dirty="0">
                <a:solidFill>
                  <a:srgbClr val="FFFFFF"/>
                </a:solidFill>
              </a:rPr>
              <a:t>Figure of Attitude-Behavior Relations</a:t>
            </a:r>
            <a:endParaRPr lang="en-US" sz="4000" dirty="0">
              <a:solidFill>
                <a:srgbClr val="FFFFFF"/>
              </a:solidFill>
            </a:endParaRPr>
          </a:p>
        </p:txBody>
      </p:sp>
      <p:sp>
        <p:nvSpPr>
          <p:cNvPr id="26" name="Rectangle 10">
            <a:extLst>
              <a:ext uri="{FF2B5EF4-FFF2-40B4-BE49-F238E27FC236}">
                <a16:creationId xmlns:a16="http://schemas.microsoft.com/office/drawing/2014/main" id="{1A3CE658-F9A2-DB45-8EB1-B8BC7EF2D549}"/>
              </a:ext>
            </a:extLst>
          </p:cNvPr>
          <p:cNvSpPr txBox="1">
            <a:spLocks noChangeArrowheads="1"/>
          </p:cNvSpPr>
          <p:nvPr/>
        </p:nvSpPr>
        <p:spPr bwMode="auto">
          <a:xfrm>
            <a:off x="2517181" y="604606"/>
            <a:ext cx="2062162" cy="914400"/>
          </a:xfrm>
          <a:prstGeom prst="rect">
            <a:avLst/>
          </a:prstGeom>
          <a:solidFill>
            <a:schemeClr val="accent5">
              <a:lumMod val="75000"/>
            </a:schemeClr>
          </a:solidFill>
          <a:ln w="9525">
            <a:solidFill>
              <a:schemeClr val="tx1"/>
            </a:solidFill>
            <a:miter lim="800000"/>
            <a:headEnd/>
            <a:tailEnd/>
          </a:ln>
          <a:effectLst>
            <a:outerShdw blurRad="76200" dist="63500" dir="5040000" algn="tl" rotWithShape="0">
              <a:srgbClr val="000000">
                <a:alpha val="41000"/>
              </a:srgbClr>
            </a:outerShdw>
          </a:effectLst>
          <a:scene3d>
            <a:camera prst="orthographicFront"/>
            <a:lightRig rig="threePt" dir="t"/>
          </a:scene3d>
          <a:sp3d>
            <a:bevelT w="165100" prst="coolSlant"/>
          </a:sp3d>
        </p:spPr>
        <p:txBody>
          <a:bodyPr vert="horz" wrap="none" lIns="91440" tIns="45720" rIns="91440" bIns="45720" rtlCol="0" anchor="ctr">
            <a:normAutofit/>
          </a:bodyPr>
          <a:lstStyle>
            <a:lvl1pPr marL="0" indent="0" algn="l" defTabSz="914400" rtl="0" eaLnBrk="0" latinLnBrk="0" hangingPunct="0">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mn-cs"/>
              </a:defRPr>
            </a:lvl1pPr>
            <a:lvl2pPr marL="742950" indent="-285750" algn="l" defTabSz="914400" rtl="0" eaLnBrk="0" latinLnBrk="0" hangingPunct="0">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mn-cs"/>
              </a:defRPr>
            </a:lvl2pPr>
            <a:lvl3pPr marL="1143000" indent="-228600" algn="l" defTabSz="914400" rtl="0" eaLnBrk="0" latinLnBrk="0" hangingPunct="0">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mn-cs"/>
              </a:defRPr>
            </a:lvl3pPr>
            <a:lvl4pPr marL="1600200" indent="-228600" algn="l" defTabSz="914400" rtl="0" eaLnBrk="0" latinLnBrk="0" hangingPunct="0">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mn-cs"/>
              </a:defRPr>
            </a:lvl4pPr>
            <a:lvl5pPr marL="2057400" indent="-228600" algn="l" defTabSz="914400" rtl="0" eaLnBrk="0" latinLnBrk="0" hangingPunct="0">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lnSpc>
                <a:spcPct val="90000"/>
              </a:lnSpc>
              <a:spcBef>
                <a:spcPct val="0"/>
              </a:spcBef>
              <a:spcAft>
                <a:spcPct val="0"/>
              </a:spcAft>
              <a:buFont typeface="Arial" panose="020B0604020202020204" pitchFamily="34" charset="0"/>
              <a:buNone/>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lnSpc>
                <a:spcPct val="90000"/>
              </a:lnSpc>
              <a:spcBef>
                <a:spcPct val="0"/>
              </a:spcBef>
              <a:spcAft>
                <a:spcPct val="0"/>
              </a:spcAft>
              <a:buFont typeface="Arial" panose="020B0604020202020204" pitchFamily="34" charset="0"/>
              <a:buNone/>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lnSpc>
                <a:spcPct val="90000"/>
              </a:lnSpc>
              <a:spcBef>
                <a:spcPct val="0"/>
              </a:spcBef>
              <a:spcAft>
                <a:spcPct val="0"/>
              </a:spcAft>
              <a:buFont typeface="Arial" panose="020B0604020202020204" pitchFamily="34" charset="0"/>
              <a:buNone/>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lnSpc>
                <a:spcPct val="90000"/>
              </a:lnSpc>
              <a:spcBef>
                <a:spcPct val="0"/>
              </a:spcBef>
              <a:spcAft>
                <a:spcPct val="0"/>
              </a:spcAft>
              <a:buFont typeface="Arial" panose="020B0604020202020204" pitchFamily="34" charset="0"/>
              <a:buNone/>
              <a:defRPr sz="2000" kern="1200">
                <a:solidFill>
                  <a:schemeClr val="tx1"/>
                </a:solidFill>
                <a:latin typeface="Arial" panose="020B0604020202020204" pitchFamily="34" charset="0"/>
                <a:ea typeface="+mn-ea"/>
                <a:cs typeface="+mn-cs"/>
              </a:defRPr>
            </a:lvl9pPr>
          </a:lstStyle>
          <a:p>
            <a:pPr algn="ctr" eaLnBrk="1" hangingPunct="1"/>
            <a:r>
              <a:rPr lang="en-US" altLang="zh-CN" b="1" dirty="0">
                <a:latin typeface="+mn-lt"/>
                <a:ea typeface="宋体" panose="02010600030101010101" pitchFamily="2" charset="-122"/>
              </a:rPr>
              <a:t>ATTITUDES</a:t>
            </a:r>
            <a:endParaRPr lang="en-US" altLang="zh-CN" b="1" baseline="-25000" dirty="0">
              <a:latin typeface="+mn-lt"/>
              <a:ea typeface="宋体" panose="02010600030101010101" pitchFamily="2" charset="-122"/>
            </a:endParaRPr>
          </a:p>
        </p:txBody>
      </p:sp>
      <p:sp>
        <p:nvSpPr>
          <p:cNvPr id="28" name="Rectangle 10">
            <a:extLst>
              <a:ext uri="{FF2B5EF4-FFF2-40B4-BE49-F238E27FC236}">
                <a16:creationId xmlns:a16="http://schemas.microsoft.com/office/drawing/2014/main" id="{AB14D313-9C95-1447-B1CB-DECE85782BAA}"/>
              </a:ext>
            </a:extLst>
          </p:cNvPr>
          <p:cNvSpPr txBox="1">
            <a:spLocks noChangeArrowheads="1"/>
          </p:cNvSpPr>
          <p:nvPr/>
        </p:nvSpPr>
        <p:spPr bwMode="auto">
          <a:xfrm>
            <a:off x="6708181" y="604606"/>
            <a:ext cx="2062162" cy="914400"/>
          </a:xfrm>
          <a:prstGeom prst="rect">
            <a:avLst/>
          </a:prstGeom>
          <a:solidFill>
            <a:schemeClr val="accent5">
              <a:lumMod val="60000"/>
              <a:lumOff val="40000"/>
            </a:schemeClr>
          </a:solidFill>
          <a:ln w="9525">
            <a:solidFill>
              <a:schemeClr val="tx1"/>
            </a:solidFill>
            <a:miter lim="800000"/>
            <a:headEnd/>
            <a:tailEnd/>
          </a:ln>
          <a:scene3d>
            <a:camera prst="orthographicFront"/>
            <a:lightRig rig="threePt" dir="t"/>
          </a:scene3d>
          <a:sp3d>
            <a:bevelT w="165100" prst="coolSlant"/>
          </a:sp3d>
        </p:spPr>
        <p:txBody>
          <a:bodyPr vert="horz" wrap="none" lIns="91440" tIns="45720" rIns="91440" bIns="45720" rtlCol="0" anchor="ctr">
            <a:normAutofit/>
          </a:bodyPr>
          <a:lstStyle>
            <a:lvl1pPr marL="228600" indent="-228600" algn="l" defTabSz="914400" rtl="0" eaLnBrk="0" latinLnBrk="0" hangingPunct="0">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mn-cs"/>
              </a:defRPr>
            </a:lvl1pPr>
            <a:lvl2pPr marL="742950" indent="-285750" algn="l" defTabSz="914400" rtl="0" eaLnBrk="0" latinLnBrk="0" hangingPunct="0">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2pPr>
            <a:lvl3pPr marL="1143000" indent="-228600" algn="l" defTabSz="914400" rtl="0" eaLnBrk="0" latinLnBrk="0" hangingPunct="0">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0" latinLnBrk="0" hangingPunct="0">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0" latinLnBrk="0" hangingPunct="0">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9pPr>
          </a:lstStyle>
          <a:p>
            <a:pPr marL="0" indent="0" algn="ctr" eaLnBrk="1" fontAlgn="auto" hangingPunct="1">
              <a:spcAft>
                <a:spcPts val="0"/>
              </a:spcAft>
              <a:buFont typeface="Arial" panose="020B0604020202020204" pitchFamily="34" charset="0"/>
              <a:buNone/>
            </a:pPr>
            <a:r>
              <a:rPr lang="en-US" altLang="zh-CN" b="1" dirty="0">
                <a:latin typeface="+mn-lt"/>
                <a:ea typeface="宋体" panose="02010600030101010101" pitchFamily="2" charset="-122"/>
              </a:rPr>
              <a:t>BEHAVIOR</a:t>
            </a:r>
            <a:endParaRPr lang="en-US" altLang="zh-CN" b="1" baseline="-25000" dirty="0">
              <a:latin typeface="+mn-lt"/>
              <a:ea typeface="宋体" panose="02010600030101010101" pitchFamily="2" charset="-122"/>
            </a:endParaRPr>
          </a:p>
        </p:txBody>
      </p:sp>
      <p:cxnSp>
        <p:nvCxnSpPr>
          <p:cNvPr id="29" name="Straight Arrow Connector 28">
            <a:extLst>
              <a:ext uri="{FF2B5EF4-FFF2-40B4-BE49-F238E27FC236}">
                <a16:creationId xmlns:a16="http://schemas.microsoft.com/office/drawing/2014/main" id="{E1D76567-1D95-C248-B54E-B5F691DDC464}"/>
              </a:ext>
            </a:extLst>
          </p:cNvPr>
          <p:cNvCxnSpPr>
            <a:cxnSpLocks/>
            <a:stCxn id="26" idx="3"/>
            <a:endCxn id="28" idx="1"/>
          </p:cNvCxnSpPr>
          <p:nvPr/>
        </p:nvCxnSpPr>
        <p:spPr>
          <a:xfrm>
            <a:off x="4579343" y="1061806"/>
            <a:ext cx="2128838" cy="0"/>
          </a:xfrm>
          <a:prstGeom prst="straightConnector1">
            <a:avLst/>
          </a:prstGeom>
          <a:ln w="25400">
            <a:solidFill>
              <a:schemeClr val="bg1">
                <a:alpha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9097996-D6BD-C142-BADA-312E69296949}"/>
              </a:ext>
            </a:extLst>
          </p:cNvPr>
          <p:cNvSpPr txBox="1"/>
          <p:nvPr/>
        </p:nvSpPr>
        <p:spPr>
          <a:xfrm>
            <a:off x="5031781" y="2052406"/>
            <a:ext cx="990600" cy="523220"/>
          </a:xfrm>
          <a:prstGeom prst="rect">
            <a:avLst/>
          </a:prstGeom>
          <a:noFill/>
        </p:spPr>
        <p:txBody>
          <a:bodyPr wrap="square" rtlCol="0">
            <a:spAutoFit/>
          </a:bodyPr>
          <a:lstStyle/>
          <a:p>
            <a:pPr algn="ctr"/>
            <a:r>
              <a:rPr lang="en-US" sz="2800" dirty="0"/>
              <a:t>OR</a:t>
            </a:r>
          </a:p>
        </p:txBody>
      </p:sp>
      <p:sp>
        <p:nvSpPr>
          <p:cNvPr id="31" name="Rectangle 10">
            <a:extLst>
              <a:ext uri="{FF2B5EF4-FFF2-40B4-BE49-F238E27FC236}">
                <a16:creationId xmlns:a16="http://schemas.microsoft.com/office/drawing/2014/main" id="{F659CD44-3A47-EB40-B955-D10834334D2B}"/>
              </a:ext>
            </a:extLst>
          </p:cNvPr>
          <p:cNvSpPr txBox="1">
            <a:spLocks noChangeArrowheads="1"/>
          </p:cNvSpPr>
          <p:nvPr/>
        </p:nvSpPr>
        <p:spPr bwMode="auto">
          <a:xfrm>
            <a:off x="2517181" y="2714499"/>
            <a:ext cx="2062162" cy="914400"/>
          </a:xfrm>
          <a:prstGeom prst="rect">
            <a:avLst/>
          </a:prstGeom>
          <a:solidFill>
            <a:schemeClr val="accent3">
              <a:lumMod val="75000"/>
            </a:schemeClr>
          </a:solidFill>
          <a:ln w="9525">
            <a:solidFill>
              <a:schemeClr val="tx1"/>
            </a:solidFill>
            <a:miter lim="800000"/>
            <a:headEnd/>
            <a:tailEnd/>
          </a:ln>
          <a:scene3d>
            <a:camera prst="orthographicFront"/>
            <a:lightRig rig="threePt" dir="t"/>
          </a:scene3d>
          <a:sp3d>
            <a:bevelT w="165100" prst="coolSlant"/>
          </a:sp3d>
        </p:spPr>
        <p:txBody>
          <a:bodyPr vert="horz" wrap="none" lIns="91440" tIns="45720" rIns="91440" bIns="45720" rtlCol="0" anchor="ctr">
            <a:normAutofit/>
          </a:bodyPr>
          <a:lstStyle>
            <a:lvl1pPr marL="228600" indent="-228600" algn="l" defTabSz="914400" rtl="0" eaLnBrk="0" latinLnBrk="0" hangingPunct="0">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mn-cs"/>
              </a:defRPr>
            </a:lvl1pPr>
            <a:lvl2pPr marL="742950" indent="-285750" algn="l" defTabSz="914400" rtl="0" eaLnBrk="0" latinLnBrk="0" hangingPunct="0">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2pPr>
            <a:lvl3pPr marL="1143000" indent="-228600" algn="l" defTabSz="914400" rtl="0" eaLnBrk="0" latinLnBrk="0" hangingPunct="0">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0" latinLnBrk="0" hangingPunct="0">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0" latinLnBrk="0" hangingPunct="0">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9pPr>
          </a:lstStyle>
          <a:p>
            <a:pPr marL="0" indent="0" algn="ctr" eaLnBrk="1" fontAlgn="auto" hangingPunct="1">
              <a:spcAft>
                <a:spcPts val="0"/>
              </a:spcAft>
              <a:buFont typeface="Arial" panose="020B0604020202020204" pitchFamily="34" charset="0"/>
              <a:buNone/>
            </a:pPr>
            <a:r>
              <a:rPr lang="en-US" altLang="zh-CN" b="1" dirty="0">
                <a:latin typeface="+mn-lt"/>
                <a:ea typeface="宋体" panose="02010600030101010101" pitchFamily="2" charset="-122"/>
              </a:rPr>
              <a:t>BEHAVIOR</a:t>
            </a:r>
            <a:r>
              <a:rPr lang="en-US" altLang="zh-CN" sz="1800" b="0" dirty="0">
                <a:ea typeface="宋体" panose="02010600030101010101" pitchFamily="2" charset="-122"/>
              </a:rPr>
              <a:t> </a:t>
            </a:r>
            <a:endParaRPr lang="en-US" altLang="zh-CN" sz="1800" b="0" baseline="-25000" dirty="0">
              <a:ea typeface="宋体" panose="02010600030101010101" pitchFamily="2" charset="-122"/>
            </a:endParaRPr>
          </a:p>
        </p:txBody>
      </p:sp>
      <p:sp>
        <p:nvSpPr>
          <p:cNvPr id="32" name="Rectangle 10">
            <a:extLst>
              <a:ext uri="{FF2B5EF4-FFF2-40B4-BE49-F238E27FC236}">
                <a16:creationId xmlns:a16="http://schemas.microsoft.com/office/drawing/2014/main" id="{97392123-930A-4E4B-B13D-9F39324997F3}"/>
              </a:ext>
            </a:extLst>
          </p:cNvPr>
          <p:cNvSpPr txBox="1">
            <a:spLocks noChangeArrowheads="1"/>
          </p:cNvSpPr>
          <p:nvPr/>
        </p:nvSpPr>
        <p:spPr bwMode="auto">
          <a:xfrm>
            <a:off x="6721728" y="2714499"/>
            <a:ext cx="2062162" cy="905933"/>
          </a:xfrm>
          <a:prstGeom prst="rect">
            <a:avLst/>
          </a:prstGeom>
          <a:solidFill>
            <a:schemeClr val="accent3">
              <a:lumMod val="60000"/>
              <a:lumOff val="40000"/>
            </a:schemeClr>
          </a:solidFill>
          <a:ln w="9525">
            <a:solidFill>
              <a:schemeClr val="tx1"/>
            </a:solidFill>
            <a:miter lim="800000"/>
            <a:headEnd/>
            <a:tailEnd/>
          </a:ln>
          <a:scene3d>
            <a:camera prst="orthographicFront"/>
            <a:lightRig rig="threePt" dir="t"/>
          </a:scene3d>
          <a:sp3d>
            <a:bevelT w="165100" prst="coolSlant"/>
          </a:sp3d>
        </p:spPr>
        <p:txBody>
          <a:bodyPr vert="horz" wrap="none" lIns="91440" tIns="45720" rIns="91440" bIns="45720" rtlCol="0" anchor="ctr">
            <a:normAutofit/>
          </a:bodyPr>
          <a:lstStyle>
            <a:lvl1pPr marL="228600" indent="-228600" algn="l" defTabSz="914400" rtl="0" eaLnBrk="0" latinLnBrk="0" hangingPunct="0">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mn-cs"/>
              </a:defRPr>
            </a:lvl1pPr>
            <a:lvl2pPr marL="742950" indent="-285750" algn="l" defTabSz="914400" rtl="0" eaLnBrk="0" latinLnBrk="0" hangingPunct="0">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2pPr>
            <a:lvl3pPr marL="1143000" indent="-228600" algn="l" defTabSz="914400" rtl="0" eaLnBrk="0" latinLnBrk="0" hangingPunct="0">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0" latinLnBrk="0" hangingPunct="0">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0" latinLnBrk="0" hangingPunct="0">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9pPr>
          </a:lstStyle>
          <a:p>
            <a:pPr marL="0" indent="0" algn="ctr" eaLnBrk="1" fontAlgn="auto" hangingPunct="1">
              <a:spcAft>
                <a:spcPts val="0"/>
              </a:spcAft>
              <a:buFont typeface="Arial" panose="020B0604020202020204" pitchFamily="34" charset="0"/>
              <a:buNone/>
            </a:pPr>
            <a:r>
              <a:rPr lang="en-US" altLang="zh-CN" b="1" dirty="0">
                <a:latin typeface="+mn-lt"/>
                <a:ea typeface="宋体" panose="02010600030101010101" pitchFamily="2" charset="-122"/>
              </a:rPr>
              <a:t>ATTITUDES</a:t>
            </a:r>
            <a:endParaRPr lang="en-US" altLang="zh-CN" sz="1800" b="1" baseline="-25000" dirty="0">
              <a:latin typeface="+mn-lt"/>
              <a:ea typeface="宋体" panose="02010600030101010101" pitchFamily="2" charset="-122"/>
            </a:endParaRPr>
          </a:p>
        </p:txBody>
      </p:sp>
      <p:cxnSp>
        <p:nvCxnSpPr>
          <p:cNvPr id="33" name="Straight Arrow Connector 32">
            <a:extLst>
              <a:ext uri="{FF2B5EF4-FFF2-40B4-BE49-F238E27FC236}">
                <a16:creationId xmlns:a16="http://schemas.microsoft.com/office/drawing/2014/main" id="{482B1900-6A71-3A4B-9004-4E3B391AF9E1}"/>
              </a:ext>
            </a:extLst>
          </p:cNvPr>
          <p:cNvCxnSpPr/>
          <p:nvPr/>
        </p:nvCxnSpPr>
        <p:spPr>
          <a:xfrm>
            <a:off x="4592890" y="3195406"/>
            <a:ext cx="2128838" cy="0"/>
          </a:xfrm>
          <a:prstGeom prst="straightConnector1">
            <a:avLst/>
          </a:prstGeom>
          <a:ln w="25400">
            <a:solidFill>
              <a:schemeClr val="bg1">
                <a:alpha val="9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1245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8206" name="Picture 191">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207" name="Picture 192">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208" name="Picture 193">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8209" name="Rectangle 194">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10" name="Rectangle 195">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196" name="Picture 4" descr="Criterion to Release Box Set of Federico Fellini Films | IndieWire">
            <a:extLst>
              <a:ext uri="{FF2B5EF4-FFF2-40B4-BE49-F238E27FC236}">
                <a16:creationId xmlns:a16="http://schemas.microsoft.com/office/drawing/2014/main" id="{CD6B6F73-DCE8-3F42-8743-439A6CC4AA5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658" r="9091" b="5028"/>
          <a:stretch/>
        </p:blipFill>
        <p:spPr bwMode="auto">
          <a:xfrm>
            <a:off x="-3176" y="10"/>
            <a:ext cx="12192000" cy="6857991"/>
          </a:xfrm>
          <a:prstGeom prst="rect">
            <a:avLst/>
          </a:prstGeom>
          <a:noFill/>
          <a:extLst>
            <a:ext uri="{909E8E84-426E-40DD-AFC4-6F175D3DCCD1}">
              <a14:hiddenFill xmlns:a14="http://schemas.microsoft.com/office/drawing/2010/main">
                <a:solidFill>
                  <a:srgbClr val="FFFFFF"/>
                </a:solidFill>
              </a14:hiddenFill>
            </a:ext>
          </a:extLst>
        </p:spPr>
      </p:pic>
      <p:sp>
        <p:nvSpPr>
          <p:cNvPr id="8211" name="Rectangle 196">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FAA4165-61B3-EC40-9998-7C90C0E57AF5}"/>
              </a:ext>
            </a:extLst>
          </p:cNvPr>
          <p:cNvSpPr>
            <a:spLocks noGrp="1"/>
          </p:cNvSpPr>
          <p:nvPr>
            <p:ph type="title"/>
          </p:nvPr>
        </p:nvSpPr>
        <p:spPr>
          <a:xfrm>
            <a:off x="658010" y="4386367"/>
            <a:ext cx="8133478" cy="1763842"/>
          </a:xfrm>
        </p:spPr>
        <p:txBody>
          <a:bodyPr vert="horz" lIns="91440" tIns="45720" rIns="91440" bIns="45720" rtlCol="0" anchor="b">
            <a:noAutofit/>
          </a:bodyPr>
          <a:lstStyle/>
          <a:p>
            <a:pPr lvl="0" algn="r">
              <a:spcAft>
                <a:spcPts val="1800"/>
              </a:spcAft>
            </a:pPr>
            <a:r>
              <a:rPr lang="en-US" sz="2000" dirty="0"/>
              <a:t>Federico Fellini is a terrific movie director, let’s watch his movies!</a:t>
            </a:r>
            <a:br>
              <a:rPr lang="en-US" sz="2000" dirty="0"/>
            </a:br>
            <a:br>
              <a:rPr lang="en-US" sz="2000" dirty="0"/>
            </a:br>
            <a:r>
              <a:rPr lang="en-US" sz="2000" dirty="0"/>
              <a:t>I have seen all of Fellini’s movies, so I guess I like his work!</a:t>
            </a:r>
            <a:br>
              <a:rPr lang="en-US" sz="2000" dirty="0"/>
            </a:br>
            <a:br>
              <a:rPr lang="en-US" sz="2000" dirty="0"/>
            </a:br>
            <a:r>
              <a:rPr lang="en-US" sz="2000" i="1" dirty="0"/>
              <a:t>*Remember, with cross-sectional surveys it is hard to infer causation</a:t>
            </a:r>
            <a:br>
              <a:rPr lang="en-US" sz="2000" dirty="0"/>
            </a:br>
            <a:endParaRPr lang="en-US" sz="2000" dirty="0"/>
          </a:p>
        </p:txBody>
      </p:sp>
      <p:sp>
        <p:nvSpPr>
          <p:cNvPr id="198" name="Rectangle 197">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 name="Rectangle 198">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2" name="Rectangle 199">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Placeholder 2">
            <a:extLst>
              <a:ext uri="{FF2B5EF4-FFF2-40B4-BE49-F238E27FC236}">
                <a16:creationId xmlns:a16="http://schemas.microsoft.com/office/drawing/2014/main" id="{49150BFE-0A1C-D641-B656-C630F95001BE}"/>
              </a:ext>
            </a:extLst>
          </p:cNvPr>
          <p:cNvSpPr txBox="1">
            <a:spLocks/>
          </p:cNvSpPr>
          <p:nvPr/>
        </p:nvSpPr>
        <p:spPr>
          <a:xfrm>
            <a:off x="8255987" y="4147817"/>
            <a:ext cx="4788564" cy="1942401"/>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200" b="1" dirty="0">
                <a:effectLst>
                  <a:outerShdw blurRad="38100" dist="38100" dir="2700000" algn="tl">
                    <a:srgbClr val="000000"/>
                  </a:outerShdw>
                </a:effectLst>
              </a:rPr>
              <a:t>Examples </a:t>
            </a:r>
          </a:p>
          <a:p>
            <a:pPr algn="ctr"/>
            <a:r>
              <a:rPr lang="en-US" sz="3200" b="1" dirty="0">
                <a:effectLst>
                  <a:outerShdw blurRad="38100" dist="38100" dir="2700000" algn="tl">
                    <a:srgbClr val="000000"/>
                  </a:outerShdw>
                </a:effectLst>
              </a:rPr>
              <a:t>of the </a:t>
            </a:r>
          </a:p>
          <a:p>
            <a:pPr algn="ctr"/>
            <a:r>
              <a:rPr lang="en-US" sz="3200" b="1" dirty="0">
                <a:effectLst>
                  <a:outerShdw blurRad="38100" dist="38100" dir="2700000" algn="tl">
                    <a:srgbClr val="000000"/>
                  </a:outerShdw>
                </a:effectLst>
              </a:rPr>
              <a:t>“Conundrum”</a:t>
            </a:r>
            <a:endParaRPr lang="en-US" sz="3200" dirty="0"/>
          </a:p>
        </p:txBody>
      </p:sp>
    </p:spTree>
    <p:extLst>
      <p:ext uri="{BB962C8B-B14F-4D97-AF65-F5344CB8AC3E}">
        <p14:creationId xmlns:p14="http://schemas.microsoft.com/office/powerpoint/2010/main" val="29032147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47531B-69E5-FD4D-BE0E-107852635041}"/>
              </a:ext>
            </a:extLst>
          </p:cNvPr>
          <p:cNvSpPr>
            <a:spLocks noGrp="1"/>
          </p:cNvSpPr>
          <p:nvPr>
            <p:ph type="body" sz="half" idx="2"/>
          </p:nvPr>
        </p:nvSpPr>
        <p:spPr/>
        <p:txBody>
          <a:bodyPr>
            <a:normAutofit/>
          </a:bodyPr>
          <a:lstStyle/>
          <a:p>
            <a:r>
              <a:rPr lang="en-US" sz="4000" b="1" dirty="0">
                <a:latin typeface="+mj-lt"/>
                <a:ea typeface="Arial" charset="0"/>
                <a:cs typeface="Arial" charset="0"/>
              </a:rPr>
              <a:t>Theory of Planned Behavior</a:t>
            </a:r>
            <a:endParaRPr lang="en-US" sz="4000" dirty="0">
              <a:latin typeface="+mj-lt"/>
            </a:endParaRPr>
          </a:p>
        </p:txBody>
      </p:sp>
      <p:sp>
        <p:nvSpPr>
          <p:cNvPr id="4" name="Rectangle 10">
            <a:extLst>
              <a:ext uri="{FF2B5EF4-FFF2-40B4-BE49-F238E27FC236}">
                <a16:creationId xmlns:a16="http://schemas.microsoft.com/office/drawing/2014/main" id="{D58A773D-7A18-E140-BB42-469DE2257ADD}"/>
              </a:ext>
            </a:extLst>
          </p:cNvPr>
          <p:cNvSpPr txBox="1">
            <a:spLocks noChangeArrowheads="1"/>
          </p:cNvSpPr>
          <p:nvPr/>
        </p:nvSpPr>
        <p:spPr bwMode="auto">
          <a:xfrm>
            <a:off x="4688840" y="184298"/>
            <a:ext cx="1407160" cy="609600"/>
          </a:xfrm>
          <a:prstGeom prst="rect">
            <a:avLst/>
          </a:prstGeom>
          <a:solidFill>
            <a:schemeClr val="hlink"/>
          </a:solidFill>
          <a:ln w="9525">
            <a:solidFill>
              <a:schemeClr val="tx1"/>
            </a:solidFill>
            <a:miter lim="800000"/>
            <a:headEnd/>
            <a:tailEnd/>
          </a:ln>
        </p:spPr>
        <p:txBody>
          <a:bodyPr wrap="none" anchor="ctr"/>
          <a:lstStyle>
            <a:lvl1pPr marL="228600" indent="-228600" algn="l" defTabSz="914400" rtl="0" eaLnBrk="0" latinLnBrk="0" hangingPunct="0">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mn-cs"/>
              </a:defRPr>
            </a:lvl1pPr>
            <a:lvl2pPr marL="742950" indent="-285750" algn="l" defTabSz="914400" rtl="0" eaLnBrk="0" latinLnBrk="0" hangingPunct="0">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2pPr>
            <a:lvl3pPr marL="1143000" indent="-228600" algn="l" defTabSz="914400" rtl="0" eaLnBrk="0" latinLnBrk="0" hangingPunct="0">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0" latinLnBrk="0" hangingPunct="0">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0" latinLnBrk="0" hangingPunct="0">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9pPr>
          </a:lstStyle>
          <a:p>
            <a:pPr marL="0" indent="0" algn="ctr" eaLnBrk="1" hangingPunct="1">
              <a:buFont typeface="Arial" panose="020B0604020202020204" pitchFamily="34" charset="0"/>
              <a:buNone/>
            </a:pPr>
            <a:r>
              <a:rPr lang="en-US" altLang="zh-CN" sz="1800">
                <a:ea typeface="宋体" panose="02010600030101010101" pitchFamily="2" charset="-122"/>
              </a:rPr>
              <a:t>ATTITUDES</a:t>
            </a:r>
            <a:endParaRPr lang="en-US" altLang="zh-CN" sz="1800" baseline="-25000" dirty="0">
              <a:ea typeface="宋体" panose="02010600030101010101" pitchFamily="2" charset="-122"/>
            </a:endParaRPr>
          </a:p>
        </p:txBody>
      </p:sp>
      <p:sp>
        <p:nvSpPr>
          <p:cNvPr id="5" name="Rectangle 10">
            <a:extLst>
              <a:ext uri="{FF2B5EF4-FFF2-40B4-BE49-F238E27FC236}">
                <a16:creationId xmlns:a16="http://schemas.microsoft.com/office/drawing/2014/main" id="{DDD30A00-7620-5241-8300-C41112EF039F}"/>
              </a:ext>
            </a:extLst>
          </p:cNvPr>
          <p:cNvSpPr txBox="1">
            <a:spLocks noChangeArrowheads="1"/>
          </p:cNvSpPr>
          <p:nvPr/>
        </p:nvSpPr>
        <p:spPr bwMode="auto">
          <a:xfrm>
            <a:off x="4648200" y="1479698"/>
            <a:ext cx="1447800" cy="609600"/>
          </a:xfrm>
          <a:prstGeom prst="rect">
            <a:avLst/>
          </a:prstGeom>
          <a:solidFill>
            <a:schemeClr val="hlink"/>
          </a:solidFill>
          <a:ln w="9525">
            <a:solidFill>
              <a:schemeClr val="tx1"/>
            </a:solidFill>
            <a:miter lim="800000"/>
            <a:headEnd/>
            <a:tailEnd/>
          </a:ln>
        </p:spPr>
        <p:txBody>
          <a:bodyPr vert="horz" wrap="none" lIns="91440" tIns="45720" rIns="91440" bIns="45720" rtlCol="0" anchor="ctr">
            <a:normAutofit fontScale="92500" lnSpcReduction="20000"/>
          </a:bodyPr>
          <a:lstStyle>
            <a:lvl1pPr marL="228600" indent="-228600" algn="l" defTabSz="914400" rtl="0" eaLnBrk="0" latinLnBrk="0" hangingPunct="0">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mn-cs"/>
              </a:defRPr>
            </a:lvl1pPr>
            <a:lvl2pPr marL="742950" indent="-285750" algn="l" defTabSz="914400" rtl="0" eaLnBrk="0" latinLnBrk="0" hangingPunct="0">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2pPr>
            <a:lvl3pPr marL="1143000" indent="-228600" algn="l" defTabSz="914400" rtl="0" eaLnBrk="0" latinLnBrk="0" hangingPunct="0">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0" latinLnBrk="0" hangingPunct="0">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0" latinLnBrk="0" hangingPunct="0">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9pPr>
          </a:lstStyle>
          <a:p>
            <a:pPr marL="0" indent="0" algn="ctr" eaLnBrk="1" fontAlgn="auto" hangingPunct="1">
              <a:spcAft>
                <a:spcPts val="0"/>
              </a:spcAft>
              <a:buFont typeface="Arial" panose="020B0604020202020204" pitchFamily="34" charset="0"/>
              <a:buNone/>
            </a:pPr>
            <a:r>
              <a:rPr lang="en-US" altLang="zh-CN" sz="1800" b="0" dirty="0">
                <a:ea typeface="宋体" panose="02010600030101010101" pitchFamily="2" charset="-122"/>
              </a:rPr>
              <a:t>NORMATIVE</a:t>
            </a:r>
          </a:p>
          <a:p>
            <a:pPr marL="0" indent="0" algn="ctr" eaLnBrk="1" fontAlgn="auto" hangingPunct="1">
              <a:spcAft>
                <a:spcPts val="0"/>
              </a:spcAft>
              <a:buFont typeface="Arial" panose="020B0604020202020204" pitchFamily="34" charset="0"/>
              <a:buNone/>
            </a:pPr>
            <a:r>
              <a:rPr lang="en-US" altLang="zh-CN" sz="1800" b="0" dirty="0">
                <a:ea typeface="宋体" panose="02010600030101010101" pitchFamily="2" charset="-122"/>
              </a:rPr>
              <a:t>PRESSURE</a:t>
            </a:r>
            <a:endParaRPr lang="en-US" altLang="zh-CN" sz="1800" b="0" baseline="-25000" dirty="0">
              <a:ea typeface="宋体" panose="02010600030101010101" pitchFamily="2" charset="-122"/>
            </a:endParaRPr>
          </a:p>
        </p:txBody>
      </p:sp>
      <p:sp>
        <p:nvSpPr>
          <p:cNvPr id="6" name="Rectangle 10">
            <a:extLst>
              <a:ext uri="{FF2B5EF4-FFF2-40B4-BE49-F238E27FC236}">
                <a16:creationId xmlns:a16="http://schemas.microsoft.com/office/drawing/2014/main" id="{9515F84F-A49D-9F47-8113-7A3D738FCB8D}"/>
              </a:ext>
            </a:extLst>
          </p:cNvPr>
          <p:cNvSpPr txBox="1">
            <a:spLocks noChangeArrowheads="1"/>
          </p:cNvSpPr>
          <p:nvPr/>
        </p:nvSpPr>
        <p:spPr bwMode="auto">
          <a:xfrm>
            <a:off x="1796945" y="1311209"/>
            <a:ext cx="1447800" cy="609600"/>
          </a:xfrm>
          <a:prstGeom prst="rect">
            <a:avLst/>
          </a:prstGeom>
          <a:solidFill>
            <a:schemeClr val="hlink"/>
          </a:solidFill>
          <a:ln w="9525">
            <a:solidFill>
              <a:schemeClr val="tx1"/>
            </a:solidFill>
            <a:miter lim="800000"/>
            <a:headEnd/>
            <a:tailEnd/>
          </a:ln>
        </p:spPr>
        <p:txBody>
          <a:bodyPr vert="horz" wrap="none" lIns="91440" tIns="45720" rIns="91440" bIns="45720" rtlCol="0" anchor="ctr">
            <a:noAutofit/>
          </a:bodyPr>
          <a:lstStyle>
            <a:lvl1pPr marL="228600" indent="-228600" algn="l" defTabSz="914400" rtl="0" eaLnBrk="0" latinLnBrk="0" hangingPunct="0">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mn-cs"/>
              </a:defRPr>
            </a:lvl1pPr>
            <a:lvl2pPr marL="742950" indent="-285750" algn="l" defTabSz="914400" rtl="0" eaLnBrk="0" latinLnBrk="0" hangingPunct="0">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2pPr>
            <a:lvl3pPr marL="1143000" indent="-228600" algn="l" defTabSz="914400" rtl="0" eaLnBrk="0" latinLnBrk="0" hangingPunct="0">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0" latinLnBrk="0" hangingPunct="0">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0" latinLnBrk="0" hangingPunct="0">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9pPr>
          </a:lstStyle>
          <a:p>
            <a:pPr marL="0" indent="0" algn="ctr" eaLnBrk="1" fontAlgn="auto" hangingPunct="1">
              <a:spcAft>
                <a:spcPts val="0"/>
              </a:spcAft>
              <a:buFont typeface="Arial" panose="020B0604020202020204" pitchFamily="34" charset="0"/>
              <a:buNone/>
            </a:pPr>
            <a:r>
              <a:rPr lang="en-US" altLang="zh-CN" sz="1600" b="0" dirty="0">
                <a:ea typeface="宋体" panose="02010600030101010101" pitchFamily="2" charset="-122"/>
              </a:rPr>
              <a:t>PAST  </a:t>
            </a:r>
          </a:p>
          <a:p>
            <a:pPr marL="0" indent="0" algn="ctr" eaLnBrk="1" fontAlgn="auto" hangingPunct="1">
              <a:spcAft>
                <a:spcPts val="0"/>
              </a:spcAft>
              <a:buFont typeface="Arial" panose="020B0604020202020204" pitchFamily="34" charset="0"/>
              <a:buNone/>
            </a:pPr>
            <a:r>
              <a:rPr lang="en-US" altLang="zh-CN" sz="1600" b="0" dirty="0">
                <a:ea typeface="宋体" panose="02010600030101010101" pitchFamily="2" charset="-122"/>
              </a:rPr>
              <a:t>BEHAVIOR </a:t>
            </a:r>
            <a:endParaRPr lang="en-US" altLang="zh-CN" sz="1600" b="0" baseline="-25000" dirty="0">
              <a:ea typeface="宋体" panose="02010600030101010101" pitchFamily="2" charset="-122"/>
            </a:endParaRPr>
          </a:p>
        </p:txBody>
      </p:sp>
      <p:sp>
        <p:nvSpPr>
          <p:cNvPr id="7" name="Rectangle 10">
            <a:extLst>
              <a:ext uri="{FF2B5EF4-FFF2-40B4-BE49-F238E27FC236}">
                <a16:creationId xmlns:a16="http://schemas.microsoft.com/office/drawing/2014/main" id="{38D9DB12-7361-E54D-ADA0-17ECC4CE5E60}"/>
              </a:ext>
            </a:extLst>
          </p:cNvPr>
          <p:cNvSpPr txBox="1">
            <a:spLocks noChangeArrowheads="1"/>
          </p:cNvSpPr>
          <p:nvPr/>
        </p:nvSpPr>
        <p:spPr bwMode="auto">
          <a:xfrm>
            <a:off x="7432040" y="1479698"/>
            <a:ext cx="1524000" cy="609600"/>
          </a:xfrm>
          <a:prstGeom prst="rect">
            <a:avLst/>
          </a:prstGeom>
          <a:solidFill>
            <a:schemeClr val="hlink"/>
          </a:solidFill>
          <a:ln w="9525">
            <a:solidFill>
              <a:schemeClr val="tx1"/>
            </a:solidFill>
            <a:miter lim="800000"/>
            <a:headEnd/>
            <a:tailEnd/>
          </a:ln>
        </p:spPr>
        <p:txBody>
          <a:bodyPr vert="horz" wrap="none" lIns="91440" tIns="45720" rIns="91440" bIns="45720" rtlCol="0" anchor="ctr">
            <a:normAutofit/>
          </a:bodyPr>
          <a:lstStyle>
            <a:lvl1pPr marL="228600" indent="-228600" algn="l" defTabSz="914400" rtl="0" eaLnBrk="0" latinLnBrk="0" hangingPunct="0">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mn-cs"/>
              </a:defRPr>
            </a:lvl1pPr>
            <a:lvl2pPr marL="742950" indent="-285750" algn="l" defTabSz="914400" rtl="0" eaLnBrk="0" latinLnBrk="0" hangingPunct="0">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2pPr>
            <a:lvl3pPr marL="1143000" indent="-228600" algn="l" defTabSz="914400" rtl="0" eaLnBrk="0" latinLnBrk="0" hangingPunct="0">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0" latinLnBrk="0" hangingPunct="0">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0" latinLnBrk="0" hangingPunct="0">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9pPr>
          </a:lstStyle>
          <a:p>
            <a:pPr marL="0" indent="0" algn="ctr" eaLnBrk="1" fontAlgn="auto" hangingPunct="1">
              <a:spcAft>
                <a:spcPts val="0"/>
              </a:spcAft>
              <a:buFont typeface="Arial" panose="020B0604020202020204" pitchFamily="34" charset="0"/>
              <a:buNone/>
            </a:pPr>
            <a:r>
              <a:rPr lang="en-US" altLang="zh-CN" sz="1800" b="0" dirty="0">
                <a:ea typeface="宋体" panose="02010600030101010101" pitchFamily="2" charset="-122"/>
              </a:rPr>
              <a:t>INTENTIONS</a:t>
            </a:r>
            <a:endParaRPr lang="en-US" altLang="zh-CN" sz="1800" b="0" baseline="-25000" dirty="0">
              <a:ea typeface="宋体" panose="02010600030101010101" pitchFamily="2" charset="-122"/>
            </a:endParaRPr>
          </a:p>
        </p:txBody>
      </p:sp>
      <p:sp>
        <p:nvSpPr>
          <p:cNvPr id="8" name="Rectangle 10">
            <a:extLst>
              <a:ext uri="{FF2B5EF4-FFF2-40B4-BE49-F238E27FC236}">
                <a16:creationId xmlns:a16="http://schemas.microsoft.com/office/drawing/2014/main" id="{A171C8C4-879B-DD40-861C-727FC68D326F}"/>
              </a:ext>
            </a:extLst>
          </p:cNvPr>
          <p:cNvSpPr txBox="1">
            <a:spLocks noChangeArrowheads="1"/>
          </p:cNvSpPr>
          <p:nvPr/>
        </p:nvSpPr>
        <p:spPr bwMode="auto">
          <a:xfrm>
            <a:off x="1796945" y="2698898"/>
            <a:ext cx="1447800" cy="609600"/>
          </a:xfrm>
          <a:prstGeom prst="rect">
            <a:avLst/>
          </a:prstGeom>
          <a:solidFill>
            <a:schemeClr val="hlink"/>
          </a:solidFill>
          <a:ln w="9525">
            <a:solidFill>
              <a:schemeClr val="tx1"/>
            </a:solidFill>
            <a:miter lim="800000"/>
            <a:headEnd/>
            <a:tailEnd/>
          </a:ln>
        </p:spPr>
        <p:txBody>
          <a:bodyPr vert="horz" wrap="none" lIns="91440" tIns="45720" rIns="91440" bIns="45720" rtlCol="0" anchor="ctr">
            <a:noAutofit/>
          </a:bodyPr>
          <a:lstStyle>
            <a:lvl1pPr marL="228600" indent="-228600" algn="l" defTabSz="914400" rtl="0" eaLnBrk="0" latinLnBrk="0" hangingPunct="0">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mn-cs"/>
              </a:defRPr>
            </a:lvl1pPr>
            <a:lvl2pPr marL="742950" indent="-285750" algn="l" defTabSz="914400" rtl="0" eaLnBrk="0" latinLnBrk="0" hangingPunct="0">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2pPr>
            <a:lvl3pPr marL="1143000" indent="-228600" algn="l" defTabSz="914400" rtl="0" eaLnBrk="0" latinLnBrk="0" hangingPunct="0">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0" latinLnBrk="0" hangingPunct="0">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0" latinLnBrk="0" hangingPunct="0">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9pPr>
          </a:lstStyle>
          <a:p>
            <a:pPr marL="0" indent="0" algn="ctr" eaLnBrk="1" fontAlgn="auto" hangingPunct="1">
              <a:spcAft>
                <a:spcPts val="0"/>
              </a:spcAft>
              <a:buFont typeface="Arial" panose="020B0604020202020204" pitchFamily="34" charset="0"/>
              <a:buNone/>
            </a:pPr>
            <a:r>
              <a:rPr lang="en-US" altLang="zh-CN" sz="1600" b="0" dirty="0">
                <a:ea typeface="宋体" panose="02010600030101010101" pitchFamily="2" charset="-122"/>
              </a:rPr>
              <a:t>COVARIATES </a:t>
            </a:r>
            <a:endParaRPr lang="en-US" altLang="zh-CN" sz="1600" b="0" baseline="-25000" dirty="0">
              <a:ea typeface="宋体" panose="02010600030101010101" pitchFamily="2" charset="-122"/>
            </a:endParaRPr>
          </a:p>
        </p:txBody>
      </p:sp>
      <p:sp>
        <p:nvSpPr>
          <p:cNvPr id="9" name="Rectangle 10">
            <a:extLst>
              <a:ext uri="{FF2B5EF4-FFF2-40B4-BE49-F238E27FC236}">
                <a16:creationId xmlns:a16="http://schemas.microsoft.com/office/drawing/2014/main" id="{93CF1F7B-F029-8343-81A3-ECCC09223197}"/>
              </a:ext>
            </a:extLst>
          </p:cNvPr>
          <p:cNvSpPr txBox="1">
            <a:spLocks noChangeArrowheads="1"/>
          </p:cNvSpPr>
          <p:nvPr/>
        </p:nvSpPr>
        <p:spPr bwMode="auto">
          <a:xfrm>
            <a:off x="8879840" y="2775098"/>
            <a:ext cx="1524000" cy="609600"/>
          </a:xfrm>
          <a:prstGeom prst="rect">
            <a:avLst/>
          </a:prstGeom>
          <a:solidFill>
            <a:schemeClr val="hlink"/>
          </a:solidFill>
          <a:ln w="9525">
            <a:solidFill>
              <a:schemeClr val="tx1"/>
            </a:solidFill>
            <a:miter lim="800000"/>
            <a:headEnd/>
            <a:tailEnd/>
          </a:ln>
        </p:spPr>
        <p:txBody>
          <a:bodyPr vert="horz" wrap="none" lIns="91440" tIns="45720" rIns="91440" bIns="45720" rtlCol="0" anchor="ctr">
            <a:normAutofit/>
          </a:bodyPr>
          <a:lstStyle>
            <a:lvl1pPr marL="228600" indent="-228600" algn="l" defTabSz="914400" rtl="0" eaLnBrk="0" latinLnBrk="0" hangingPunct="0">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mn-cs"/>
              </a:defRPr>
            </a:lvl1pPr>
            <a:lvl2pPr marL="742950" indent="-285750" algn="l" defTabSz="914400" rtl="0" eaLnBrk="0" latinLnBrk="0" hangingPunct="0">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2pPr>
            <a:lvl3pPr marL="1143000" indent="-228600" algn="l" defTabSz="914400" rtl="0" eaLnBrk="0" latinLnBrk="0" hangingPunct="0">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0" latinLnBrk="0" hangingPunct="0">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0" latinLnBrk="0" hangingPunct="0">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9pPr>
          </a:lstStyle>
          <a:p>
            <a:pPr marL="0" indent="0" algn="ctr" eaLnBrk="1" fontAlgn="auto" hangingPunct="1">
              <a:spcAft>
                <a:spcPts val="0"/>
              </a:spcAft>
              <a:buFont typeface="Arial" panose="020B0604020202020204" pitchFamily="34" charset="0"/>
              <a:buNone/>
            </a:pPr>
            <a:r>
              <a:rPr lang="en-US" altLang="zh-CN" sz="1800" b="0" dirty="0">
                <a:ea typeface="宋体" panose="02010600030101010101" pitchFamily="2" charset="-122"/>
              </a:rPr>
              <a:t>BEHAVIOR</a:t>
            </a:r>
            <a:endParaRPr lang="en-US" altLang="zh-CN" sz="1800" b="0" baseline="-25000" dirty="0">
              <a:ea typeface="宋体" panose="02010600030101010101" pitchFamily="2" charset="-122"/>
            </a:endParaRPr>
          </a:p>
        </p:txBody>
      </p:sp>
      <p:sp>
        <p:nvSpPr>
          <p:cNvPr id="10" name="Rectangle 10">
            <a:extLst>
              <a:ext uri="{FF2B5EF4-FFF2-40B4-BE49-F238E27FC236}">
                <a16:creationId xmlns:a16="http://schemas.microsoft.com/office/drawing/2014/main" id="{5109E56B-0C6A-ED47-88D6-2E83FDFCB7E5}"/>
              </a:ext>
            </a:extLst>
          </p:cNvPr>
          <p:cNvSpPr txBox="1">
            <a:spLocks noChangeArrowheads="1"/>
          </p:cNvSpPr>
          <p:nvPr/>
        </p:nvSpPr>
        <p:spPr bwMode="auto">
          <a:xfrm>
            <a:off x="4648200" y="3308498"/>
            <a:ext cx="1447800" cy="990600"/>
          </a:xfrm>
          <a:prstGeom prst="rect">
            <a:avLst/>
          </a:prstGeom>
          <a:solidFill>
            <a:schemeClr val="hlink"/>
          </a:solidFill>
          <a:ln w="9525">
            <a:solidFill>
              <a:schemeClr val="tx1"/>
            </a:solidFill>
            <a:miter lim="800000"/>
            <a:headEnd/>
            <a:tailEnd/>
          </a:ln>
        </p:spPr>
        <p:txBody>
          <a:bodyPr vert="horz" wrap="none" lIns="91440" tIns="45720" rIns="91440" bIns="45720" rtlCol="0" anchor="ctr">
            <a:normAutofit fontScale="92500" lnSpcReduction="10000"/>
          </a:bodyPr>
          <a:lstStyle>
            <a:lvl1pPr marL="228600" indent="-228600" algn="l" defTabSz="914400" rtl="0" eaLnBrk="0" latinLnBrk="0" hangingPunct="0">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mn-cs"/>
              </a:defRPr>
            </a:lvl1pPr>
            <a:lvl2pPr marL="742950" indent="-285750" algn="l" defTabSz="914400" rtl="0" eaLnBrk="0" latinLnBrk="0" hangingPunct="0">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2pPr>
            <a:lvl3pPr marL="1143000" indent="-228600" algn="l" defTabSz="914400" rtl="0" eaLnBrk="0" latinLnBrk="0" hangingPunct="0">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0" latinLnBrk="0" hangingPunct="0">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0" latinLnBrk="0" hangingPunct="0">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9pPr>
          </a:lstStyle>
          <a:p>
            <a:pPr marL="0" indent="0" algn="ctr" eaLnBrk="1" fontAlgn="auto" hangingPunct="1">
              <a:spcAft>
                <a:spcPts val="0"/>
              </a:spcAft>
              <a:buFont typeface="Arial" panose="020B0604020202020204" pitchFamily="34" charset="0"/>
              <a:buNone/>
            </a:pPr>
            <a:r>
              <a:rPr lang="en-US" altLang="zh-CN" sz="1800" b="0" dirty="0">
                <a:ea typeface="宋体" panose="02010600030101010101" pitchFamily="2" charset="-122"/>
              </a:rPr>
              <a:t>PERCEIVED</a:t>
            </a:r>
          </a:p>
          <a:p>
            <a:pPr marL="0" indent="0" algn="ctr" eaLnBrk="1" fontAlgn="auto" hangingPunct="1">
              <a:spcAft>
                <a:spcPts val="0"/>
              </a:spcAft>
              <a:buFont typeface="Arial" panose="020B0604020202020204" pitchFamily="34" charset="0"/>
              <a:buNone/>
            </a:pPr>
            <a:r>
              <a:rPr lang="en-US" altLang="zh-CN" sz="1800" b="0" dirty="0">
                <a:ea typeface="宋体" panose="02010600030101010101" pitchFamily="2" charset="-122"/>
              </a:rPr>
              <a:t> BEHAVIORAL</a:t>
            </a:r>
          </a:p>
          <a:p>
            <a:pPr marL="0" indent="0" algn="ctr" eaLnBrk="1" fontAlgn="auto" hangingPunct="1">
              <a:spcAft>
                <a:spcPts val="0"/>
              </a:spcAft>
              <a:buFont typeface="Arial" panose="020B0604020202020204" pitchFamily="34" charset="0"/>
              <a:buNone/>
            </a:pPr>
            <a:r>
              <a:rPr lang="en-US" altLang="zh-CN" sz="1800" b="0" dirty="0">
                <a:ea typeface="宋体" panose="02010600030101010101" pitchFamily="2" charset="-122"/>
              </a:rPr>
              <a:t> CONTROL</a:t>
            </a:r>
            <a:endParaRPr lang="en-US" altLang="zh-CN" sz="1800" b="0" baseline="-25000" dirty="0">
              <a:ea typeface="宋体" panose="02010600030101010101" pitchFamily="2" charset="-122"/>
            </a:endParaRPr>
          </a:p>
        </p:txBody>
      </p:sp>
      <p:cxnSp>
        <p:nvCxnSpPr>
          <p:cNvPr id="11" name="Straight Arrow Connector 10">
            <a:extLst>
              <a:ext uri="{FF2B5EF4-FFF2-40B4-BE49-F238E27FC236}">
                <a16:creationId xmlns:a16="http://schemas.microsoft.com/office/drawing/2014/main" id="{BFDA284A-65E3-574A-8D46-B6B2675C13FA}"/>
              </a:ext>
            </a:extLst>
          </p:cNvPr>
          <p:cNvCxnSpPr/>
          <p:nvPr/>
        </p:nvCxnSpPr>
        <p:spPr>
          <a:xfrm flipV="1">
            <a:off x="3244745" y="489098"/>
            <a:ext cx="1444095" cy="838200"/>
          </a:xfrm>
          <a:prstGeom prst="straightConnector1">
            <a:avLst/>
          </a:prstGeom>
          <a:ln w="12700">
            <a:solidFill>
              <a:schemeClr val="bg1">
                <a:alpha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004FBFD-8694-5542-A274-3685ED7945C4}"/>
              </a:ext>
            </a:extLst>
          </p:cNvPr>
          <p:cNvCxnSpPr>
            <a:stCxn id="6" idx="3"/>
            <a:endCxn id="5" idx="1"/>
          </p:cNvCxnSpPr>
          <p:nvPr/>
        </p:nvCxnSpPr>
        <p:spPr>
          <a:xfrm>
            <a:off x="3244745" y="1616009"/>
            <a:ext cx="1403455" cy="168489"/>
          </a:xfrm>
          <a:prstGeom prst="straightConnector1">
            <a:avLst/>
          </a:prstGeom>
          <a:ln w="12700">
            <a:solidFill>
              <a:schemeClr val="bg1">
                <a:alpha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D7F4C8C-5897-1B41-82FC-A2E09E72DE39}"/>
              </a:ext>
            </a:extLst>
          </p:cNvPr>
          <p:cNvCxnSpPr>
            <a:endCxn id="10" idx="1"/>
          </p:cNvCxnSpPr>
          <p:nvPr/>
        </p:nvCxnSpPr>
        <p:spPr>
          <a:xfrm>
            <a:off x="3244745" y="1936898"/>
            <a:ext cx="1403455" cy="1866900"/>
          </a:xfrm>
          <a:prstGeom prst="straightConnector1">
            <a:avLst/>
          </a:prstGeom>
          <a:ln w="12700">
            <a:solidFill>
              <a:schemeClr val="bg1">
                <a:alpha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DF42437-8681-1E45-9BB2-8E86B5A9DDEF}"/>
              </a:ext>
            </a:extLst>
          </p:cNvPr>
          <p:cNvCxnSpPr/>
          <p:nvPr/>
        </p:nvCxnSpPr>
        <p:spPr>
          <a:xfrm flipV="1">
            <a:off x="3244745" y="793898"/>
            <a:ext cx="1444095" cy="1905000"/>
          </a:xfrm>
          <a:prstGeom prst="straightConnector1">
            <a:avLst/>
          </a:prstGeom>
          <a:ln w="12700">
            <a:solidFill>
              <a:schemeClr val="bg1">
                <a:alpha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6B3EF74-753A-7D4B-8C86-6BC01C178F5A}"/>
              </a:ext>
            </a:extLst>
          </p:cNvPr>
          <p:cNvCxnSpPr>
            <a:stCxn id="8" idx="3"/>
          </p:cNvCxnSpPr>
          <p:nvPr/>
        </p:nvCxnSpPr>
        <p:spPr>
          <a:xfrm flipV="1">
            <a:off x="3244745" y="1920809"/>
            <a:ext cx="1403455" cy="1082889"/>
          </a:xfrm>
          <a:prstGeom prst="straightConnector1">
            <a:avLst/>
          </a:prstGeom>
          <a:ln w="12700">
            <a:solidFill>
              <a:schemeClr val="bg1">
                <a:alpha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88D27B0-82AE-ED40-BC64-F025EA963508}"/>
              </a:ext>
            </a:extLst>
          </p:cNvPr>
          <p:cNvCxnSpPr>
            <a:stCxn id="8" idx="3"/>
          </p:cNvCxnSpPr>
          <p:nvPr/>
        </p:nvCxnSpPr>
        <p:spPr>
          <a:xfrm>
            <a:off x="3244745" y="3003698"/>
            <a:ext cx="1403455" cy="974514"/>
          </a:xfrm>
          <a:prstGeom prst="straightConnector1">
            <a:avLst/>
          </a:prstGeom>
          <a:ln w="12700">
            <a:solidFill>
              <a:schemeClr val="bg1">
                <a:alpha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36FEBF3-FBF2-5C47-AD59-08B896E95521}"/>
              </a:ext>
            </a:extLst>
          </p:cNvPr>
          <p:cNvCxnSpPr>
            <a:stCxn id="4" idx="3"/>
            <a:endCxn id="7" idx="0"/>
          </p:cNvCxnSpPr>
          <p:nvPr/>
        </p:nvCxnSpPr>
        <p:spPr>
          <a:xfrm>
            <a:off x="6096000" y="489098"/>
            <a:ext cx="2098040" cy="9906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79CB830E-2025-714B-9419-76FA9E9C7AC7}"/>
              </a:ext>
            </a:extLst>
          </p:cNvPr>
          <p:cNvCxnSpPr>
            <a:stCxn id="5" idx="3"/>
            <a:endCxn id="7" idx="1"/>
          </p:cNvCxnSpPr>
          <p:nvPr/>
        </p:nvCxnSpPr>
        <p:spPr>
          <a:xfrm>
            <a:off x="6096000" y="1784498"/>
            <a:ext cx="1336040" cy="0"/>
          </a:xfrm>
          <a:prstGeom prst="straightConnector1">
            <a:avLst/>
          </a:prstGeom>
          <a:ln w="12700">
            <a:solidFill>
              <a:schemeClr val="bg1">
                <a:alpha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7F9A91A-AC55-3D45-BA23-75FA8DA2D8DE}"/>
              </a:ext>
            </a:extLst>
          </p:cNvPr>
          <p:cNvCxnSpPr>
            <a:cxnSpLocks/>
            <a:stCxn id="10" idx="3"/>
          </p:cNvCxnSpPr>
          <p:nvPr/>
        </p:nvCxnSpPr>
        <p:spPr>
          <a:xfrm flipV="1">
            <a:off x="6096000" y="2099458"/>
            <a:ext cx="2098040" cy="1704340"/>
          </a:xfrm>
          <a:prstGeom prst="straightConnector1">
            <a:avLst/>
          </a:prstGeom>
          <a:ln w="12700">
            <a:solidFill>
              <a:schemeClr val="bg1">
                <a:alpha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B9D27B2-ED7C-C94F-8AA9-F6F80FB4EC1E}"/>
              </a:ext>
            </a:extLst>
          </p:cNvPr>
          <p:cNvCxnSpPr>
            <a:endCxn id="9" idx="0"/>
          </p:cNvCxnSpPr>
          <p:nvPr/>
        </p:nvCxnSpPr>
        <p:spPr>
          <a:xfrm>
            <a:off x="8956040" y="2089298"/>
            <a:ext cx="685800" cy="685800"/>
          </a:xfrm>
          <a:prstGeom prst="straightConnector1">
            <a:avLst/>
          </a:prstGeom>
          <a:ln w="12700">
            <a:solidFill>
              <a:schemeClr val="bg1">
                <a:alpha val="9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2287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CCD89DF-A084-43AD-9824-83BBBFC81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42DB508-57AC-4491-A95B-0A00DE2608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11767E27-DCFE-4AA0-B1A2-E019108D7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F859D88-B296-474D-8397-3BBC091053DC}"/>
              </a:ext>
            </a:extLst>
          </p:cNvPr>
          <p:cNvSpPr>
            <a:spLocks noGrp="1"/>
          </p:cNvSpPr>
          <p:nvPr>
            <p:ph type="title"/>
          </p:nvPr>
        </p:nvSpPr>
        <p:spPr>
          <a:xfrm>
            <a:off x="680321" y="753228"/>
            <a:ext cx="9613861" cy="1080938"/>
          </a:xfrm>
        </p:spPr>
        <p:txBody>
          <a:bodyPr>
            <a:normAutofit/>
          </a:bodyPr>
          <a:lstStyle/>
          <a:p>
            <a:r>
              <a:rPr lang="en-US" sz="4000" b="1" dirty="0"/>
              <a:t>Perhaps Even More Importantly …</a:t>
            </a:r>
            <a:endParaRPr lang="en-US" sz="4000" dirty="0"/>
          </a:p>
        </p:txBody>
      </p:sp>
      <p:sp>
        <p:nvSpPr>
          <p:cNvPr id="20" name="Rectangle 19">
            <a:extLst>
              <a:ext uri="{FF2B5EF4-FFF2-40B4-BE49-F238E27FC236}">
                <a16:creationId xmlns:a16="http://schemas.microsoft.com/office/drawing/2014/main" id="{1C61BEF9-DC90-4AC9-8E25-ED5509D7A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D64306F4-D304-4F4E-9B08-A8036AF82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2116667"/>
            <a:ext cx="10439400" cy="3793206"/>
          </a:xfrm>
          <a:prstGeom prst="rect">
            <a:avLst/>
          </a:prstGeom>
          <a:solidFill>
            <a:schemeClr val="bg1">
              <a:lumMod val="95000"/>
              <a:lumOff val="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4" name="Picture 23">
            <a:extLst>
              <a:ext uri="{FF2B5EF4-FFF2-40B4-BE49-F238E27FC236}">
                <a16:creationId xmlns:a16="http://schemas.microsoft.com/office/drawing/2014/main" id="{8FACC571-ABDB-4C1F-8A8B-53E362E113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6" name="Picture 25">
            <a:extLst>
              <a:ext uri="{FF2B5EF4-FFF2-40B4-BE49-F238E27FC236}">
                <a16:creationId xmlns:a16="http://schemas.microsoft.com/office/drawing/2014/main" id="{F486E5BD-1557-41D9-A119-D5F62647ABB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graphicFrame>
        <p:nvGraphicFramePr>
          <p:cNvPr id="9" name="Content Placeholder 2">
            <a:extLst>
              <a:ext uri="{FF2B5EF4-FFF2-40B4-BE49-F238E27FC236}">
                <a16:creationId xmlns:a16="http://schemas.microsoft.com/office/drawing/2014/main" id="{03548E65-189D-441E-B600-F655B4E83EC8}"/>
              </a:ext>
            </a:extLst>
          </p:cNvPr>
          <p:cNvGraphicFramePr>
            <a:graphicFrameLocks noGrp="1"/>
          </p:cNvGraphicFramePr>
          <p:nvPr>
            <p:ph idx="1"/>
            <p:extLst>
              <p:ext uri="{D42A27DB-BD31-4B8C-83A1-F6EECF244321}">
                <p14:modId xmlns:p14="http://schemas.microsoft.com/office/powerpoint/2010/main" val="2319594403"/>
              </p:ext>
            </p:extLst>
          </p:nvPr>
        </p:nvGraphicFramePr>
        <p:xfrm>
          <a:off x="681038" y="2291404"/>
          <a:ext cx="9433453" cy="34818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984785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3" name="Picture 12">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5" name="Rectangle 14">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F71B4549-A8A3-CC42-B1EE-6B52C5138F77}"/>
              </a:ext>
            </a:extLst>
          </p:cNvPr>
          <p:cNvPicPr>
            <a:picLocks noChangeAspect="1"/>
          </p:cNvPicPr>
          <p:nvPr/>
        </p:nvPicPr>
        <p:blipFill rotWithShape="1">
          <a:blip r:embed="rId5"/>
          <a:srcRect t="2889" r="-2" b="-2"/>
          <a:stretch/>
        </p:blipFill>
        <p:spPr>
          <a:xfrm>
            <a:off x="5443246" y="950259"/>
            <a:ext cx="6269447" cy="5692588"/>
          </a:xfrm>
          <a:prstGeom prst="rect">
            <a:avLst/>
          </a:prstGeom>
          <a:ln>
            <a:noFill/>
          </a:ln>
          <a:effectLst/>
        </p:spPr>
      </p:pic>
      <p:pic>
        <p:nvPicPr>
          <p:cNvPr id="19" name="Picture 18">
            <a:extLst>
              <a:ext uri="{FF2B5EF4-FFF2-40B4-BE49-F238E27FC236}">
                <a16:creationId xmlns:a16="http://schemas.microsoft.com/office/drawing/2014/main" id="{25D611BD-13D6-4754-93F1-8ABAB81169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21" name="Rectangle 20">
            <a:extLst>
              <a:ext uri="{FF2B5EF4-FFF2-40B4-BE49-F238E27FC236}">
                <a16:creationId xmlns:a16="http://schemas.microsoft.com/office/drawing/2014/main" id="{D1564798-5942-49A9-89E9-7BF6D0239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AF2B686-38B2-824A-9060-AA1B85B765EE}"/>
              </a:ext>
            </a:extLst>
          </p:cNvPr>
          <p:cNvSpPr>
            <a:spLocks noGrp="1"/>
          </p:cNvSpPr>
          <p:nvPr>
            <p:ph type="title"/>
          </p:nvPr>
        </p:nvSpPr>
        <p:spPr>
          <a:xfrm>
            <a:off x="680322" y="2063262"/>
            <a:ext cx="3739278" cy="2661138"/>
          </a:xfrm>
        </p:spPr>
        <p:txBody>
          <a:bodyPr vert="horz" lIns="91440" tIns="45720" rIns="91440" bIns="45720" rtlCol="0" anchor="b">
            <a:normAutofit/>
          </a:bodyPr>
          <a:lstStyle/>
          <a:p>
            <a:pPr algn="r"/>
            <a:r>
              <a:rPr lang="en-US" sz="4200" b="1"/>
              <a:t>Everything through a Psychologist’s lens!</a:t>
            </a:r>
            <a:endParaRPr lang="en-US" sz="4200"/>
          </a:p>
        </p:txBody>
      </p:sp>
    </p:spTree>
    <p:extLst>
      <p:ext uri="{BB962C8B-B14F-4D97-AF65-F5344CB8AC3E}">
        <p14:creationId xmlns:p14="http://schemas.microsoft.com/office/powerpoint/2010/main" val="40733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Rectangle 45">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63" name="Rectangle 47">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useBgFill="1">
        <p:nvSpPr>
          <p:cNvPr id="64" name="Rectangle 49">
            <a:extLst>
              <a:ext uri="{FF2B5EF4-FFF2-40B4-BE49-F238E27FC236}">
                <a16:creationId xmlns:a16="http://schemas.microsoft.com/office/drawing/2014/main" id="{4D896123-1B32-4CB1-B2ED-E34BBC26B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pic>
        <p:nvPicPr>
          <p:cNvPr id="34" name="Picture 33" descr="Line graph and numbers">
            <a:extLst>
              <a:ext uri="{FF2B5EF4-FFF2-40B4-BE49-F238E27FC236}">
                <a16:creationId xmlns:a16="http://schemas.microsoft.com/office/drawing/2014/main" id="{DA1CD496-FC06-6144-9AA5-94EEF753C62D}"/>
              </a:ext>
            </a:extLst>
          </p:cNvPr>
          <p:cNvPicPr>
            <a:picLocks noChangeAspect="1"/>
          </p:cNvPicPr>
          <p:nvPr/>
        </p:nvPicPr>
        <p:blipFill rotWithShape="1">
          <a:blip r:embed="rId2"/>
          <a:srcRect t="17189"/>
          <a:stretch/>
        </p:blipFill>
        <p:spPr>
          <a:xfrm>
            <a:off x="20" y="-1824"/>
            <a:ext cx="12191980" cy="6865514"/>
          </a:xfrm>
          <a:prstGeom prst="rect">
            <a:avLst/>
          </a:prstGeom>
        </p:spPr>
      </p:pic>
      <p:sp>
        <p:nvSpPr>
          <p:cNvPr id="65" name="Rectangle 51">
            <a:extLst>
              <a:ext uri="{FF2B5EF4-FFF2-40B4-BE49-F238E27FC236}">
                <a16:creationId xmlns:a16="http://schemas.microsoft.com/office/drawing/2014/main" id="{F57DA40C-10B8-4678-8433-AA03ED65E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90"/>
            <a:ext cx="9339206"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a:ea typeface="+mn-ea"/>
              <a:cs typeface="+mn-cs"/>
            </a:endParaRPr>
          </a:p>
        </p:txBody>
      </p:sp>
      <p:sp>
        <p:nvSpPr>
          <p:cNvPr id="2" name="Title 1">
            <a:extLst>
              <a:ext uri="{FF2B5EF4-FFF2-40B4-BE49-F238E27FC236}">
                <a16:creationId xmlns:a16="http://schemas.microsoft.com/office/drawing/2014/main" id="{73D52B94-1755-5245-BE2E-CC2F177CA4DC}"/>
              </a:ext>
            </a:extLst>
          </p:cNvPr>
          <p:cNvSpPr>
            <a:spLocks noGrp="1"/>
          </p:cNvSpPr>
          <p:nvPr>
            <p:ph type="title"/>
          </p:nvPr>
        </p:nvSpPr>
        <p:spPr>
          <a:xfrm>
            <a:off x="751114" y="709684"/>
            <a:ext cx="5124247" cy="1927695"/>
          </a:xfrm>
        </p:spPr>
        <p:txBody>
          <a:bodyPr vert="horz" lIns="0" tIns="0" rIns="0" bIns="0" rtlCol="0" anchor="b">
            <a:normAutofit/>
          </a:bodyPr>
          <a:lstStyle/>
          <a:p>
            <a:r>
              <a:rPr lang="en-US" sz="4000" dirty="0">
                <a:solidFill>
                  <a:schemeClr val="bg1"/>
                </a:solidFill>
                <a:effectLst>
                  <a:outerShdw blurRad="38100" dist="38100" dir="2700000" algn="tl">
                    <a:srgbClr val="000000"/>
                  </a:outerShdw>
                </a:effectLst>
              </a:rPr>
              <a:t>Variable-Centered Analyses</a:t>
            </a:r>
            <a:endParaRPr lang="en-US" sz="4000" dirty="0">
              <a:solidFill>
                <a:schemeClr val="bg1"/>
              </a:solidFill>
            </a:endParaRPr>
          </a:p>
        </p:txBody>
      </p:sp>
      <p:sp>
        <p:nvSpPr>
          <p:cNvPr id="3" name="Content Placeholder 2">
            <a:extLst>
              <a:ext uri="{FF2B5EF4-FFF2-40B4-BE49-F238E27FC236}">
                <a16:creationId xmlns:a16="http://schemas.microsoft.com/office/drawing/2014/main" id="{1D409A42-917F-CE45-899D-76DB55C7F0F7}"/>
              </a:ext>
            </a:extLst>
          </p:cNvPr>
          <p:cNvSpPr>
            <a:spLocks noGrp="1"/>
          </p:cNvSpPr>
          <p:nvPr>
            <p:ph type="body" idx="1"/>
          </p:nvPr>
        </p:nvSpPr>
        <p:spPr>
          <a:xfrm>
            <a:off x="751113" y="2988860"/>
            <a:ext cx="4901542" cy="2699239"/>
          </a:xfrm>
        </p:spPr>
        <p:txBody>
          <a:bodyPr vert="horz" lIns="0" tIns="0" rIns="0" bIns="0" rtlCol="0">
            <a:normAutofit/>
          </a:bodyPr>
          <a:lstStyle/>
          <a:p>
            <a:pPr>
              <a:lnSpc>
                <a:spcPct val="140000"/>
              </a:lnSpc>
              <a:spcAft>
                <a:spcPts val="800"/>
              </a:spcAft>
            </a:pPr>
            <a:r>
              <a:rPr lang="en-US" b="1" dirty="0">
                <a:solidFill>
                  <a:schemeClr val="bg1"/>
                </a:solidFill>
              </a:rPr>
              <a:t>Person-Centered vs. Variable-Centered Analyses</a:t>
            </a:r>
          </a:p>
          <a:p>
            <a:pPr>
              <a:lnSpc>
                <a:spcPct val="140000"/>
              </a:lnSpc>
              <a:spcAft>
                <a:spcPts val="800"/>
              </a:spcAft>
            </a:pPr>
            <a:r>
              <a:rPr lang="en-US" b="1" dirty="0">
                <a:solidFill>
                  <a:schemeClr val="bg1"/>
                </a:solidFill>
              </a:rPr>
              <a:t>or, “The search for typologies”</a:t>
            </a:r>
          </a:p>
          <a:p>
            <a:pPr marR="0">
              <a:lnSpc>
                <a:spcPct val="140000"/>
              </a:lnSpc>
              <a:spcAft>
                <a:spcPts val="800"/>
              </a:spcAft>
            </a:pPr>
            <a:endParaRPr lang="en-US" sz="1500" b="1" dirty="0">
              <a:solidFill>
                <a:schemeClr val="bg1"/>
              </a:solidFill>
            </a:endParaRPr>
          </a:p>
        </p:txBody>
      </p:sp>
      <p:sp>
        <p:nvSpPr>
          <p:cNvPr id="66" name="Rectangle 53">
            <a:extLst>
              <a:ext uri="{FF2B5EF4-FFF2-40B4-BE49-F238E27FC236}">
                <a16:creationId xmlns:a16="http://schemas.microsoft.com/office/drawing/2014/main" id="{D1DEB652-CD49-4786-9154-A1A30E195A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1916"/>
            <a:ext cx="12191998" cy="461774"/>
          </a:xfrm>
          <a:prstGeom prst="rect">
            <a:avLst/>
          </a:prstGeom>
          <a:gradFill>
            <a:gsLst>
              <a:gs pos="0">
                <a:schemeClr val="accent5"/>
              </a:gs>
              <a:gs pos="100000">
                <a:schemeClr val="accent2">
                  <a:lumMod val="60000"/>
                  <a:lumOff val="40000"/>
                  <a:alpha val="59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67" name="Rectangle 55">
            <a:extLst>
              <a:ext uri="{FF2B5EF4-FFF2-40B4-BE49-F238E27FC236}">
                <a16:creationId xmlns:a16="http://schemas.microsoft.com/office/drawing/2014/main" id="{59A7483D-55E4-41F7-8F87-19FAB2AEA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399291"/>
            <a:ext cx="4076698" cy="464399"/>
          </a:xfrm>
          <a:prstGeom prst="rect">
            <a:avLst/>
          </a:prstGeom>
          <a:gradFill>
            <a:gsLst>
              <a:gs pos="19000">
                <a:schemeClr val="accent6">
                  <a:lumMod val="75000"/>
                  <a:alpha val="61000"/>
                </a:schemeClr>
              </a:gs>
              <a:gs pos="99000">
                <a:schemeClr val="accent6">
                  <a:alpha val="87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graphicFrame>
        <p:nvGraphicFramePr>
          <p:cNvPr id="38" name="Diagram 37">
            <a:extLst>
              <a:ext uri="{FF2B5EF4-FFF2-40B4-BE49-F238E27FC236}">
                <a16:creationId xmlns:a16="http://schemas.microsoft.com/office/drawing/2014/main" id="{68B3D9AA-F2D4-B242-9978-92630AA46654}"/>
              </a:ext>
            </a:extLst>
          </p:cNvPr>
          <p:cNvGraphicFramePr/>
          <p:nvPr/>
        </p:nvGraphicFramePr>
        <p:xfrm>
          <a:off x="4433996" y="751090"/>
          <a:ext cx="7362606" cy="48956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734239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Gill Sans Nova"/>
              <a:ea typeface="+mn-ea"/>
              <a:cs typeface="+mn-cs"/>
            </a:endParaRPr>
          </a:p>
        </p:txBody>
      </p:sp>
      <p:sp>
        <p:nvSpPr>
          <p:cNvPr id="9" name="Rectangle 8">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Gill Sans Nova"/>
              <a:ea typeface="+mn-ea"/>
              <a:cs typeface="+mn-cs"/>
            </a:endParaRPr>
          </a:p>
        </p:txBody>
      </p:sp>
      <p:sp useBgFill="1">
        <p:nvSpPr>
          <p:cNvPr id="11" name="Rectangle 10">
            <a:extLst>
              <a:ext uri="{FF2B5EF4-FFF2-40B4-BE49-F238E27FC236}">
                <a16:creationId xmlns:a16="http://schemas.microsoft.com/office/drawing/2014/main" id="{7404E292-5FAB-47E8-A663-A07530CED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Gill Sans Nova"/>
              <a:ea typeface="+mn-ea"/>
              <a:cs typeface="+mn-cs"/>
            </a:endParaRPr>
          </a:p>
        </p:txBody>
      </p:sp>
      <p:sp>
        <p:nvSpPr>
          <p:cNvPr id="13" name="Rectangle 12">
            <a:extLst>
              <a:ext uri="{FF2B5EF4-FFF2-40B4-BE49-F238E27FC236}">
                <a16:creationId xmlns:a16="http://schemas.microsoft.com/office/drawing/2014/main" id="{D80FF8ED-64CE-400C-A4D5-9F943FC264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1999" cy="6858000"/>
          </a:xfrm>
          <a:prstGeom prst="rect">
            <a:avLst/>
          </a:prstGeom>
          <a:gradFill>
            <a:gsLst>
              <a:gs pos="0">
                <a:schemeClr val="accent5">
                  <a:alpha val="75000"/>
                </a:schemeClr>
              </a:gs>
              <a:gs pos="100000">
                <a:schemeClr val="accent2">
                  <a:lumMod val="60000"/>
                  <a:lumOff val="40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Gill Sans Nova"/>
              <a:ea typeface="+mn-ea"/>
              <a:cs typeface="+mn-cs"/>
            </a:endParaRPr>
          </a:p>
        </p:txBody>
      </p:sp>
      <p:sp>
        <p:nvSpPr>
          <p:cNvPr id="15" name="Rectangle 14">
            <a:extLst>
              <a:ext uri="{FF2B5EF4-FFF2-40B4-BE49-F238E27FC236}">
                <a16:creationId xmlns:a16="http://schemas.microsoft.com/office/drawing/2014/main" id="{568868AD-100D-45F3-B11E-8A2936712B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12191999" cy="6858000"/>
          </a:xfrm>
          <a:prstGeom prst="rect">
            <a:avLst/>
          </a:prstGeom>
          <a:gradFill>
            <a:gsLst>
              <a:gs pos="49000">
                <a:schemeClr val="accent5">
                  <a:alpha val="50000"/>
                </a:schemeClr>
              </a:gs>
              <a:gs pos="100000">
                <a:schemeClr val="accent2">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Gill Sans Nova"/>
              <a:ea typeface="+mn-ea"/>
              <a:cs typeface="+mn-cs"/>
            </a:endParaRPr>
          </a:p>
        </p:txBody>
      </p:sp>
      <p:sp>
        <p:nvSpPr>
          <p:cNvPr id="17" name="Rectangle 16">
            <a:extLst>
              <a:ext uri="{FF2B5EF4-FFF2-40B4-BE49-F238E27FC236}">
                <a16:creationId xmlns:a16="http://schemas.microsoft.com/office/drawing/2014/main" id="{714742CC-05F9-44AC-AF98-AB6EF810E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96001" cy="6858000"/>
          </a:xfrm>
          <a:prstGeom prst="rect">
            <a:avLst/>
          </a:prstGeom>
          <a:gradFill>
            <a:gsLst>
              <a:gs pos="0">
                <a:schemeClr val="accent2">
                  <a:alpha val="17000"/>
                </a:schemeClr>
              </a:gs>
              <a:gs pos="85000">
                <a:schemeClr val="accent4">
                  <a:alpha val="40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Gill Sans Nova"/>
              <a:ea typeface="+mn-ea"/>
              <a:cs typeface="+mn-cs"/>
            </a:endParaRPr>
          </a:p>
        </p:txBody>
      </p:sp>
      <p:sp>
        <p:nvSpPr>
          <p:cNvPr id="19" name="Freeform: Shape 13">
            <a:extLst>
              <a:ext uri="{FF2B5EF4-FFF2-40B4-BE49-F238E27FC236}">
                <a16:creationId xmlns:a16="http://schemas.microsoft.com/office/drawing/2014/main" id="{853C77DB-C7E3-4B1F-9AD0-1EB2982A8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460656" y="-2569189"/>
            <a:ext cx="5115722" cy="10255626"/>
          </a:xfrm>
          <a:custGeom>
            <a:avLst/>
            <a:gdLst>
              <a:gd name="connsiteX0" fmla="*/ 2065105 w 2065105"/>
              <a:gd name="connsiteY0" fmla="*/ 0 h 4139967"/>
              <a:gd name="connsiteX1" fmla="*/ 2065105 w 2065105"/>
              <a:gd name="connsiteY1" fmla="*/ 4139967 h 4139967"/>
              <a:gd name="connsiteX2" fmla="*/ 1858573 w 2065105"/>
              <a:gd name="connsiteY2" fmla="*/ 4129538 h 4139967"/>
              <a:gd name="connsiteX3" fmla="*/ 0 w 2065105"/>
              <a:gd name="connsiteY3" fmla="*/ 2069983 h 4139967"/>
              <a:gd name="connsiteX4" fmla="*/ 1858573 w 2065105"/>
              <a:gd name="connsiteY4" fmla="*/ 10428 h 4139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5105" h="4139967">
                <a:moveTo>
                  <a:pt x="2065105" y="0"/>
                </a:moveTo>
                <a:lnTo>
                  <a:pt x="2065105" y="4139967"/>
                </a:lnTo>
                <a:lnTo>
                  <a:pt x="1858573" y="4129538"/>
                </a:lnTo>
                <a:cubicBezTo>
                  <a:pt x="814640" y="4023521"/>
                  <a:pt x="0" y="3141887"/>
                  <a:pt x="0" y="2069983"/>
                </a:cubicBezTo>
                <a:cubicBezTo>
                  <a:pt x="0" y="998079"/>
                  <a:pt x="814640" y="116446"/>
                  <a:pt x="1858573" y="10428"/>
                </a:cubicBezTo>
                <a:close/>
              </a:path>
            </a:pathLst>
          </a:custGeom>
          <a:gradFill flip="none" rotWithShape="1">
            <a:gsLst>
              <a:gs pos="7000">
                <a:schemeClr val="accent4">
                  <a:lumMod val="60000"/>
                  <a:lumOff val="40000"/>
                  <a:alpha val="3000"/>
                </a:schemeClr>
              </a:gs>
              <a:gs pos="100000">
                <a:schemeClr val="accent4">
                  <a:lumMod val="60000"/>
                  <a:lumOff val="40000"/>
                  <a:alpha val="37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Gill Sans Nova"/>
              <a:ea typeface="+mn-ea"/>
              <a:cs typeface="+mn-cs"/>
            </a:endParaRPr>
          </a:p>
        </p:txBody>
      </p:sp>
      <p:sp>
        <p:nvSpPr>
          <p:cNvPr id="2" name="Title 1">
            <a:extLst>
              <a:ext uri="{FF2B5EF4-FFF2-40B4-BE49-F238E27FC236}">
                <a16:creationId xmlns:a16="http://schemas.microsoft.com/office/drawing/2014/main" id="{054CC5E5-7E00-4946-B1D5-547E64854C13}"/>
              </a:ext>
            </a:extLst>
          </p:cNvPr>
          <p:cNvSpPr>
            <a:spLocks noGrp="1"/>
          </p:cNvSpPr>
          <p:nvPr>
            <p:ph type="title"/>
          </p:nvPr>
        </p:nvSpPr>
        <p:spPr>
          <a:xfrm>
            <a:off x="1600200" y="-179694"/>
            <a:ext cx="9144000" cy="2826182"/>
          </a:xfrm>
        </p:spPr>
        <p:txBody>
          <a:bodyPr vert="horz" lIns="0" tIns="0" rIns="0" bIns="0" rtlCol="0" anchor="ctr">
            <a:normAutofit/>
          </a:bodyPr>
          <a:lstStyle/>
          <a:p>
            <a:pPr algn="ctr"/>
            <a:r>
              <a:rPr lang="en-US" altLang="zh-CN" sz="4400" spc="750" dirty="0">
                <a:solidFill>
                  <a:schemeClr val="bg1"/>
                </a:solidFill>
              </a:rPr>
              <a:t>Typical Linear Regression Model</a:t>
            </a:r>
            <a:br>
              <a:rPr lang="en-US" altLang="zh-CN" sz="4400" spc="750" dirty="0">
                <a:solidFill>
                  <a:schemeClr val="bg1"/>
                </a:solidFill>
              </a:rPr>
            </a:br>
            <a:endParaRPr lang="en-US" sz="4400" spc="750" dirty="0">
              <a:solidFill>
                <a:schemeClr val="bg1"/>
              </a:solidFill>
            </a:endParaRPr>
          </a:p>
        </p:txBody>
      </p:sp>
      <p:sp>
        <p:nvSpPr>
          <p:cNvPr id="27" name="Rectangle 26">
            <a:extLst>
              <a:ext uri="{FF2B5EF4-FFF2-40B4-BE49-F238E27FC236}">
                <a16:creationId xmlns:a16="http://schemas.microsoft.com/office/drawing/2014/main" id="{C59E8AC9-7952-084C-9D91-4BF850CA1238}"/>
              </a:ext>
            </a:extLst>
          </p:cNvPr>
          <p:cNvSpPr/>
          <p:nvPr/>
        </p:nvSpPr>
        <p:spPr>
          <a:xfrm>
            <a:off x="8229601" y="1824851"/>
            <a:ext cx="1447800" cy="91440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rPr>
              <a:t>Outcome</a:t>
            </a:r>
            <a:endParaRPr kumimoji="0" lang="en-US" sz="2000" b="0" i="0" u="none" strike="noStrike" kern="1200" cap="none" spc="0" normalizeH="0" baseline="-2500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endParaRPr>
          </a:p>
        </p:txBody>
      </p:sp>
      <p:sp>
        <p:nvSpPr>
          <p:cNvPr id="28" name="Rectangle 27">
            <a:extLst>
              <a:ext uri="{FF2B5EF4-FFF2-40B4-BE49-F238E27FC236}">
                <a16:creationId xmlns:a16="http://schemas.microsoft.com/office/drawing/2014/main" id="{273DC8DA-3F79-6B40-8708-C51113144C5B}"/>
              </a:ext>
            </a:extLst>
          </p:cNvPr>
          <p:cNvSpPr/>
          <p:nvPr/>
        </p:nvSpPr>
        <p:spPr>
          <a:xfrm>
            <a:off x="2666999" y="1828124"/>
            <a:ext cx="1447800" cy="91440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rPr>
              <a:t>Predictor</a:t>
            </a:r>
            <a:endParaRPr kumimoji="0" lang="en-US" sz="2000" b="0" i="0" u="none" strike="noStrike" kern="1200" cap="none" spc="0" normalizeH="0" baseline="-2500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endParaRPr>
          </a:p>
        </p:txBody>
      </p:sp>
      <p:sp>
        <p:nvSpPr>
          <p:cNvPr id="29" name="Rectangle 28">
            <a:extLst>
              <a:ext uri="{FF2B5EF4-FFF2-40B4-BE49-F238E27FC236}">
                <a16:creationId xmlns:a16="http://schemas.microsoft.com/office/drawing/2014/main" id="{0428ED3E-AB39-A645-B0E6-0881F386F403}"/>
              </a:ext>
            </a:extLst>
          </p:cNvPr>
          <p:cNvSpPr/>
          <p:nvPr/>
        </p:nvSpPr>
        <p:spPr>
          <a:xfrm>
            <a:off x="2514599" y="3399255"/>
            <a:ext cx="1905000" cy="91440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rPr>
              <a:t>Demographics</a:t>
            </a:r>
            <a:endParaRPr kumimoji="0" lang="en-US" sz="2000" b="0" i="0" u="none" strike="noStrike" kern="1200" cap="none" spc="0" normalizeH="0" baseline="-2500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endParaRPr>
          </a:p>
        </p:txBody>
      </p:sp>
      <p:sp>
        <p:nvSpPr>
          <p:cNvPr id="30" name="Rectangle 29">
            <a:extLst>
              <a:ext uri="{FF2B5EF4-FFF2-40B4-BE49-F238E27FC236}">
                <a16:creationId xmlns:a16="http://schemas.microsoft.com/office/drawing/2014/main" id="{A7C56F2A-4C2B-E145-9E14-CAB63A4CCF34}"/>
              </a:ext>
            </a:extLst>
          </p:cNvPr>
          <p:cNvSpPr/>
          <p:nvPr/>
        </p:nvSpPr>
        <p:spPr>
          <a:xfrm>
            <a:off x="2516291" y="4483527"/>
            <a:ext cx="1903307" cy="91440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rPr>
              <a:t>Covariates</a:t>
            </a:r>
            <a:endParaRPr kumimoji="0" lang="en-US" sz="2000" b="0" i="0" u="none" strike="noStrike" kern="1200" cap="none" spc="0" normalizeH="0" baseline="-2500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endParaRPr>
          </a:p>
        </p:txBody>
      </p:sp>
      <p:sp>
        <p:nvSpPr>
          <p:cNvPr id="31" name="Rectangle 30">
            <a:extLst>
              <a:ext uri="{FF2B5EF4-FFF2-40B4-BE49-F238E27FC236}">
                <a16:creationId xmlns:a16="http://schemas.microsoft.com/office/drawing/2014/main" id="{C4F804A3-4A9C-B842-B782-4E2B159A490E}"/>
              </a:ext>
            </a:extLst>
          </p:cNvPr>
          <p:cNvSpPr/>
          <p:nvPr/>
        </p:nvSpPr>
        <p:spPr>
          <a:xfrm>
            <a:off x="2548466" y="5658374"/>
            <a:ext cx="1871132" cy="91440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rPr>
              <a:t>Confounds</a:t>
            </a:r>
            <a:endParaRPr kumimoji="0" lang="en-US" sz="2000" b="0" i="0" u="none" strike="noStrike" kern="1200" cap="none" spc="0" normalizeH="0" baseline="-2500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endParaRPr>
          </a:p>
        </p:txBody>
      </p:sp>
      <p:cxnSp>
        <p:nvCxnSpPr>
          <p:cNvPr id="32" name="AutoShape 8">
            <a:extLst>
              <a:ext uri="{FF2B5EF4-FFF2-40B4-BE49-F238E27FC236}">
                <a16:creationId xmlns:a16="http://schemas.microsoft.com/office/drawing/2014/main" id="{BFBF3A59-9507-224F-B109-D0F6A72DB8B3}"/>
              </a:ext>
            </a:extLst>
          </p:cNvPr>
          <p:cNvCxnSpPr>
            <a:cxnSpLocks noChangeShapeType="1"/>
            <a:stCxn id="28" idx="3"/>
            <a:endCxn id="27" idx="1"/>
          </p:cNvCxnSpPr>
          <p:nvPr/>
        </p:nvCxnSpPr>
        <p:spPr bwMode="auto">
          <a:xfrm flipV="1">
            <a:off x="4114799" y="2282051"/>
            <a:ext cx="4114802" cy="3273"/>
          </a:xfrm>
          <a:prstGeom prst="straightConnector1">
            <a:avLst/>
          </a:prstGeom>
          <a:noFill/>
          <a:ln w="25400">
            <a:solidFill>
              <a:srgbClr val="7030A0"/>
            </a:solidFill>
            <a:round/>
            <a:headEnd/>
            <a:tailEnd type="triangle" w="med" len="med"/>
          </a:ln>
          <a:extLst>
            <a:ext uri="{909E8E84-426E-40DD-AFC4-6F175D3DCCD1}">
              <a14:hiddenFill xmlns:a14="http://schemas.microsoft.com/office/drawing/2010/main">
                <a:noFill/>
              </a14:hiddenFill>
            </a:ext>
          </a:extLst>
        </p:spPr>
      </p:cxnSp>
      <p:cxnSp>
        <p:nvCxnSpPr>
          <p:cNvPr id="33" name="AutoShape 8">
            <a:extLst>
              <a:ext uri="{FF2B5EF4-FFF2-40B4-BE49-F238E27FC236}">
                <a16:creationId xmlns:a16="http://schemas.microsoft.com/office/drawing/2014/main" id="{30D91422-6940-0846-94AC-27BE8957A275}"/>
              </a:ext>
            </a:extLst>
          </p:cNvPr>
          <p:cNvCxnSpPr>
            <a:cxnSpLocks noChangeShapeType="1"/>
            <a:stCxn id="29" idx="3"/>
          </p:cNvCxnSpPr>
          <p:nvPr/>
        </p:nvCxnSpPr>
        <p:spPr bwMode="auto">
          <a:xfrm flipV="1">
            <a:off x="4419599" y="2521916"/>
            <a:ext cx="3810002" cy="1334539"/>
          </a:xfrm>
          <a:prstGeom prst="straightConnector1">
            <a:avLst/>
          </a:prstGeom>
          <a:noFill/>
          <a:ln w="25400">
            <a:solidFill>
              <a:srgbClr val="7030A0"/>
            </a:solidFill>
            <a:round/>
            <a:headEnd/>
            <a:tailEnd type="triangle" w="med" len="med"/>
          </a:ln>
          <a:extLst>
            <a:ext uri="{909E8E84-426E-40DD-AFC4-6F175D3DCCD1}">
              <a14:hiddenFill xmlns:a14="http://schemas.microsoft.com/office/drawing/2010/main">
                <a:noFill/>
              </a14:hiddenFill>
            </a:ext>
          </a:extLst>
        </p:spPr>
      </p:cxnSp>
      <p:cxnSp>
        <p:nvCxnSpPr>
          <p:cNvPr id="34" name="AutoShape 8">
            <a:extLst>
              <a:ext uri="{FF2B5EF4-FFF2-40B4-BE49-F238E27FC236}">
                <a16:creationId xmlns:a16="http://schemas.microsoft.com/office/drawing/2014/main" id="{F389B4FD-E226-3742-A765-A77C67F61EF8}"/>
              </a:ext>
            </a:extLst>
          </p:cNvPr>
          <p:cNvCxnSpPr>
            <a:cxnSpLocks noChangeShapeType="1"/>
          </p:cNvCxnSpPr>
          <p:nvPr/>
        </p:nvCxnSpPr>
        <p:spPr bwMode="auto">
          <a:xfrm flipV="1">
            <a:off x="4419599" y="2739251"/>
            <a:ext cx="4038600" cy="2211638"/>
          </a:xfrm>
          <a:prstGeom prst="straightConnector1">
            <a:avLst/>
          </a:prstGeom>
          <a:noFill/>
          <a:ln w="25400">
            <a:solidFill>
              <a:srgbClr val="7030A0"/>
            </a:solidFill>
            <a:round/>
            <a:headEnd/>
            <a:tailEnd type="triangle" w="med" len="med"/>
          </a:ln>
          <a:extLst>
            <a:ext uri="{909E8E84-426E-40DD-AFC4-6F175D3DCCD1}">
              <a14:hiddenFill xmlns:a14="http://schemas.microsoft.com/office/drawing/2010/main">
                <a:noFill/>
              </a14:hiddenFill>
            </a:ext>
          </a:extLst>
        </p:spPr>
      </p:cxnSp>
      <p:cxnSp>
        <p:nvCxnSpPr>
          <p:cNvPr id="35" name="AutoShape 8">
            <a:extLst>
              <a:ext uri="{FF2B5EF4-FFF2-40B4-BE49-F238E27FC236}">
                <a16:creationId xmlns:a16="http://schemas.microsoft.com/office/drawing/2014/main" id="{E58623D1-0250-D841-9B59-B15C8A49A0DE}"/>
              </a:ext>
            </a:extLst>
          </p:cNvPr>
          <p:cNvCxnSpPr>
            <a:cxnSpLocks noChangeShapeType="1"/>
            <a:endCxn id="27" idx="2"/>
          </p:cNvCxnSpPr>
          <p:nvPr/>
        </p:nvCxnSpPr>
        <p:spPr bwMode="auto">
          <a:xfrm flipV="1">
            <a:off x="4419599" y="2739251"/>
            <a:ext cx="4533902" cy="3378572"/>
          </a:xfrm>
          <a:prstGeom prst="straightConnector1">
            <a:avLst/>
          </a:prstGeom>
          <a:noFill/>
          <a:ln w="25400">
            <a:solidFill>
              <a:srgbClr val="7030A0"/>
            </a:solidFill>
            <a:round/>
            <a:headEnd/>
            <a:tailEnd type="triangle" w="med" len="med"/>
          </a:ln>
          <a:extLst>
            <a:ext uri="{909E8E84-426E-40DD-AFC4-6F175D3DCCD1}">
              <a14:hiddenFill xmlns:a14="http://schemas.microsoft.com/office/drawing/2010/main">
                <a:noFill/>
              </a14:hiddenFill>
            </a:ext>
          </a:extLst>
        </p:spPr>
      </p:cxnSp>
      <p:sp>
        <p:nvSpPr>
          <p:cNvPr id="36" name="TextBox 35">
            <a:extLst>
              <a:ext uri="{FF2B5EF4-FFF2-40B4-BE49-F238E27FC236}">
                <a16:creationId xmlns:a16="http://schemas.microsoft.com/office/drawing/2014/main" id="{F5BC3F38-4108-DB45-AE4E-39FD777F1073}"/>
              </a:ext>
            </a:extLst>
          </p:cNvPr>
          <p:cNvSpPr txBox="1"/>
          <p:nvPr/>
        </p:nvSpPr>
        <p:spPr>
          <a:xfrm>
            <a:off x="5797062" y="1737913"/>
            <a:ext cx="609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Gill Sans Nova"/>
                <a:ea typeface="+mn-ea"/>
                <a:cs typeface="+mn-cs"/>
                <a:sym typeface="Symbol" panose="05050102010706020507" pitchFamily="18" charset="2"/>
              </a:rPr>
              <a:t></a:t>
            </a:r>
            <a:r>
              <a:rPr kumimoji="0" lang="en-US" sz="2400" b="0" i="0" u="none" strike="noStrike" kern="1200" cap="none" spc="0" normalizeH="0" baseline="-25000" noProof="0" dirty="0">
                <a:ln w="0"/>
                <a:solidFill>
                  <a:srgbClr val="000000"/>
                </a:solidFill>
                <a:effectLst>
                  <a:outerShdw blurRad="38100" dist="19050" dir="2700000" algn="tl" rotWithShape="0">
                    <a:srgbClr val="000000">
                      <a:alpha val="40000"/>
                    </a:srgbClr>
                  </a:outerShdw>
                </a:effectLst>
                <a:uLnTx/>
                <a:uFillTx/>
                <a:latin typeface="Gill Sans Nova"/>
                <a:ea typeface="+mn-ea"/>
                <a:cs typeface="+mn-cs"/>
                <a:sym typeface="Symbol" panose="05050102010706020507" pitchFamily="18" charset="2"/>
              </a:rPr>
              <a:t>1</a:t>
            </a:r>
            <a:endParaRPr kumimoji="0" lang="en-US" sz="2400" b="0" i="0" u="none" strike="noStrike" kern="1200" cap="none" spc="0" normalizeH="0" baseline="-25000" noProof="0" dirty="0">
              <a:ln w="0"/>
              <a:solidFill>
                <a:srgbClr val="000000"/>
              </a:solidFill>
              <a:effectLst>
                <a:outerShdw blurRad="38100" dist="19050" dir="2700000" algn="tl" rotWithShape="0">
                  <a:srgbClr val="000000">
                    <a:alpha val="40000"/>
                  </a:srgbClr>
                </a:outerShdw>
              </a:effectLst>
              <a:uLnTx/>
              <a:uFillTx/>
              <a:latin typeface="Gill Sans Nova"/>
              <a:ea typeface="+mn-ea"/>
              <a:cs typeface="+mn-cs"/>
            </a:endParaRPr>
          </a:p>
        </p:txBody>
      </p:sp>
    </p:spTree>
    <p:extLst>
      <p:ext uri="{BB962C8B-B14F-4D97-AF65-F5344CB8AC3E}">
        <p14:creationId xmlns:p14="http://schemas.microsoft.com/office/powerpoint/2010/main" val="296178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500"/>
                                        <p:tgtEl>
                                          <p:spTgt spid="3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500"/>
                                        <p:tgtEl>
                                          <p:spTgt spid="34"/>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2" name="Title 1">
            <a:extLst>
              <a:ext uri="{FF2B5EF4-FFF2-40B4-BE49-F238E27FC236}">
                <a16:creationId xmlns:a16="http://schemas.microsoft.com/office/drawing/2014/main" id="{AA85269A-4808-BB4B-888D-2690905A400D}"/>
              </a:ext>
            </a:extLst>
          </p:cNvPr>
          <p:cNvSpPr>
            <a:spLocks noGrp="1"/>
          </p:cNvSpPr>
          <p:nvPr>
            <p:ph type="title"/>
          </p:nvPr>
        </p:nvSpPr>
        <p:spPr>
          <a:xfrm>
            <a:off x="978638" y="-258522"/>
            <a:ext cx="6903666" cy="1852976"/>
          </a:xfrm>
        </p:spPr>
        <p:txBody>
          <a:bodyPr>
            <a:normAutofit/>
          </a:bodyPr>
          <a:lstStyle/>
          <a:p>
            <a:pPr>
              <a:lnSpc>
                <a:spcPct val="90000"/>
              </a:lnSpc>
            </a:pPr>
            <a:r>
              <a:rPr lang="en-US" sz="3200" dirty="0">
                <a:effectLst>
                  <a:outerShdw blurRad="38100" dist="38100" dir="2700000" algn="tl">
                    <a:srgbClr val="000000"/>
                  </a:outerShdw>
                </a:effectLst>
                <a:ea typeface="Arial" charset="0"/>
                <a:cs typeface="Arial" charset="0"/>
              </a:rPr>
              <a:t>Assumptions of Variable-Centered Analyses?</a:t>
            </a:r>
            <a:endParaRPr lang="en-US" sz="3200" dirty="0"/>
          </a:p>
        </p:txBody>
      </p:sp>
      <p:graphicFrame>
        <p:nvGraphicFramePr>
          <p:cNvPr id="31" name="Content Placeholder 30">
            <a:extLst>
              <a:ext uri="{FF2B5EF4-FFF2-40B4-BE49-F238E27FC236}">
                <a16:creationId xmlns:a16="http://schemas.microsoft.com/office/drawing/2014/main" id="{A5CBD5B1-4290-4C46-A204-C7C0521C6BF3}"/>
              </a:ext>
            </a:extLst>
          </p:cNvPr>
          <p:cNvGraphicFramePr>
            <a:graphicFrameLocks noGrp="1"/>
          </p:cNvGraphicFramePr>
          <p:nvPr>
            <p:ph idx="1"/>
            <p:extLst>
              <p:ext uri="{D42A27DB-BD31-4B8C-83A1-F6EECF244321}">
                <p14:modId xmlns:p14="http://schemas.microsoft.com/office/powerpoint/2010/main" val="3478002603"/>
              </p:ext>
            </p:extLst>
          </p:nvPr>
        </p:nvGraphicFramePr>
        <p:xfrm>
          <a:off x="603739" y="1852976"/>
          <a:ext cx="7511561" cy="42415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8" name="Rectangle 22">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chemeClr val="accent5"/>
              </a:gs>
              <a:gs pos="100000">
                <a:schemeClr val="accent2">
                  <a:lumMod val="60000"/>
                  <a:lumOff val="40000"/>
                  <a:alpha val="59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29" name="Rectangle 24">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chemeClr val="accent6">
                  <a:lumMod val="75000"/>
                  <a:alpha val="61000"/>
                </a:schemeClr>
              </a:gs>
              <a:gs pos="99000">
                <a:schemeClr val="accent6">
                  <a:alpha val="87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pic>
        <p:nvPicPr>
          <p:cNvPr id="9" name="Picture 8" descr="Colorful charts and graphs">
            <a:extLst>
              <a:ext uri="{FF2B5EF4-FFF2-40B4-BE49-F238E27FC236}">
                <a16:creationId xmlns:a16="http://schemas.microsoft.com/office/drawing/2014/main" id="{8EF5762B-8D25-1642-8F92-EBC5B818BAE6}"/>
              </a:ext>
            </a:extLst>
          </p:cNvPr>
          <p:cNvPicPr>
            <a:picLocks noChangeAspect="1"/>
          </p:cNvPicPr>
          <p:nvPr/>
        </p:nvPicPr>
        <p:blipFill rotWithShape="1">
          <a:blip r:embed="rId7"/>
          <a:srcRect l="30741" r="26864" b="1"/>
          <a:stretch/>
        </p:blipFill>
        <p:spPr>
          <a:xfrm>
            <a:off x="8115300" y="-12515"/>
            <a:ext cx="4076700" cy="6418631"/>
          </a:xfrm>
          <a:prstGeom prst="rect">
            <a:avLst/>
          </a:prstGeom>
        </p:spPr>
      </p:pic>
    </p:spTree>
    <p:extLst>
      <p:ext uri="{BB962C8B-B14F-4D97-AF65-F5344CB8AC3E}">
        <p14:creationId xmlns:p14="http://schemas.microsoft.com/office/powerpoint/2010/main" val="3447127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D9D89B5-CCAB-4617-B70E-501DBE3C8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2" name="Title 1">
            <a:extLst>
              <a:ext uri="{FF2B5EF4-FFF2-40B4-BE49-F238E27FC236}">
                <a16:creationId xmlns:a16="http://schemas.microsoft.com/office/drawing/2014/main" id="{E21D59E0-D08E-1640-9483-E4BA03F7AB10}"/>
              </a:ext>
            </a:extLst>
          </p:cNvPr>
          <p:cNvSpPr>
            <a:spLocks noGrp="1"/>
          </p:cNvSpPr>
          <p:nvPr>
            <p:ph type="title"/>
          </p:nvPr>
        </p:nvSpPr>
        <p:spPr>
          <a:xfrm>
            <a:off x="304800" y="4425265"/>
            <a:ext cx="5076092" cy="1817273"/>
          </a:xfrm>
        </p:spPr>
        <p:txBody>
          <a:bodyPr anchor="t">
            <a:normAutofit/>
          </a:bodyPr>
          <a:lstStyle/>
          <a:p>
            <a:r>
              <a:rPr lang="en-US" dirty="0">
                <a:effectLst>
                  <a:outerShdw blurRad="38100" dist="38100" dir="2700000" algn="tl">
                    <a:srgbClr val="000000"/>
                  </a:outerShdw>
                </a:effectLst>
                <a:ea typeface="Arial" charset="0"/>
                <a:cs typeface="Arial" charset="0"/>
              </a:rPr>
              <a:t>Person-Centered Analyses</a:t>
            </a:r>
            <a:endParaRPr lang="en-US" dirty="0"/>
          </a:p>
        </p:txBody>
      </p:sp>
      <p:pic>
        <p:nvPicPr>
          <p:cNvPr id="7170" name="Picture 2" descr="What is Data: Types of Data, and How To Analyze Data [Updated}">
            <a:extLst>
              <a:ext uri="{FF2B5EF4-FFF2-40B4-BE49-F238E27FC236}">
                <a16:creationId xmlns:a16="http://schemas.microsoft.com/office/drawing/2014/main" id="{CE7BCAAA-B5EE-1845-BCE3-7EFCAD71C9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262" b="19843"/>
          <a:stretch/>
        </p:blipFill>
        <p:spPr bwMode="auto">
          <a:xfrm>
            <a:off x="20" y="432"/>
            <a:ext cx="12191980" cy="42447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Content Placeholder 7">
            <a:extLst>
              <a:ext uri="{FF2B5EF4-FFF2-40B4-BE49-F238E27FC236}">
                <a16:creationId xmlns:a16="http://schemas.microsoft.com/office/drawing/2014/main" id="{02A04EEB-FE61-7142-94CD-944F5165371B}"/>
              </a:ext>
            </a:extLst>
          </p:cNvPr>
          <p:cNvGraphicFramePr>
            <a:graphicFrameLocks noGrp="1"/>
          </p:cNvGraphicFramePr>
          <p:nvPr>
            <p:ph idx="1"/>
          </p:nvPr>
        </p:nvGraphicFramePr>
        <p:xfrm>
          <a:off x="4334663" y="4425692"/>
          <a:ext cx="7552537" cy="1974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3" name="Rectangle 72">
            <a:extLst>
              <a:ext uri="{FF2B5EF4-FFF2-40B4-BE49-F238E27FC236}">
                <a16:creationId xmlns:a16="http://schemas.microsoft.com/office/drawing/2014/main" id="{955DEFE8-24AF-47F7-B020-D4D76ABA1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75" name="Rectangle 74">
            <a:extLst>
              <a:ext uri="{FF2B5EF4-FFF2-40B4-BE49-F238E27FC236}">
                <a16:creationId xmlns:a16="http://schemas.microsoft.com/office/drawing/2014/main" id="{6EAE3873-25FC-4346-B1D5-82E5F9D953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67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Tree>
    <p:extLst>
      <p:ext uri="{BB962C8B-B14F-4D97-AF65-F5344CB8AC3E}">
        <p14:creationId xmlns:p14="http://schemas.microsoft.com/office/powerpoint/2010/main" val="30739598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55" name="Rectangle 54">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useBgFill="1">
        <p:nvSpPr>
          <p:cNvPr id="57" name="Rectangle 56">
            <a:extLst>
              <a:ext uri="{FF2B5EF4-FFF2-40B4-BE49-F238E27FC236}">
                <a16:creationId xmlns:a16="http://schemas.microsoft.com/office/drawing/2014/main" id="{7404E292-5FAB-47E8-A663-A07530CED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59" name="Rectangle 58">
            <a:extLst>
              <a:ext uri="{FF2B5EF4-FFF2-40B4-BE49-F238E27FC236}">
                <a16:creationId xmlns:a16="http://schemas.microsoft.com/office/drawing/2014/main" id="{D80FF8ED-64CE-400C-A4D5-9F943FC264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1999" cy="6858000"/>
          </a:xfrm>
          <a:prstGeom prst="rect">
            <a:avLst/>
          </a:prstGeom>
          <a:gradFill>
            <a:gsLst>
              <a:gs pos="0">
                <a:schemeClr val="accent5">
                  <a:alpha val="75000"/>
                </a:schemeClr>
              </a:gs>
              <a:gs pos="100000">
                <a:schemeClr val="accent2">
                  <a:lumMod val="60000"/>
                  <a:lumOff val="40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61" name="Rectangle 60">
            <a:extLst>
              <a:ext uri="{FF2B5EF4-FFF2-40B4-BE49-F238E27FC236}">
                <a16:creationId xmlns:a16="http://schemas.microsoft.com/office/drawing/2014/main" id="{568868AD-100D-45F3-B11E-8A2936712B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12191999" cy="6858000"/>
          </a:xfrm>
          <a:prstGeom prst="rect">
            <a:avLst/>
          </a:prstGeom>
          <a:gradFill>
            <a:gsLst>
              <a:gs pos="49000">
                <a:schemeClr val="accent5">
                  <a:alpha val="50000"/>
                </a:schemeClr>
              </a:gs>
              <a:gs pos="100000">
                <a:schemeClr val="accent2">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63" name="Rectangle 62">
            <a:extLst>
              <a:ext uri="{FF2B5EF4-FFF2-40B4-BE49-F238E27FC236}">
                <a16:creationId xmlns:a16="http://schemas.microsoft.com/office/drawing/2014/main" id="{714742CC-05F9-44AC-AF98-AB6EF810E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96001" cy="6858000"/>
          </a:xfrm>
          <a:prstGeom prst="rect">
            <a:avLst/>
          </a:prstGeom>
          <a:gradFill>
            <a:gsLst>
              <a:gs pos="0">
                <a:schemeClr val="accent2">
                  <a:alpha val="17000"/>
                </a:schemeClr>
              </a:gs>
              <a:gs pos="85000">
                <a:schemeClr val="accent4">
                  <a:alpha val="40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65" name="Freeform: Shape 13">
            <a:extLst>
              <a:ext uri="{FF2B5EF4-FFF2-40B4-BE49-F238E27FC236}">
                <a16:creationId xmlns:a16="http://schemas.microsoft.com/office/drawing/2014/main" id="{853C77DB-C7E3-4B1F-9AD0-1EB2982A8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460656" y="-2569189"/>
            <a:ext cx="5115722" cy="10255626"/>
          </a:xfrm>
          <a:custGeom>
            <a:avLst/>
            <a:gdLst>
              <a:gd name="connsiteX0" fmla="*/ 2065105 w 2065105"/>
              <a:gd name="connsiteY0" fmla="*/ 0 h 4139967"/>
              <a:gd name="connsiteX1" fmla="*/ 2065105 w 2065105"/>
              <a:gd name="connsiteY1" fmla="*/ 4139967 h 4139967"/>
              <a:gd name="connsiteX2" fmla="*/ 1858573 w 2065105"/>
              <a:gd name="connsiteY2" fmla="*/ 4129538 h 4139967"/>
              <a:gd name="connsiteX3" fmla="*/ 0 w 2065105"/>
              <a:gd name="connsiteY3" fmla="*/ 2069983 h 4139967"/>
              <a:gd name="connsiteX4" fmla="*/ 1858573 w 2065105"/>
              <a:gd name="connsiteY4" fmla="*/ 10428 h 4139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5105" h="4139967">
                <a:moveTo>
                  <a:pt x="2065105" y="0"/>
                </a:moveTo>
                <a:lnTo>
                  <a:pt x="2065105" y="4139967"/>
                </a:lnTo>
                <a:lnTo>
                  <a:pt x="1858573" y="4129538"/>
                </a:lnTo>
                <a:cubicBezTo>
                  <a:pt x="814640" y="4023521"/>
                  <a:pt x="0" y="3141887"/>
                  <a:pt x="0" y="2069983"/>
                </a:cubicBezTo>
                <a:cubicBezTo>
                  <a:pt x="0" y="998079"/>
                  <a:pt x="814640" y="116446"/>
                  <a:pt x="1858573" y="10428"/>
                </a:cubicBezTo>
                <a:close/>
              </a:path>
            </a:pathLst>
          </a:custGeom>
          <a:gradFill flip="none" rotWithShape="1">
            <a:gsLst>
              <a:gs pos="7000">
                <a:schemeClr val="accent4">
                  <a:lumMod val="60000"/>
                  <a:lumOff val="40000"/>
                  <a:alpha val="3000"/>
                </a:schemeClr>
              </a:gs>
              <a:gs pos="100000">
                <a:schemeClr val="accent4">
                  <a:lumMod val="60000"/>
                  <a:lumOff val="40000"/>
                  <a:alpha val="37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2" name="Title 1">
            <a:extLst>
              <a:ext uri="{FF2B5EF4-FFF2-40B4-BE49-F238E27FC236}">
                <a16:creationId xmlns:a16="http://schemas.microsoft.com/office/drawing/2014/main" id="{EE00859C-7F66-4D49-8EBD-6D8DEDDBFDF3}"/>
              </a:ext>
            </a:extLst>
          </p:cNvPr>
          <p:cNvSpPr>
            <a:spLocks noGrp="1"/>
          </p:cNvSpPr>
          <p:nvPr>
            <p:ph type="title"/>
          </p:nvPr>
        </p:nvSpPr>
        <p:spPr>
          <a:xfrm>
            <a:off x="1446517" y="-428"/>
            <a:ext cx="9144000" cy="2826182"/>
          </a:xfrm>
        </p:spPr>
        <p:txBody>
          <a:bodyPr vert="horz" lIns="0" tIns="0" rIns="0" bIns="0" rtlCol="0" anchor="ctr">
            <a:normAutofit/>
          </a:bodyPr>
          <a:lstStyle/>
          <a:p>
            <a:pPr algn="ctr"/>
            <a:r>
              <a:rPr lang="en-US" sz="4400" spc="750" dirty="0">
                <a:solidFill>
                  <a:schemeClr val="bg1"/>
                </a:solidFill>
              </a:rPr>
              <a:t>Pictorial Representation of LCA</a:t>
            </a:r>
          </a:p>
        </p:txBody>
      </p:sp>
      <p:sp>
        <p:nvSpPr>
          <p:cNvPr id="54" name="Rectangle 3">
            <a:extLst>
              <a:ext uri="{FF2B5EF4-FFF2-40B4-BE49-F238E27FC236}">
                <a16:creationId xmlns:a16="http://schemas.microsoft.com/office/drawing/2014/main" id="{F7A66902-EC2D-7A4D-93B7-5CB3FD47ED0C}"/>
              </a:ext>
            </a:extLst>
          </p:cNvPr>
          <p:cNvSpPr txBox="1">
            <a:spLocks noChangeArrowheads="1"/>
          </p:cNvSpPr>
          <p:nvPr/>
        </p:nvSpPr>
        <p:spPr>
          <a:xfrm>
            <a:off x="1981199" y="2470957"/>
            <a:ext cx="8229600" cy="5029200"/>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Times-Roman"/>
              <a:ea typeface="Calibri" panose="020F0502020204030204" pitchFamily="34" charset="0"/>
              <a:cs typeface="Times-Roman"/>
            </a:endParaRPr>
          </a:p>
          <a:p>
            <a:pPr marL="228600" marR="0" lvl="0" indent="-2286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Times-Roman"/>
              <a:ea typeface="Calibri" panose="020F0502020204030204" pitchFamily="34" charset="0"/>
              <a:cs typeface="Times-Roman"/>
            </a:endParaRPr>
          </a:p>
          <a:p>
            <a:pPr marL="914400" marR="0" lvl="2"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0000"/>
              </a:solidFill>
              <a:effectLst/>
              <a:uLnTx/>
              <a:uFillTx/>
              <a:latin typeface="Times-Roman"/>
              <a:ea typeface="Calibri" panose="020F0502020204030204" pitchFamily="34" charset="0"/>
              <a:cs typeface="Times-Roman"/>
            </a:endParaRPr>
          </a:p>
        </p:txBody>
      </p:sp>
      <p:sp>
        <p:nvSpPr>
          <p:cNvPr id="56" name="Oval 55">
            <a:extLst>
              <a:ext uri="{FF2B5EF4-FFF2-40B4-BE49-F238E27FC236}">
                <a16:creationId xmlns:a16="http://schemas.microsoft.com/office/drawing/2014/main" id="{82E4FCB7-C055-8441-A7EE-590D0339C907}"/>
              </a:ext>
            </a:extLst>
          </p:cNvPr>
          <p:cNvSpPr>
            <a:spLocks noChangeArrowheads="1"/>
          </p:cNvSpPr>
          <p:nvPr/>
        </p:nvSpPr>
        <p:spPr bwMode="auto">
          <a:xfrm>
            <a:off x="1900765" y="2536997"/>
            <a:ext cx="3581400" cy="3657600"/>
          </a:xfrm>
          <a:prstGeom prst="ellipse">
            <a:avLst/>
          </a:prstGeom>
          <a:noFill/>
          <a:ln w="25400">
            <a:solidFill>
              <a:schemeClr val="tx1"/>
            </a:solidFill>
            <a:round/>
            <a:headEnd/>
            <a:tailEnd/>
          </a:ln>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8" name="Oval 57">
            <a:extLst>
              <a:ext uri="{FF2B5EF4-FFF2-40B4-BE49-F238E27FC236}">
                <a16:creationId xmlns:a16="http://schemas.microsoft.com/office/drawing/2014/main" id="{DCB116E4-E493-694F-845B-90235DF4BBBD}"/>
              </a:ext>
            </a:extLst>
          </p:cNvPr>
          <p:cNvSpPr>
            <a:spLocks noChangeArrowheads="1"/>
          </p:cNvSpPr>
          <p:nvPr/>
        </p:nvSpPr>
        <p:spPr bwMode="auto">
          <a:xfrm>
            <a:off x="6781799" y="2547157"/>
            <a:ext cx="3581400" cy="3657600"/>
          </a:xfrm>
          <a:prstGeom prst="ellipse">
            <a:avLst/>
          </a:prstGeom>
          <a:noFill/>
          <a:ln w="25400">
            <a:solidFill>
              <a:schemeClr val="tx1"/>
            </a:solidFill>
            <a:round/>
            <a:headEnd/>
            <a:tailEnd/>
          </a:ln>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pic>
        <p:nvPicPr>
          <p:cNvPr id="60" name="Graphic 59" descr="Man">
            <a:extLst>
              <a:ext uri="{FF2B5EF4-FFF2-40B4-BE49-F238E27FC236}">
                <a16:creationId xmlns:a16="http://schemas.microsoft.com/office/drawing/2014/main" id="{429D92AC-5D34-F042-83DC-0387F80DAAE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17419" y="3315930"/>
            <a:ext cx="914400" cy="914400"/>
          </a:xfrm>
          <a:prstGeom prst="rect">
            <a:avLst/>
          </a:prstGeom>
        </p:spPr>
      </p:pic>
      <p:pic>
        <p:nvPicPr>
          <p:cNvPr id="62" name="Graphic 61" descr="Woman">
            <a:extLst>
              <a:ext uri="{FF2B5EF4-FFF2-40B4-BE49-F238E27FC236}">
                <a16:creationId xmlns:a16="http://schemas.microsoft.com/office/drawing/2014/main" id="{2AEFD495-B8E9-B24D-8C33-55D5979FF6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93482" y="3321011"/>
            <a:ext cx="914400" cy="914400"/>
          </a:xfrm>
          <a:prstGeom prst="rect">
            <a:avLst/>
          </a:prstGeom>
        </p:spPr>
      </p:pic>
      <p:pic>
        <p:nvPicPr>
          <p:cNvPr id="64" name="Graphic 63" descr="Man">
            <a:extLst>
              <a:ext uri="{FF2B5EF4-FFF2-40B4-BE49-F238E27FC236}">
                <a16:creationId xmlns:a16="http://schemas.microsoft.com/office/drawing/2014/main" id="{1F4CA886-B5D5-6A44-BB84-4989B69242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42451" y="3317624"/>
            <a:ext cx="914400" cy="914400"/>
          </a:xfrm>
          <a:prstGeom prst="rect">
            <a:avLst/>
          </a:prstGeom>
        </p:spPr>
      </p:pic>
      <p:pic>
        <p:nvPicPr>
          <p:cNvPr id="66" name="Graphic 65" descr="Woman">
            <a:extLst>
              <a:ext uri="{FF2B5EF4-FFF2-40B4-BE49-F238E27FC236}">
                <a16:creationId xmlns:a16="http://schemas.microsoft.com/office/drawing/2014/main" id="{EF9D9544-2048-6E42-ABDA-8D93BD179A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45608" y="3317623"/>
            <a:ext cx="914400" cy="914400"/>
          </a:xfrm>
          <a:prstGeom prst="rect">
            <a:avLst/>
          </a:prstGeom>
        </p:spPr>
      </p:pic>
      <p:pic>
        <p:nvPicPr>
          <p:cNvPr id="67" name="Graphic 66" descr="Man">
            <a:extLst>
              <a:ext uri="{FF2B5EF4-FFF2-40B4-BE49-F238E27FC236}">
                <a16:creationId xmlns:a16="http://schemas.microsoft.com/office/drawing/2014/main" id="{64CC5AB6-15EF-D84D-8A17-F7000AEBA91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75558" y="4360718"/>
            <a:ext cx="1009437" cy="914400"/>
          </a:xfrm>
          <a:prstGeom prst="rect">
            <a:avLst/>
          </a:prstGeom>
        </p:spPr>
      </p:pic>
      <p:pic>
        <p:nvPicPr>
          <p:cNvPr id="68" name="Graphic 67" descr="Woman">
            <a:extLst>
              <a:ext uri="{FF2B5EF4-FFF2-40B4-BE49-F238E27FC236}">
                <a16:creationId xmlns:a16="http://schemas.microsoft.com/office/drawing/2014/main" id="{BBD7AFDC-27B1-3949-A989-19B24C65B5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48235" y="4370877"/>
            <a:ext cx="914400" cy="914400"/>
          </a:xfrm>
          <a:prstGeom prst="rect">
            <a:avLst/>
          </a:prstGeom>
        </p:spPr>
      </p:pic>
      <p:pic>
        <p:nvPicPr>
          <p:cNvPr id="69" name="Graphic 68" descr="Woman">
            <a:extLst>
              <a:ext uri="{FF2B5EF4-FFF2-40B4-BE49-F238E27FC236}">
                <a16:creationId xmlns:a16="http://schemas.microsoft.com/office/drawing/2014/main" id="{4A99B9BF-5046-764E-86CF-A185791112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67572" y="4360718"/>
            <a:ext cx="914400" cy="914400"/>
          </a:xfrm>
          <a:prstGeom prst="rect">
            <a:avLst/>
          </a:prstGeom>
        </p:spPr>
      </p:pic>
      <p:sp>
        <p:nvSpPr>
          <p:cNvPr id="70" name="Oval 69">
            <a:extLst>
              <a:ext uri="{FF2B5EF4-FFF2-40B4-BE49-F238E27FC236}">
                <a16:creationId xmlns:a16="http://schemas.microsoft.com/office/drawing/2014/main" id="{E1453282-9C50-3841-874B-57AB02D08916}"/>
              </a:ext>
            </a:extLst>
          </p:cNvPr>
          <p:cNvSpPr/>
          <p:nvPr/>
        </p:nvSpPr>
        <p:spPr>
          <a:xfrm>
            <a:off x="7209788" y="3036530"/>
            <a:ext cx="1143000" cy="110198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73" name="Oval 72">
            <a:extLst>
              <a:ext uri="{FF2B5EF4-FFF2-40B4-BE49-F238E27FC236}">
                <a16:creationId xmlns:a16="http://schemas.microsoft.com/office/drawing/2014/main" id="{5747537B-F9EE-B340-BC1D-8571D7C63ACF}"/>
              </a:ext>
            </a:extLst>
          </p:cNvPr>
          <p:cNvSpPr/>
          <p:nvPr/>
        </p:nvSpPr>
        <p:spPr>
          <a:xfrm>
            <a:off x="7363035" y="4473286"/>
            <a:ext cx="1169247" cy="1101984"/>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75" name="Oval 74">
            <a:extLst>
              <a:ext uri="{FF2B5EF4-FFF2-40B4-BE49-F238E27FC236}">
                <a16:creationId xmlns:a16="http://schemas.microsoft.com/office/drawing/2014/main" id="{782A8900-1F00-FB4F-80B9-BDF2B9BB6D22}"/>
              </a:ext>
            </a:extLst>
          </p:cNvPr>
          <p:cNvSpPr/>
          <p:nvPr/>
        </p:nvSpPr>
        <p:spPr>
          <a:xfrm>
            <a:off x="8505188" y="2900571"/>
            <a:ext cx="1143000" cy="1162253"/>
          </a:xfrm>
          <a:prstGeom prst="ellipse">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77" name="Oval 76">
            <a:extLst>
              <a:ext uri="{FF2B5EF4-FFF2-40B4-BE49-F238E27FC236}">
                <a16:creationId xmlns:a16="http://schemas.microsoft.com/office/drawing/2014/main" id="{7007AD05-5158-494F-B541-5D257CC1D77A}"/>
              </a:ext>
            </a:extLst>
          </p:cNvPr>
          <p:cNvSpPr/>
          <p:nvPr/>
        </p:nvSpPr>
        <p:spPr>
          <a:xfrm>
            <a:off x="8684683" y="4370877"/>
            <a:ext cx="1169246" cy="116225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Tree>
    <p:extLst>
      <p:ext uri="{BB962C8B-B14F-4D97-AF65-F5344CB8AC3E}">
        <p14:creationId xmlns:p14="http://schemas.microsoft.com/office/powerpoint/2010/main" val="1359778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73" name="Rectangle 72">
            <a:extLst>
              <a:ext uri="{FF2B5EF4-FFF2-40B4-BE49-F238E27FC236}">
                <a16:creationId xmlns:a16="http://schemas.microsoft.com/office/drawing/2014/main" id="{4E3AE8C3-8F65-40F4-BABE-E70F38301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09317" y="1410082"/>
            <a:ext cx="6858000" cy="4037835"/>
          </a:xfrm>
          <a:prstGeom prst="rect">
            <a:avLst/>
          </a:prstGeom>
          <a:gradFill>
            <a:gsLst>
              <a:gs pos="8000">
                <a:schemeClr val="accent6">
                  <a:alpha val="78000"/>
                </a:schemeClr>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75" name="Rectangle 74">
            <a:extLst>
              <a:ext uri="{FF2B5EF4-FFF2-40B4-BE49-F238E27FC236}">
                <a16:creationId xmlns:a16="http://schemas.microsoft.com/office/drawing/2014/main" id="{E2FC4764-B8D5-4F87-95DB-3125B2D12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9728" y="59346"/>
            <a:ext cx="4156527" cy="4037836"/>
          </a:xfrm>
          <a:prstGeom prst="rect">
            <a:avLst/>
          </a:prstGeom>
          <a:gradFill>
            <a:gsLst>
              <a:gs pos="0">
                <a:schemeClr val="accent5">
                  <a:alpha val="47000"/>
                </a:schemeClr>
              </a:gs>
              <a:gs pos="100000">
                <a:schemeClr val="accent4">
                  <a:alpha val="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77" name="Rectangle 76">
            <a:extLst>
              <a:ext uri="{FF2B5EF4-FFF2-40B4-BE49-F238E27FC236}">
                <a16:creationId xmlns:a16="http://schemas.microsoft.com/office/drawing/2014/main" id="{B4C1654F-94F5-497E-8ECF-F2A7E84D6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68313" y="3587284"/>
            <a:ext cx="2501977" cy="4038601"/>
          </a:xfrm>
          <a:prstGeom prst="rect">
            <a:avLst/>
          </a:prstGeom>
          <a:gradFill>
            <a:gsLst>
              <a:gs pos="0">
                <a:schemeClr val="accent5">
                  <a:lumMod val="60000"/>
                  <a:lumOff val="40000"/>
                  <a:alpha val="0"/>
                </a:schemeClr>
              </a:gs>
              <a:gs pos="99000">
                <a:schemeClr val="accent2">
                  <a:alpha val="7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79" name="Freeform: Shape 7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65254" y="969296"/>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58000">
                <a:schemeClr val="bg1">
                  <a:alpha val="0"/>
                </a:schemeClr>
              </a:gs>
              <a:gs pos="100000">
                <a:schemeClr val="accent6">
                  <a:alpha val="35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a:ea typeface="+mn-ea"/>
              <a:cs typeface="+mn-cs"/>
            </a:endParaRPr>
          </a:p>
        </p:txBody>
      </p:sp>
      <p:sp>
        <p:nvSpPr>
          <p:cNvPr id="3" name="Title 2">
            <a:extLst>
              <a:ext uri="{FF2B5EF4-FFF2-40B4-BE49-F238E27FC236}">
                <a16:creationId xmlns:a16="http://schemas.microsoft.com/office/drawing/2014/main" id="{DF6D09B2-621D-8847-8B0C-1DE8BFB4D7CF}"/>
              </a:ext>
            </a:extLst>
          </p:cNvPr>
          <p:cNvSpPr>
            <a:spLocks noGrp="1"/>
          </p:cNvSpPr>
          <p:nvPr>
            <p:ph type="title"/>
          </p:nvPr>
        </p:nvSpPr>
        <p:spPr>
          <a:xfrm>
            <a:off x="409518" y="586855"/>
            <a:ext cx="3258570" cy="3387497"/>
          </a:xfrm>
        </p:spPr>
        <p:txBody>
          <a:bodyPr anchor="b">
            <a:normAutofit/>
          </a:bodyPr>
          <a:lstStyle/>
          <a:p>
            <a:pPr algn="r"/>
            <a:r>
              <a:rPr lang="en-US" sz="3200" dirty="0">
                <a:solidFill>
                  <a:schemeClr val="bg1"/>
                </a:solidFill>
                <a:effectLst>
                  <a:outerShdw blurRad="38100" dist="38100" dir="2700000" algn="tl">
                    <a:srgbClr val="000000"/>
                  </a:outerShdw>
                </a:effectLst>
                <a:ea typeface="Arial" charset="0"/>
                <a:cs typeface="Arial" charset="0"/>
              </a:rPr>
              <a:t>What is a response pattern?</a:t>
            </a:r>
            <a:endParaRPr lang="en-US" sz="3200" dirty="0">
              <a:solidFill>
                <a:schemeClr val="bg1"/>
              </a:solidFill>
            </a:endParaRPr>
          </a:p>
        </p:txBody>
      </p:sp>
      <p:pic>
        <p:nvPicPr>
          <p:cNvPr id="8194" name="Picture 2" descr="How Is Big Data Analytics Using Machine Learning?">
            <a:extLst>
              <a:ext uri="{FF2B5EF4-FFF2-40B4-BE49-F238E27FC236}">
                <a16:creationId xmlns:a16="http://schemas.microsoft.com/office/drawing/2014/main" id="{18B89246-F05C-CD4C-975B-BC721A9529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608" r="28907"/>
          <a:stretch/>
        </p:blipFill>
        <p:spPr bwMode="auto">
          <a:xfrm>
            <a:off x="8109502" y="10"/>
            <a:ext cx="4082498" cy="68579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 name="Content Placeholder 3">
            <a:extLst>
              <a:ext uri="{FF2B5EF4-FFF2-40B4-BE49-F238E27FC236}">
                <a16:creationId xmlns:a16="http://schemas.microsoft.com/office/drawing/2014/main" id="{C722745C-2E06-44BC-BE53-50B9A24A0A01}"/>
              </a:ext>
            </a:extLst>
          </p:cNvPr>
          <p:cNvGraphicFramePr>
            <a:graphicFrameLocks noGrp="1"/>
          </p:cNvGraphicFramePr>
          <p:nvPr>
            <p:ph idx="1"/>
          </p:nvPr>
        </p:nvGraphicFramePr>
        <p:xfrm>
          <a:off x="4345948" y="97465"/>
          <a:ext cx="3393040" cy="59226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11518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3CBB9B1-7B7D-4BA1-A1AF-572168B39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2" name="Title 1">
            <a:extLst>
              <a:ext uri="{FF2B5EF4-FFF2-40B4-BE49-F238E27FC236}">
                <a16:creationId xmlns:a16="http://schemas.microsoft.com/office/drawing/2014/main" id="{293DA7D5-05B5-0C46-BD5F-2CB852F029CC}"/>
              </a:ext>
            </a:extLst>
          </p:cNvPr>
          <p:cNvSpPr>
            <a:spLocks noGrp="1"/>
          </p:cNvSpPr>
          <p:nvPr>
            <p:ph type="title"/>
          </p:nvPr>
        </p:nvSpPr>
        <p:spPr>
          <a:xfrm>
            <a:off x="8431029" y="-285949"/>
            <a:ext cx="3445239" cy="1727643"/>
          </a:xfrm>
        </p:spPr>
        <p:txBody>
          <a:bodyPr anchor="b">
            <a:normAutofit/>
          </a:bodyPr>
          <a:lstStyle/>
          <a:p>
            <a:r>
              <a:rPr lang="en-US" sz="3200" dirty="0">
                <a:effectLst>
                  <a:outerShdw blurRad="38100" dist="38100" dir="2700000" algn="tl">
                    <a:srgbClr val="000000"/>
                  </a:outerShdw>
                </a:effectLst>
                <a:ea typeface="Arial" charset="0"/>
                <a:cs typeface="Arial" charset="0"/>
              </a:rPr>
              <a:t>What is a typology?</a:t>
            </a:r>
            <a:endParaRPr lang="en-US" sz="3200" dirty="0"/>
          </a:p>
        </p:txBody>
      </p:sp>
      <p:pic>
        <p:nvPicPr>
          <p:cNvPr id="9218" name="Picture 2" descr="3 reasons why you should be suspicious of study &amp;#39;subgroup&amp;#39; results |">
            <a:extLst>
              <a:ext uri="{FF2B5EF4-FFF2-40B4-BE49-F238E27FC236}">
                <a16:creationId xmlns:a16="http://schemas.microsoft.com/office/drawing/2014/main" id="{4B8BC588-ECC7-5949-ADCA-6625CC4952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470" r="-1" b="-1"/>
          <a:stretch/>
        </p:blipFill>
        <p:spPr bwMode="auto">
          <a:xfrm>
            <a:off x="20" y="431"/>
            <a:ext cx="8115280" cy="640831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7ED52B1-0F0F-0E48-B16D-EDE19E264381}"/>
              </a:ext>
            </a:extLst>
          </p:cNvPr>
          <p:cNvSpPr>
            <a:spLocks noGrp="1"/>
          </p:cNvSpPr>
          <p:nvPr>
            <p:ph idx="1"/>
          </p:nvPr>
        </p:nvSpPr>
        <p:spPr>
          <a:xfrm>
            <a:off x="8431029" y="1727643"/>
            <a:ext cx="3445239" cy="4433314"/>
          </a:xfrm>
        </p:spPr>
        <p:txBody>
          <a:bodyPr>
            <a:normAutofit/>
          </a:bodyPr>
          <a:lstStyle/>
          <a:p>
            <a:pPr>
              <a:spcBef>
                <a:spcPts val="0"/>
              </a:spcBef>
              <a:spcAft>
                <a:spcPts val="800"/>
              </a:spcAft>
              <a:buFont typeface="System Font Regular"/>
              <a:buChar char="▲"/>
            </a:pPr>
            <a:r>
              <a:rPr lang="en-US" sz="1600" dirty="0">
                <a:ea typeface="Calibri" panose="020F0502020204030204" pitchFamily="34" charset="0"/>
                <a:cs typeface="Times-Roman"/>
              </a:rPr>
              <a:t>With cross-sectional studies, typologies are “classes” or subgroups that share behavioral similarity (i.e., coping strategies) </a:t>
            </a:r>
          </a:p>
          <a:p>
            <a:pPr>
              <a:spcBef>
                <a:spcPts val="0"/>
              </a:spcBef>
              <a:spcAft>
                <a:spcPts val="800"/>
              </a:spcAft>
              <a:buFont typeface="System Font Regular"/>
              <a:buChar char="▲"/>
            </a:pPr>
            <a:r>
              <a:rPr lang="en-US" sz="1600" dirty="0">
                <a:ea typeface="Calibri" panose="020F0502020204030204" pitchFamily="34" charset="0"/>
                <a:cs typeface="Times-Roman"/>
              </a:rPr>
              <a:t>With longitudinal studies (LTA), typologies are “statuses” as membership can fluctuate over time (people move from one status to another).</a:t>
            </a:r>
          </a:p>
          <a:p>
            <a:pPr>
              <a:spcBef>
                <a:spcPts val="0"/>
              </a:spcBef>
              <a:spcAft>
                <a:spcPts val="800"/>
              </a:spcAft>
              <a:buFont typeface="System Font Regular"/>
              <a:buChar char="▲"/>
            </a:pPr>
            <a:r>
              <a:rPr lang="en-US" sz="1600" dirty="0">
                <a:ea typeface="Calibri" panose="020F0502020204030204" pitchFamily="34" charset="0"/>
                <a:cs typeface="Times-Roman"/>
              </a:rPr>
              <a:t>People within a class (or status) share common response profiles, they act in a similar fashion, share characteristics that are defining based on how they respond to survey questions</a:t>
            </a:r>
          </a:p>
          <a:p>
            <a:pPr lvl="2">
              <a:spcBef>
                <a:spcPts val="0"/>
              </a:spcBef>
              <a:spcAft>
                <a:spcPts val="800"/>
              </a:spcAft>
              <a:buFont typeface="System Font Regular"/>
              <a:buChar char="▲"/>
            </a:pPr>
            <a:endParaRPr lang="en-US" sz="1600" dirty="0">
              <a:ea typeface="Calibri" panose="020F0502020204030204" pitchFamily="34" charset="0"/>
              <a:cs typeface="Times-Roman"/>
            </a:endParaRPr>
          </a:p>
          <a:p>
            <a:pPr lvl="2">
              <a:spcBef>
                <a:spcPts val="0"/>
              </a:spcBef>
              <a:spcAft>
                <a:spcPts val="800"/>
              </a:spcAft>
              <a:buFont typeface="System Font Regular"/>
              <a:buChar char="▲"/>
            </a:pPr>
            <a:endParaRPr lang="en-US" sz="1600" dirty="0">
              <a:ea typeface="Calibri" panose="020F0502020204030204" pitchFamily="34" charset="0"/>
              <a:cs typeface="Times-Roman"/>
            </a:endParaRPr>
          </a:p>
          <a:p>
            <a:pPr>
              <a:buFont typeface="System Font Regular"/>
              <a:buChar char="▲"/>
            </a:pPr>
            <a:endParaRPr lang="en-US" sz="1600" dirty="0"/>
          </a:p>
        </p:txBody>
      </p:sp>
      <p:sp>
        <p:nvSpPr>
          <p:cNvPr id="73" name="Rectangle 7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75" name="Rectangle 7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Tree>
    <p:extLst>
      <p:ext uri="{BB962C8B-B14F-4D97-AF65-F5344CB8AC3E}">
        <p14:creationId xmlns:p14="http://schemas.microsoft.com/office/powerpoint/2010/main" val="12772003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6">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16" name="Rectangle 8">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useBgFill="1">
        <p:nvSpPr>
          <p:cNvPr id="18" name="Rectangle 10">
            <a:extLst>
              <a:ext uri="{FF2B5EF4-FFF2-40B4-BE49-F238E27FC236}">
                <a16:creationId xmlns:a16="http://schemas.microsoft.com/office/drawing/2014/main" id="{3698ABF1-2D7A-4C8C-A41A-095741274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20" name="Rectangle 12">
            <a:extLst>
              <a:ext uri="{FF2B5EF4-FFF2-40B4-BE49-F238E27FC236}">
                <a16:creationId xmlns:a16="http://schemas.microsoft.com/office/drawing/2014/main" id="{C5E160AE-3C66-4235-84C0-BD472DE6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7416"/>
            <a:ext cx="12192002" cy="6892832"/>
          </a:xfrm>
          <a:prstGeom prst="rect">
            <a:avLst/>
          </a:prstGeom>
          <a:gradFill>
            <a:gsLst>
              <a:gs pos="0">
                <a:schemeClr val="accent6"/>
              </a:gs>
              <a:gs pos="95000">
                <a:schemeClr val="accent5">
                  <a:alpha val="81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a:ea typeface="+mn-ea"/>
              <a:cs typeface="+mn-cs"/>
            </a:endParaRPr>
          </a:p>
        </p:txBody>
      </p:sp>
      <p:sp>
        <p:nvSpPr>
          <p:cNvPr id="15" name="Rectangle 14">
            <a:extLst>
              <a:ext uri="{FF2B5EF4-FFF2-40B4-BE49-F238E27FC236}">
                <a16:creationId xmlns:a16="http://schemas.microsoft.com/office/drawing/2014/main" id="{A39CC7EE-929B-4FA6-BA5A-86D02B7924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 y="4369578"/>
            <a:ext cx="12192004" cy="2505838"/>
          </a:xfrm>
          <a:prstGeom prst="rect">
            <a:avLst/>
          </a:prstGeom>
          <a:gradFill>
            <a:gsLst>
              <a:gs pos="0">
                <a:schemeClr val="accent5">
                  <a:alpha val="0"/>
                </a:schemeClr>
              </a:gs>
              <a:gs pos="95000">
                <a:schemeClr val="accent2">
                  <a:alpha val="63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17" name="Rectangle 16">
            <a:extLst>
              <a:ext uri="{FF2B5EF4-FFF2-40B4-BE49-F238E27FC236}">
                <a16:creationId xmlns:a16="http://schemas.microsoft.com/office/drawing/2014/main" id="{94BB87F2-3BE0-433A-AD90-24CE82FBF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7191" y="-17416"/>
            <a:ext cx="11734809" cy="6892831"/>
          </a:xfrm>
          <a:prstGeom prst="rect">
            <a:avLst/>
          </a:prstGeom>
          <a:gradFill>
            <a:gsLst>
              <a:gs pos="22000">
                <a:schemeClr val="accent2">
                  <a:alpha val="43000"/>
                </a:schemeClr>
              </a:gs>
              <a:gs pos="99000">
                <a:schemeClr val="accent5">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19" name="Oval 18">
            <a:extLst>
              <a:ext uri="{FF2B5EF4-FFF2-40B4-BE49-F238E27FC236}">
                <a16:creationId xmlns:a16="http://schemas.microsoft.com/office/drawing/2014/main" id="{366B6A15-54B2-4DFA-B2EF-ED937D8CC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417086">
            <a:off x="5496703" y="1105097"/>
            <a:ext cx="5005754" cy="5005754"/>
          </a:xfrm>
          <a:prstGeom prst="ellipse">
            <a:avLst/>
          </a:prstGeom>
          <a:gradFill>
            <a:gsLst>
              <a:gs pos="31000">
                <a:schemeClr val="accent6">
                  <a:lumMod val="75000"/>
                  <a:alpha val="0"/>
                </a:schemeClr>
              </a:gs>
              <a:gs pos="85000">
                <a:schemeClr val="accent6">
                  <a:alpha val="37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a:ea typeface="+mn-ea"/>
              <a:cs typeface="+mn-cs"/>
            </a:endParaRPr>
          </a:p>
        </p:txBody>
      </p:sp>
      <p:sp>
        <p:nvSpPr>
          <p:cNvPr id="21" name="Rectangle 20">
            <a:extLst>
              <a:ext uri="{FF2B5EF4-FFF2-40B4-BE49-F238E27FC236}">
                <a16:creationId xmlns:a16="http://schemas.microsoft.com/office/drawing/2014/main" id="{A60DA6D8-1AE1-42F8-808F-E247404A4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935529" y="-1495746"/>
            <a:ext cx="4739543" cy="7696200"/>
          </a:xfrm>
          <a:prstGeom prst="rect">
            <a:avLst/>
          </a:prstGeom>
          <a:gradFill>
            <a:gsLst>
              <a:gs pos="52000">
                <a:schemeClr val="accent5">
                  <a:lumMod val="60000"/>
                  <a:lumOff val="40000"/>
                  <a:alpha val="0"/>
                </a:schemeClr>
              </a:gs>
              <a:gs pos="99000">
                <a:schemeClr val="accent6">
                  <a:alpha val="25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2" name="Title 1">
            <a:extLst>
              <a:ext uri="{FF2B5EF4-FFF2-40B4-BE49-F238E27FC236}">
                <a16:creationId xmlns:a16="http://schemas.microsoft.com/office/drawing/2014/main" id="{BFFC5513-74B2-E041-B34E-BDF47C70F088}"/>
              </a:ext>
            </a:extLst>
          </p:cNvPr>
          <p:cNvSpPr>
            <a:spLocks noGrp="1"/>
          </p:cNvSpPr>
          <p:nvPr>
            <p:ph type="title"/>
          </p:nvPr>
        </p:nvSpPr>
        <p:spPr>
          <a:xfrm>
            <a:off x="-2901094" y="215647"/>
            <a:ext cx="6692881" cy="3347559"/>
          </a:xfrm>
        </p:spPr>
        <p:txBody>
          <a:bodyPr vert="horz" lIns="0" tIns="0" rIns="0" bIns="0" rtlCol="0" anchor="b">
            <a:normAutofit/>
          </a:bodyPr>
          <a:lstStyle/>
          <a:p>
            <a:pPr algn="r"/>
            <a:r>
              <a:rPr lang="en-US" altLang="zh-CN" sz="4000" spc="750" dirty="0">
                <a:solidFill>
                  <a:schemeClr val="bg1"/>
                </a:solidFill>
              </a:rPr>
              <a:t>Latent </a:t>
            </a:r>
            <a:br>
              <a:rPr lang="en-US" altLang="zh-CN" sz="4000" spc="750" dirty="0">
                <a:solidFill>
                  <a:schemeClr val="bg1"/>
                </a:solidFill>
              </a:rPr>
            </a:br>
            <a:r>
              <a:rPr lang="en-US" altLang="zh-CN" sz="4000" spc="750" dirty="0">
                <a:solidFill>
                  <a:schemeClr val="bg1"/>
                </a:solidFill>
              </a:rPr>
              <a:t>Class </a:t>
            </a:r>
            <a:br>
              <a:rPr lang="en-US" altLang="zh-CN" sz="4000" spc="750" dirty="0">
                <a:solidFill>
                  <a:schemeClr val="bg1"/>
                </a:solidFill>
              </a:rPr>
            </a:br>
            <a:r>
              <a:rPr lang="en-US" altLang="zh-CN" sz="4000" spc="750" dirty="0">
                <a:solidFill>
                  <a:schemeClr val="bg1"/>
                </a:solidFill>
              </a:rPr>
              <a:t>Analysis </a:t>
            </a:r>
            <a:br>
              <a:rPr lang="en-US" altLang="zh-CN" sz="4000" spc="750" dirty="0">
                <a:solidFill>
                  <a:schemeClr val="bg1"/>
                </a:solidFill>
              </a:rPr>
            </a:br>
            <a:r>
              <a:rPr lang="en-US" altLang="zh-CN" sz="4000" spc="750" dirty="0">
                <a:solidFill>
                  <a:schemeClr val="bg1"/>
                </a:solidFill>
              </a:rPr>
              <a:t>Model </a:t>
            </a:r>
            <a:br>
              <a:rPr lang="en-US" altLang="zh-CN" sz="4000" spc="750" dirty="0">
                <a:solidFill>
                  <a:schemeClr val="bg1"/>
                </a:solidFill>
              </a:rPr>
            </a:br>
            <a:endParaRPr lang="en-US" sz="4000" spc="750" dirty="0">
              <a:solidFill>
                <a:schemeClr val="bg1"/>
              </a:solidFill>
            </a:endParaRPr>
          </a:p>
        </p:txBody>
      </p:sp>
      <p:sp>
        <p:nvSpPr>
          <p:cNvPr id="22" name="Oval 3">
            <a:extLst>
              <a:ext uri="{FF2B5EF4-FFF2-40B4-BE49-F238E27FC236}">
                <a16:creationId xmlns:a16="http://schemas.microsoft.com/office/drawing/2014/main" id="{B1257328-8656-3949-A325-C0C8651A9EE3}"/>
              </a:ext>
            </a:extLst>
          </p:cNvPr>
          <p:cNvSpPr>
            <a:spLocks noChangeArrowheads="1"/>
          </p:cNvSpPr>
          <p:nvPr/>
        </p:nvSpPr>
        <p:spPr bwMode="auto">
          <a:xfrm>
            <a:off x="4906406" y="2570391"/>
            <a:ext cx="1676400" cy="1676400"/>
          </a:xfrm>
          <a:prstGeom prst="ellipse">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9050">
            <a:solidFill>
              <a:schemeClr val="tx1"/>
            </a:solidFill>
            <a:round/>
            <a:headEnd/>
            <a:tailEnd/>
          </a:ln>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srgbClr val="000000"/>
                </a:solidFill>
                <a:effectLst/>
                <a:uLnTx/>
                <a:uFillTx/>
                <a:latin typeface="Gill Sans Nova"/>
                <a:ea typeface="宋体" panose="02010600030101010101" pitchFamily="2" charset="-122"/>
                <a:cs typeface="+mn-cs"/>
              </a:rPr>
              <a:t>“C”</a:t>
            </a:r>
          </a:p>
        </p:txBody>
      </p:sp>
      <p:cxnSp>
        <p:nvCxnSpPr>
          <p:cNvPr id="23" name="AutoShape 8">
            <a:extLst>
              <a:ext uri="{FF2B5EF4-FFF2-40B4-BE49-F238E27FC236}">
                <a16:creationId xmlns:a16="http://schemas.microsoft.com/office/drawing/2014/main" id="{41D9842C-38C4-854B-B565-09C0D1C2DD0B}"/>
              </a:ext>
            </a:extLst>
          </p:cNvPr>
          <p:cNvCxnSpPr>
            <a:cxnSpLocks noChangeShapeType="1"/>
            <a:stCxn id="22" idx="6"/>
            <a:endCxn id="24" idx="1"/>
          </p:cNvCxnSpPr>
          <p:nvPr/>
        </p:nvCxnSpPr>
        <p:spPr bwMode="auto">
          <a:xfrm flipV="1">
            <a:off x="6582806" y="1676552"/>
            <a:ext cx="2624669" cy="1732039"/>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4" name="Rectangle 23">
            <a:extLst>
              <a:ext uri="{FF2B5EF4-FFF2-40B4-BE49-F238E27FC236}">
                <a16:creationId xmlns:a16="http://schemas.microsoft.com/office/drawing/2014/main" id="{87749FC2-B7AC-4D41-B25B-28B5E6D98B7F}"/>
              </a:ext>
            </a:extLst>
          </p:cNvPr>
          <p:cNvSpPr/>
          <p:nvPr/>
        </p:nvSpPr>
        <p:spPr>
          <a:xfrm>
            <a:off x="9207475" y="1219352"/>
            <a:ext cx="1447800" cy="914400"/>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ill Sans Nova"/>
                <a:ea typeface="+mn-ea"/>
                <a:cs typeface="+mn-cs"/>
              </a:rPr>
              <a:t>I</a:t>
            </a:r>
            <a:r>
              <a:rPr kumimoji="0" lang="en-US" sz="2400" b="0" i="0" u="none" strike="noStrike" kern="1200" cap="none" spc="0" normalizeH="0" baseline="-25000" noProof="0" dirty="0">
                <a:ln>
                  <a:noFill/>
                </a:ln>
                <a:solidFill>
                  <a:srgbClr val="000000"/>
                </a:solidFill>
                <a:effectLst/>
                <a:uLnTx/>
                <a:uFillTx/>
                <a:latin typeface="Gill Sans Nova"/>
                <a:ea typeface="+mn-ea"/>
                <a:cs typeface="+mn-cs"/>
              </a:rPr>
              <a:t>1</a:t>
            </a:r>
          </a:p>
        </p:txBody>
      </p:sp>
      <p:sp>
        <p:nvSpPr>
          <p:cNvPr id="25" name="Rectangle 24">
            <a:extLst>
              <a:ext uri="{FF2B5EF4-FFF2-40B4-BE49-F238E27FC236}">
                <a16:creationId xmlns:a16="http://schemas.microsoft.com/office/drawing/2014/main" id="{99DF3DAC-17DD-7B4B-A437-62A5B5BAFC60}"/>
              </a:ext>
            </a:extLst>
          </p:cNvPr>
          <p:cNvSpPr/>
          <p:nvPr/>
        </p:nvSpPr>
        <p:spPr>
          <a:xfrm>
            <a:off x="9212555" y="2251924"/>
            <a:ext cx="1447800" cy="914400"/>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ill Sans Nova"/>
                <a:ea typeface="+mn-ea"/>
                <a:cs typeface="+mn-cs"/>
              </a:rPr>
              <a:t>I</a:t>
            </a:r>
            <a:r>
              <a:rPr kumimoji="0" lang="en-US" sz="2400" b="0" i="0" u="none" strike="noStrike" kern="1200" cap="none" spc="0" normalizeH="0" baseline="-25000" noProof="0" dirty="0">
                <a:ln>
                  <a:noFill/>
                </a:ln>
                <a:solidFill>
                  <a:srgbClr val="000000"/>
                </a:solidFill>
                <a:effectLst/>
                <a:uLnTx/>
                <a:uFillTx/>
                <a:latin typeface="Gill Sans Nova"/>
                <a:ea typeface="+mn-ea"/>
                <a:cs typeface="+mn-cs"/>
              </a:rPr>
              <a:t>2</a:t>
            </a:r>
          </a:p>
        </p:txBody>
      </p:sp>
      <p:sp>
        <p:nvSpPr>
          <p:cNvPr id="26" name="Rectangle 25">
            <a:extLst>
              <a:ext uri="{FF2B5EF4-FFF2-40B4-BE49-F238E27FC236}">
                <a16:creationId xmlns:a16="http://schemas.microsoft.com/office/drawing/2014/main" id="{D1299D35-51CB-944A-A122-F9B45C389266}"/>
              </a:ext>
            </a:extLst>
          </p:cNvPr>
          <p:cNvSpPr/>
          <p:nvPr/>
        </p:nvSpPr>
        <p:spPr>
          <a:xfrm>
            <a:off x="9236262" y="3291390"/>
            <a:ext cx="1447800" cy="914400"/>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ill Sans Nova"/>
                <a:ea typeface="+mn-ea"/>
                <a:cs typeface="+mn-cs"/>
              </a:rPr>
              <a:t>I</a:t>
            </a:r>
            <a:r>
              <a:rPr kumimoji="0" lang="en-US" sz="2400" b="0" i="0" u="none" strike="noStrike" kern="1200" cap="none" spc="0" normalizeH="0" baseline="-25000" noProof="0" dirty="0">
                <a:ln>
                  <a:noFill/>
                </a:ln>
                <a:solidFill>
                  <a:srgbClr val="000000"/>
                </a:solidFill>
                <a:effectLst/>
                <a:uLnTx/>
                <a:uFillTx/>
                <a:latin typeface="Gill Sans Nova"/>
                <a:ea typeface="+mn-ea"/>
                <a:cs typeface="+mn-cs"/>
              </a:rPr>
              <a:t>3</a:t>
            </a:r>
          </a:p>
        </p:txBody>
      </p:sp>
      <p:sp>
        <p:nvSpPr>
          <p:cNvPr id="27" name="Rectangle 26">
            <a:extLst>
              <a:ext uri="{FF2B5EF4-FFF2-40B4-BE49-F238E27FC236}">
                <a16:creationId xmlns:a16="http://schemas.microsoft.com/office/drawing/2014/main" id="{E9023D50-1731-564C-A735-6BD24E066DC4}"/>
              </a:ext>
            </a:extLst>
          </p:cNvPr>
          <p:cNvSpPr/>
          <p:nvPr/>
        </p:nvSpPr>
        <p:spPr>
          <a:xfrm>
            <a:off x="9212555" y="4330856"/>
            <a:ext cx="1447800" cy="914400"/>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ill Sans Nova"/>
                <a:ea typeface="+mn-ea"/>
                <a:cs typeface="+mn-cs"/>
              </a:rPr>
              <a:t>I</a:t>
            </a:r>
            <a:r>
              <a:rPr kumimoji="0" lang="en-US" sz="2400" b="0" i="0" u="none" strike="noStrike" kern="1200" cap="none" spc="0" normalizeH="0" baseline="-25000" noProof="0" dirty="0">
                <a:ln>
                  <a:noFill/>
                </a:ln>
                <a:solidFill>
                  <a:srgbClr val="000000"/>
                </a:solidFill>
                <a:effectLst/>
                <a:uLnTx/>
                <a:uFillTx/>
                <a:latin typeface="Gill Sans Nova"/>
                <a:ea typeface="+mn-ea"/>
                <a:cs typeface="+mn-cs"/>
              </a:rPr>
              <a:t>4</a:t>
            </a:r>
          </a:p>
        </p:txBody>
      </p:sp>
      <p:sp>
        <p:nvSpPr>
          <p:cNvPr id="28" name="Rectangle 27">
            <a:extLst>
              <a:ext uri="{FF2B5EF4-FFF2-40B4-BE49-F238E27FC236}">
                <a16:creationId xmlns:a16="http://schemas.microsoft.com/office/drawing/2014/main" id="{71F32608-AA2D-8D4B-BF93-2EC9F9D5A330}"/>
              </a:ext>
            </a:extLst>
          </p:cNvPr>
          <p:cNvSpPr/>
          <p:nvPr/>
        </p:nvSpPr>
        <p:spPr>
          <a:xfrm>
            <a:off x="9207475" y="5383869"/>
            <a:ext cx="1447800" cy="914400"/>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Gill Sans Nova"/>
                <a:ea typeface="+mn-ea"/>
                <a:cs typeface="+mn-cs"/>
              </a:rPr>
              <a:t>I</a:t>
            </a:r>
            <a:r>
              <a:rPr kumimoji="0" lang="en-US" sz="2400" b="0" i="0" u="none" strike="noStrike" kern="1200" cap="none" spc="0" normalizeH="0" baseline="-25000" noProof="0" dirty="0" err="1">
                <a:ln>
                  <a:noFill/>
                </a:ln>
                <a:solidFill>
                  <a:srgbClr val="000000"/>
                </a:solidFill>
                <a:effectLst/>
                <a:uLnTx/>
                <a:uFillTx/>
                <a:latin typeface="Gill Sans Nova"/>
                <a:ea typeface="+mn-ea"/>
                <a:cs typeface="+mn-cs"/>
              </a:rPr>
              <a:t>k</a:t>
            </a:r>
            <a:endParaRPr kumimoji="0" lang="en-US" sz="2400" b="0" i="0" u="none" strike="noStrike" kern="1200" cap="none" spc="0" normalizeH="0" baseline="-25000" noProof="0" dirty="0">
              <a:ln>
                <a:noFill/>
              </a:ln>
              <a:solidFill>
                <a:srgbClr val="000000"/>
              </a:solidFill>
              <a:effectLst/>
              <a:uLnTx/>
              <a:uFillTx/>
              <a:latin typeface="Gill Sans Nova"/>
              <a:ea typeface="+mn-ea"/>
              <a:cs typeface="+mn-cs"/>
            </a:endParaRPr>
          </a:p>
        </p:txBody>
      </p:sp>
      <p:cxnSp>
        <p:nvCxnSpPr>
          <p:cNvPr id="29" name="AutoShape 8">
            <a:extLst>
              <a:ext uri="{FF2B5EF4-FFF2-40B4-BE49-F238E27FC236}">
                <a16:creationId xmlns:a16="http://schemas.microsoft.com/office/drawing/2014/main" id="{4B6D7BF7-5407-554B-B84B-DAA936AD60A3}"/>
              </a:ext>
            </a:extLst>
          </p:cNvPr>
          <p:cNvCxnSpPr>
            <a:cxnSpLocks noChangeShapeType="1"/>
            <a:stCxn id="22" idx="6"/>
            <a:endCxn id="25" idx="1"/>
          </p:cNvCxnSpPr>
          <p:nvPr/>
        </p:nvCxnSpPr>
        <p:spPr bwMode="auto">
          <a:xfrm flipV="1">
            <a:off x="6582806" y="2709124"/>
            <a:ext cx="2629749" cy="699467"/>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0" name="AutoShape 8">
            <a:extLst>
              <a:ext uri="{FF2B5EF4-FFF2-40B4-BE49-F238E27FC236}">
                <a16:creationId xmlns:a16="http://schemas.microsoft.com/office/drawing/2014/main" id="{D9BA95DF-873A-BE49-8935-5C4B92997F4E}"/>
              </a:ext>
            </a:extLst>
          </p:cNvPr>
          <p:cNvCxnSpPr>
            <a:cxnSpLocks noChangeShapeType="1"/>
            <a:stCxn id="22" idx="6"/>
            <a:endCxn id="26" idx="1"/>
          </p:cNvCxnSpPr>
          <p:nvPr/>
        </p:nvCxnSpPr>
        <p:spPr bwMode="auto">
          <a:xfrm>
            <a:off x="6582806" y="3408591"/>
            <a:ext cx="2653456" cy="339999"/>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1" name="AutoShape 8">
            <a:extLst>
              <a:ext uri="{FF2B5EF4-FFF2-40B4-BE49-F238E27FC236}">
                <a16:creationId xmlns:a16="http://schemas.microsoft.com/office/drawing/2014/main" id="{1BEC90B7-38A9-B749-8751-EB233FCD0F93}"/>
              </a:ext>
            </a:extLst>
          </p:cNvPr>
          <p:cNvCxnSpPr>
            <a:cxnSpLocks noChangeShapeType="1"/>
            <a:stCxn id="22" idx="6"/>
            <a:endCxn id="27" idx="1"/>
          </p:cNvCxnSpPr>
          <p:nvPr/>
        </p:nvCxnSpPr>
        <p:spPr bwMode="auto">
          <a:xfrm>
            <a:off x="6582806" y="3408591"/>
            <a:ext cx="2629749" cy="1379465"/>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2" name="AutoShape 8">
            <a:extLst>
              <a:ext uri="{FF2B5EF4-FFF2-40B4-BE49-F238E27FC236}">
                <a16:creationId xmlns:a16="http://schemas.microsoft.com/office/drawing/2014/main" id="{34C58C8D-E327-4E44-B069-9D3BA8B70AEF}"/>
              </a:ext>
            </a:extLst>
          </p:cNvPr>
          <p:cNvCxnSpPr>
            <a:cxnSpLocks noChangeShapeType="1"/>
            <a:stCxn id="22" idx="6"/>
            <a:endCxn id="28" idx="1"/>
          </p:cNvCxnSpPr>
          <p:nvPr/>
        </p:nvCxnSpPr>
        <p:spPr bwMode="auto">
          <a:xfrm>
            <a:off x="6582806" y="3408591"/>
            <a:ext cx="2624669" cy="2432478"/>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781796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11" name="Rectangle 10">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useBgFill="1">
        <p:nvSpPr>
          <p:cNvPr id="13" name="Rectangle 12">
            <a:extLst>
              <a:ext uri="{FF2B5EF4-FFF2-40B4-BE49-F238E27FC236}">
                <a16:creationId xmlns:a16="http://schemas.microsoft.com/office/drawing/2014/main" id="{1DBC8414-BE7E-4B6C-A114-B2C3795C8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15" name="Rectangle 14">
            <a:extLst>
              <a:ext uri="{FF2B5EF4-FFF2-40B4-BE49-F238E27FC236}">
                <a16:creationId xmlns:a16="http://schemas.microsoft.com/office/drawing/2014/main" id="{0EC398C5-5C2E-4038-9DB3-DE2B5A9BE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17" name="Rectangle 16">
            <a:extLst>
              <a:ext uri="{FF2B5EF4-FFF2-40B4-BE49-F238E27FC236}">
                <a16:creationId xmlns:a16="http://schemas.microsoft.com/office/drawing/2014/main" id="{A2F10B26-073B-4B10-8AAA-161242DD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53806" y="1153804"/>
            <a:ext cx="6346209" cy="4038601"/>
          </a:xfrm>
          <a:prstGeom prst="rect">
            <a:avLst/>
          </a:prstGeom>
          <a:gradFill>
            <a:gsLst>
              <a:gs pos="0">
                <a:schemeClr val="accent5">
                  <a:lumMod val="60000"/>
                  <a:lumOff val="40000"/>
                  <a:alpha val="0"/>
                </a:schemeClr>
              </a:gs>
              <a:gs pos="99000">
                <a:schemeClr val="accent2">
                  <a:alpha val="92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19" name="Rectangle 18">
            <a:extLst>
              <a:ext uri="{FF2B5EF4-FFF2-40B4-BE49-F238E27FC236}">
                <a16:creationId xmlns:a16="http://schemas.microsoft.com/office/drawing/2014/main" id="{610DBBC7-698F-4A54-B1CB-A99F9CC35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59574" y="3578975"/>
            <a:ext cx="2502407" cy="4055644"/>
          </a:xfrm>
          <a:prstGeom prst="rect">
            <a:avLst/>
          </a:prstGeom>
          <a:gradFill>
            <a:gsLst>
              <a:gs pos="2000">
                <a:schemeClr val="accent5">
                  <a:alpha val="28000"/>
                </a:schemeClr>
              </a:gs>
              <a:gs pos="100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21" name="Freeform: Shape 20">
            <a:extLst>
              <a:ext uri="{FF2B5EF4-FFF2-40B4-BE49-F238E27FC236}">
                <a16:creationId xmlns:a16="http://schemas.microsoft.com/office/drawing/2014/main" id="{DE6E822A-8BCF-432C-83E6-BBE821476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13000">
                <a:schemeClr val="accent4">
                  <a:lumMod val="20000"/>
                  <a:lumOff val="80000"/>
                  <a:alpha val="200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a:ea typeface="+mn-ea"/>
              <a:cs typeface="+mn-cs"/>
            </a:endParaRPr>
          </a:p>
        </p:txBody>
      </p:sp>
      <p:sp>
        <p:nvSpPr>
          <p:cNvPr id="2" name="Title 1">
            <a:extLst>
              <a:ext uri="{FF2B5EF4-FFF2-40B4-BE49-F238E27FC236}">
                <a16:creationId xmlns:a16="http://schemas.microsoft.com/office/drawing/2014/main" id="{C10D3A5D-A1DC-584B-9258-DA872CC962BA}"/>
              </a:ext>
            </a:extLst>
          </p:cNvPr>
          <p:cNvSpPr>
            <a:spLocks noGrp="1"/>
          </p:cNvSpPr>
          <p:nvPr>
            <p:ph type="title"/>
          </p:nvPr>
        </p:nvSpPr>
        <p:spPr>
          <a:xfrm>
            <a:off x="83167" y="710049"/>
            <a:ext cx="3710856" cy="3406187"/>
          </a:xfrm>
        </p:spPr>
        <p:txBody>
          <a:bodyPr vert="horz" lIns="0" tIns="0" rIns="0" bIns="0" rtlCol="0" anchor="b">
            <a:normAutofit/>
          </a:bodyPr>
          <a:lstStyle/>
          <a:p>
            <a:pPr algn="r">
              <a:lnSpc>
                <a:spcPct val="90000"/>
              </a:lnSpc>
            </a:pPr>
            <a:r>
              <a:rPr lang="en-US" altLang="zh-CN" sz="2800" spc="750" dirty="0">
                <a:solidFill>
                  <a:schemeClr val="bg1"/>
                </a:solidFill>
              </a:rPr>
              <a:t>Latent Class Multiple Group Model: </a:t>
            </a:r>
            <a:r>
              <a:rPr lang="en-US" altLang="zh-CN" sz="2800" spc="750" dirty="0" err="1">
                <a:solidFill>
                  <a:schemeClr val="bg1"/>
                </a:solidFill>
              </a:rPr>
              <a:t>Knownclass</a:t>
            </a:r>
            <a:r>
              <a:rPr lang="en-US" altLang="zh-CN" sz="2800" spc="750" dirty="0">
                <a:solidFill>
                  <a:schemeClr val="bg1"/>
                </a:solidFill>
              </a:rPr>
              <a:t> </a:t>
            </a:r>
            <a:br>
              <a:rPr lang="en-US" altLang="zh-CN" sz="2800" spc="750" dirty="0">
                <a:solidFill>
                  <a:schemeClr val="bg1"/>
                </a:solidFill>
              </a:rPr>
            </a:br>
            <a:endParaRPr lang="en-US" sz="2800" spc="750" dirty="0">
              <a:solidFill>
                <a:schemeClr val="bg1"/>
              </a:solidFill>
            </a:endParaRPr>
          </a:p>
        </p:txBody>
      </p:sp>
      <p:sp>
        <p:nvSpPr>
          <p:cNvPr id="12" name="Oval 3">
            <a:extLst>
              <a:ext uri="{FF2B5EF4-FFF2-40B4-BE49-F238E27FC236}">
                <a16:creationId xmlns:a16="http://schemas.microsoft.com/office/drawing/2014/main" id="{F60CF320-068B-CD49-848E-50F3F4407F73}"/>
              </a:ext>
            </a:extLst>
          </p:cNvPr>
          <p:cNvSpPr>
            <a:spLocks noChangeArrowheads="1"/>
          </p:cNvSpPr>
          <p:nvPr/>
        </p:nvSpPr>
        <p:spPr bwMode="auto">
          <a:xfrm>
            <a:off x="8178065" y="4093029"/>
            <a:ext cx="1676400" cy="1676400"/>
          </a:xfrm>
          <a:prstGeom prst="ellipse">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9050">
            <a:solidFill>
              <a:schemeClr val="tx1"/>
            </a:solidFill>
            <a:round/>
            <a:headEnd/>
            <a:tailEnd/>
          </a:ln>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srgbClr val="000000"/>
                </a:solidFill>
                <a:effectLst/>
                <a:uLnTx/>
                <a:uFillTx/>
                <a:latin typeface="Gill Sans Nova"/>
                <a:ea typeface="宋体" panose="02010600030101010101" pitchFamily="2" charset="-122"/>
                <a:cs typeface="+mn-cs"/>
              </a:rPr>
              <a:t>“C”</a:t>
            </a:r>
          </a:p>
        </p:txBody>
      </p:sp>
      <p:cxnSp>
        <p:nvCxnSpPr>
          <p:cNvPr id="14" name="AutoShape 8">
            <a:extLst>
              <a:ext uri="{FF2B5EF4-FFF2-40B4-BE49-F238E27FC236}">
                <a16:creationId xmlns:a16="http://schemas.microsoft.com/office/drawing/2014/main" id="{08D5EBD0-6A80-0F49-962E-1B1C4A0AB5F4}"/>
              </a:ext>
            </a:extLst>
          </p:cNvPr>
          <p:cNvCxnSpPr>
            <a:cxnSpLocks noChangeShapeType="1"/>
            <a:stCxn id="12" idx="0"/>
            <a:endCxn id="16" idx="2"/>
          </p:cNvCxnSpPr>
          <p:nvPr/>
        </p:nvCxnSpPr>
        <p:spPr bwMode="auto">
          <a:xfrm flipH="1" flipV="1">
            <a:off x="6311165" y="2165030"/>
            <a:ext cx="2705100" cy="1927999"/>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6" name="Rectangle 15">
            <a:extLst>
              <a:ext uri="{FF2B5EF4-FFF2-40B4-BE49-F238E27FC236}">
                <a16:creationId xmlns:a16="http://schemas.microsoft.com/office/drawing/2014/main" id="{3BA35FEF-D2BA-8945-A8E6-1ECE2C1F2536}"/>
              </a:ext>
            </a:extLst>
          </p:cNvPr>
          <p:cNvSpPr/>
          <p:nvPr/>
        </p:nvSpPr>
        <p:spPr>
          <a:xfrm>
            <a:off x="5587265" y="1230438"/>
            <a:ext cx="1447800" cy="934592"/>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ill Sans Nova"/>
                <a:ea typeface="+mn-ea"/>
                <a:cs typeface="+mn-cs"/>
              </a:rPr>
              <a:t>I</a:t>
            </a:r>
            <a:r>
              <a:rPr kumimoji="0" lang="en-US" sz="2400" b="0" i="0" u="none" strike="noStrike" kern="1200" cap="none" spc="0" normalizeH="0" baseline="-25000" noProof="0" dirty="0">
                <a:ln>
                  <a:noFill/>
                </a:ln>
                <a:solidFill>
                  <a:srgbClr val="000000"/>
                </a:solidFill>
                <a:effectLst/>
                <a:uLnTx/>
                <a:uFillTx/>
                <a:latin typeface="Gill Sans Nova"/>
                <a:ea typeface="+mn-ea"/>
                <a:cs typeface="+mn-cs"/>
              </a:rPr>
              <a:t>1</a:t>
            </a:r>
            <a:endParaRPr kumimoji="0" lang="en-US" sz="2000" b="0" i="0" u="none" strike="noStrike" kern="1200" cap="none" spc="0" normalizeH="0" baseline="-25000" noProof="0" dirty="0">
              <a:ln>
                <a:noFill/>
              </a:ln>
              <a:solidFill>
                <a:srgbClr val="000000"/>
              </a:solidFill>
              <a:effectLst/>
              <a:uLnTx/>
              <a:uFillTx/>
              <a:latin typeface="Gill Sans Nova"/>
              <a:ea typeface="+mn-ea"/>
              <a:cs typeface="+mn-cs"/>
            </a:endParaRPr>
          </a:p>
        </p:txBody>
      </p:sp>
      <p:sp>
        <p:nvSpPr>
          <p:cNvPr id="18" name="Rectangle 17">
            <a:extLst>
              <a:ext uri="{FF2B5EF4-FFF2-40B4-BE49-F238E27FC236}">
                <a16:creationId xmlns:a16="http://schemas.microsoft.com/office/drawing/2014/main" id="{9028CF71-D775-1347-94BD-6527C596B996}"/>
              </a:ext>
            </a:extLst>
          </p:cNvPr>
          <p:cNvSpPr/>
          <p:nvPr/>
        </p:nvSpPr>
        <p:spPr>
          <a:xfrm>
            <a:off x="7117193" y="1250630"/>
            <a:ext cx="1447800" cy="914400"/>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ill Sans Nova"/>
                <a:ea typeface="+mn-ea"/>
                <a:cs typeface="+mn-cs"/>
              </a:rPr>
              <a:t>I</a:t>
            </a:r>
            <a:r>
              <a:rPr kumimoji="0" lang="en-US" sz="2400" b="0" i="0" u="none" strike="noStrike" kern="1200" cap="none" spc="0" normalizeH="0" baseline="-25000" noProof="0" dirty="0">
                <a:ln>
                  <a:noFill/>
                </a:ln>
                <a:solidFill>
                  <a:srgbClr val="000000"/>
                </a:solidFill>
                <a:effectLst/>
                <a:uLnTx/>
                <a:uFillTx/>
                <a:latin typeface="Gill Sans Nova"/>
                <a:ea typeface="+mn-ea"/>
                <a:cs typeface="+mn-cs"/>
              </a:rPr>
              <a:t>2</a:t>
            </a:r>
          </a:p>
        </p:txBody>
      </p:sp>
      <p:sp>
        <p:nvSpPr>
          <p:cNvPr id="20" name="Rectangle 19">
            <a:extLst>
              <a:ext uri="{FF2B5EF4-FFF2-40B4-BE49-F238E27FC236}">
                <a16:creationId xmlns:a16="http://schemas.microsoft.com/office/drawing/2014/main" id="{6B2CC593-56C8-6942-86A7-5C4953FB4FD6}"/>
              </a:ext>
            </a:extLst>
          </p:cNvPr>
          <p:cNvSpPr/>
          <p:nvPr/>
        </p:nvSpPr>
        <p:spPr>
          <a:xfrm>
            <a:off x="8740253" y="1238777"/>
            <a:ext cx="1447800" cy="914400"/>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ill Sans Nova"/>
                <a:ea typeface="+mn-ea"/>
                <a:cs typeface="+mn-cs"/>
              </a:rPr>
              <a:t>I</a:t>
            </a:r>
            <a:r>
              <a:rPr kumimoji="0" lang="en-US" sz="2400" b="0" i="0" u="none" strike="noStrike" kern="1200" cap="none" spc="0" normalizeH="0" baseline="-25000" noProof="0" dirty="0">
                <a:ln>
                  <a:noFill/>
                </a:ln>
                <a:solidFill>
                  <a:srgbClr val="000000"/>
                </a:solidFill>
                <a:effectLst/>
                <a:uLnTx/>
                <a:uFillTx/>
                <a:latin typeface="Gill Sans Nova"/>
                <a:ea typeface="+mn-ea"/>
                <a:cs typeface="+mn-cs"/>
              </a:rPr>
              <a:t>3</a:t>
            </a:r>
          </a:p>
        </p:txBody>
      </p:sp>
      <p:sp>
        <p:nvSpPr>
          <p:cNvPr id="22" name="Rectangle 21">
            <a:extLst>
              <a:ext uri="{FF2B5EF4-FFF2-40B4-BE49-F238E27FC236}">
                <a16:creationId xmlns:a16="http://schemas.microsoft.com/office/drawing/2014/main" id="{5CF14F9F-52B0-E847-972F-9E4BEEE54A9E}"/>
              </a:ext>
            </a:extLst>
          </p:cNvPr>
          <p:cNvSpPr/>
          <p:nvPr/>
        </p:nvSpPr>
        <p:spPr>
          <a:xfrm>
            <a:off x="10357388" y="1250630"/>
            <a:ext cx="1447800" cy="914400"/>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ill Sans Nova"/>
                <a:ea typeface="+mn-ea"/>
                <a:cs typeface="+mn-cs"/>
              </a:rPr>
              <a:t>I</a:t>
            </a:r>
            <a:r>
              <a:rPr kumimoji="0" lang="en-US" sz="2400" b="0" i="0" u="none" strike="noStrike" kern="1200" cap="none" spc="0" normalizeH="0" baseline="-25000" noProof="0" dirty="0">
                <a:ln>
                  <a:noFill/>
                </a:ln>
                <a:solidFill>
                  <a:srgbClr val="000000"/>
                </a:solidFill>
                <a:effectLst/>
                <a:uLnTx/>
                <a:uFillTx/>
                <a:latin typeface="Gill Sans Nova"/>
                <a:ea typeface="+mn-ea"/>
                <a:cs typeface="+mn-cs"/>
              </a:rPr>
              <a:t>4</a:t>
            </a:r>
          </a:p>
        </p:txBody>
      </p:sp>
      <p:cxnSp>
        <p:nvCxnSpPr>
          <p:cNvPr id="23" name="AutoShape 8">
            <a:extLst>
              <a:ext uri="{FF2B5EF4-FFF2-40B4-BE49-F238E27FC236}">
                <a16:creationId xmlns:a16="http://schemas.microsoft.com/office/drawing/2014/main" id="{23FC3875-0B8D-C64B-9D4A-AB234BB0F752}"/>
              </a:ext>
            </a:extLst>
          </p:cNvPr>
          <p:cNvCxnSpPr>
            <a:cxnSpLocks noChangeShapeType="1"/>
            <a:stCxn id="12" idx="0"/>
            <a:endCxn id="18" idx="2"/>
          </p:cNvCxnSpPr>
          <p:nvPr/>
        </p:nvCxnSpPr>
        <p:spPr bwMode="auto">
          <a:xfrm flipH="1" flipV="1">
            <a:off x="7841093" y="2165030"/>
            <a:ext cx="1175172" cy="1927999"/>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4" name="AutoShape 8">
            <a:extLst>
              <a:ext uri="{FF2B5EF4-FFF2-40B4-BE49-F238E27FC236}">
                <a16:creationId xmlns:a16="http://schemas.microsoft.com/office/drawing/2014/main" id="{EEEA0F8D-1F33-C848-A6D1-AB3FDD37988E}"/>
              </a:ext>
            </a:extLst>
          </p:cNvPr>
          <p:cNvCxnSpPr>
            <a:cxnSpLocks noChangeShapeType="1"/>
            <a:stCxn id="12" idx="0"/>
            <a:endCxn id="20" idx="2"/>
          </p:cNvCxnSpPr>
          <p:nvPr/>
        </p:nvCxnSpPr>
        <p:spPr bwMode="auto">
          <a:xfrm flipV="1">
            <a:off x="9016265" y="2153177"/>
            <a:ext cx="447888" cy="1939852"/>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5" name="AutoShape 8">
            <a:extLst>
              <a:ext uri="{FF2B5EF4-FFF2-40B4-BE49-F238E27FC236}">
                <a16:creationId xmlns:a16="http://schemas.microsoft.com/office/drawing/2014/main" id="{606385FB-6BD3-854B-8E5E-00FB8AE77D87}"/>
              </a:ext>
            </a:extLst>
          </p:cNvPr>
          <p:cNvCxnSpPr>
            <a:cxnSpLocks noChangeShapeType="1"/>
            <a:stCxn id="12" idx="0"/>
            <a:endCxn id="22" idx="2"/>
          </p:cNvCxnSpPr>
          <p:nvPr/>
        </p:nvCxnSpPr>
        <p:spPr bwMode="auto">
          <a:xfrm flipV="1">
            <a:off x="9016265" y="2165030"/>
            <a:ext cx="2065023" cy="1927999"/>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6" name="Straight Arrow Connector 25">
            <a:extLst>
              <a:ext uri="{FF2B5EF4-FFF2-40B4-BE49-F238E27FC236}">
                <a16:creationId xmlns:a16="http://schemas.microsoft.com/office/drawing/2014/main" id="{F496F145-1014-D149-996E-CEE34CC9D122}"/>
              </a:ext>
            </a:extLst>
          </p:cNvPr>
          <p:cNvCxnSpPr>
            <a:cxnSpLocks/>
            <a:endCxn id="12" idx="2"/>
          </p:cNvCxnSpPr>
          <p:nvPr/>
        </p:nvCxnSpPr>
        <p:spPr>
          <a:xfrm flipV="1">
            <a:off x="5867755" y="4931229"/>
            <a:ext cx="2310310" cy="616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Oval 3">
            <a:extLst>
              <a:ext uri="{FF2B5EF4-FFF2-40B4-BE49-F238E27FC236}">
                <a16:creationId xmlns:a16="http://schemas.microsoft.com/office/drawing/2014/main" id="{8F82B454-C021-1540-B3BC-F850976370D9}"/>
              </a:ext>
            </a:extLst>
          </p:cNvPr>
          <p:cNvSpPr>
            <a:spLocks noChangeArrowheads="1"/>
          </p:cNvSpPr>
          <p:nvPr/>
        </p:nvSpPr>
        <p:spPr bwMode="auto">
          <a:xfrm>
            <a:off x="4184335" y="4093029"/>
            <a:ext cx="1676400" cy="1676400"/>
          </a:xfrm>
          <a:prstGeom prst="ellipse">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9050">
            <a:solidFill>
              <a:schemeClr val="tx1"/>
            </a:solidFill>
            <a:round/>
            <a:headEnd/>
            <a:tailEnd/>
          </a:ln>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“cg”</a:t>
            </a:r>
          </a:p>
        </p:txBody>
      </p:sp>
    </p:spTree>
    <p:extLst>
      <p:ext uri="{BB962C8B-B14F-4D97-AF65-F5344CB8AC3E}">
        <p14:creationId xmlns:p14="http://schemas.microsoft.com/office/powerpoint/2010/main" val="29671412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21" name="Rectangle 20">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useBgFill="1">
        <p:nvSpPr>
          <p:cNvPr id="23" name="Rectangle 22">
            <a:extLst>
              <a:ext uri="{FF2B5EF4-FFF2-40B4-BE49-F238E27FC236}">
                <a16:creationId xmlns:a16="http://schemas.microsoft.com/office/drawing/2014/main" id="{BB02F283-AD3D-43EB-8EB3-EEABE7B68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25" name="Rectangle 24">
            <a:extLst>
              <a:ext uri="{FF2B5EF4-FFF2-40B4-BE49-F238E27FC236}">
                <a16:creationId xmlns:a16="http://schemas.microsoft.com/office/drawing/2014/main" id="{87267ACD-C9FA-48F7-BA90-C05046F4E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74922"/>
            <a:ext cx="12198726" cy="1606049"/>
          </a:xfrm>
          <a:prstGeom prst="rect">
            <a:avLst/>
          </a:prstGeom>
          <a:gradFill>
            <a:gsLst>
              <a:gs pos="0">
                <a:schemeClr val="accent5">
                  <a:alpha val="83000"/>
                </a:schemeClr>
              </a:gs>
              <a:gs pos="100000">
                <a:schemeClr val="accent4">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27" name="Rectangle 26">
            <a:extLst>
              <a:ext uri="{FF2B5EF4-FFF2-40B4-BE49-F238E27FC236}">
                <a16:creationId xmlns:a16="http://schemas.microsoft.com/office/drawing/2014/main" id="{53E17AA8-C417-4F74-9F1B-EAD82A19B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270744" y="1998314"/>
            <a:ext cx="1605188" cy="8160125"/>
          </a:xfrm>
          <a:prstGeom prst="rect">
            <a:avLst/>
          </a:prstGeom>
          <a:gradFill>
            <a:gsLst>
              <a:gs pos="5000">
                <a:schemeClr val="accent2">
                  <a:alpha val="68000"/>
                </a:schemeClr>
              </a:gs>
              <a:gs pos="100000">
                <a:schemeClr val="accent5">
                  <a:alpha val="43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a:ea typeface="+mn-ea"/>
              <a:cs typeface="+mn-cs"/>
            </a:endParaRPr>
          </a:p>
        </p:txBody>
      </p:sp>
      <p:sp>
        <p:nvSpPr>
          <p:cNvPr id="29" name="Rectangle 28">
            <a:extLst>
              <a:ext uri="{FF2B5EF4-FFF2-40B4-BE49-F238E27FC236}">
                <a16:creationId xmlns:a16="http://schemas.microsoft.com/office/drawing/2014/main" id="{D79F9CB9-0076-49F5-845A-C97CCFC163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2413" y="2532510"/>
            <a:ext cx="1605189" cy="7090015"/>
          </a:xfrm>
          <a:prstGeom prst="rect">
            <a:avLst/>
          </a:prstGeom>
          <a:gradFill>
            <a:gsLst>
              <a:gs pos="42000">
                <a:schemeClr val="accent4">
                  <a:alpha val="0"/>
                </a:schemeClr>
              </a:gs>
              <a:gs pos="99000">
                <a:schemeClr val="accent6">
                  <a:alpha val="48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a:ea typeface="+mn-ea"/>
              <a:cs typeface="+mn-cs"/>
            </a:endParaRPr>
          </a:p>
        </p:txBody>
      </p:sp>
      <p:sp>
        <p:nvSpPr>
          <p:cNvPr id="31" name="Rectangle 30">
            <a:extLst>
              <a:ext uri="{FF2B5EF4-FFF2-40B4-BE49-F238E27FC236}">
                <a16:creationId xmlns:a16="http://schemas.microsoft.com/office/drawing/2014/main" id="{0567348B-D4F9-4978-8FB4-D4031CD133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930450" y="5273748"/>
            <a:ext cx="7275001" cy="1150514"/>
          </a:xfrm>
          <a:prstGeom prst="rect">
            <a:avLst/>
          </a:prstGeom>
          <a:gradFill>
            <a:gsLst>
              <a:gs pos="0">
                <a:schemeClr val="accent5">
                  <a:alpha val="37000"/>
                </a:schemeClr>
              </a:gs>
              <a:gs pos="56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2" name="Title 1">
            <a:extLst>
              <a:ext uri="{FF2B5EF4-FFF2-40B4-BE49-F238E27FC236}">
                <a16:creationId xmlns:a16="http://schemas.microsoft.com/office/drawing/2014/main" id="{5B9E73B8-5244-E145-AFE4-116387CB3390}"/>
              </a:ext>
            </a:extLst>
          </p:cNvPr>
          <p:cNvSpPr>
            <a:spLocks noGrp="1"/>
          </p:cNvSpPr>
          <p:nvPr>
            <p:ph type="title"/>
          </p:nvPr>
        </p:nvSpPr>
        <p:spPr>
          <a:xfrm>
            <a:off x="667569" y="5553718"/>
            <a:ext cx="7203004" cy="1054645"/>
          </a:xfrm>
        </p:spPr>
        <p:txBody>
          <a:bodyPr vert="horz" lIns="0" tIns="0" rIns="0" bIns="0" rtlCol="0" anchor="ctr">
            <a:normAutofit/>
          </a:bodyPr>
          <a:lstStyle/>
          <a:p>
            <a:pPr>
              <a:lnSpc>
                <a:spcPct val="90000"/>
              </a:lnSpc>
            </a:pPr>
            <a:r>
              <a:rPr lang="en-US" altLang="zh-CN" sz="2500" spc="750">
                <a:solidFill>
                  <a:schemeClr val="bg1"/>
                </a:solidFill>
              </a:rPr>
              <a:t>Latent Class Model with a Covariate </a:t>
            </a:r>
            <a:br>
              <a:rPr lang="en-US" altLang="zh-CN" sz="2500" spc="750">
                <a:solidFill>
                  <a:schemeClr val="bg1"/>
                </a:solidFill>
              </a:rPr>
            </a:br>
            <a:endParaRPr lang="en-US" sz="2500" spc="750">
              <a:solidFill>
                <a:schemeClr val="bg1"/>
              </a:solidFill>
            </a:endParaRPr>
          </a:p>
        </p:txBody>
      </p:sp>
      <p:sp>
        <p:nvSpPr>
          <p:cNvPr id="15" name="Oval 3">
            <a:extLst>
              <a:ext uri="{FF2B5EF4-FFF2-40B4-BE49-F238E27FC236}">
                <a16:creationId xmlns:a16="http://schemas.microsoft.com/office/drawing/2014/main" id="{915CC6AD-2721-0540-885D-527F5FB1A95B}"/>
              </a:ext>
            </a:extLst>
          </p:cNvPr>
          <p:cNvSpPr>
            <a:spLocks noChangeArrowheads="1"/>
          </p:cNvSpPr>
          <p:nvPr/>
        </p:nvSpPr>
        <p:spPr bwMode="auto">
          <a:xfrm>
            <a:off x="5709072" y="3296328"/>
            <a:ext cx="1676400" cy="1676400"/>
          </a:xfrm>
          <a:prstGeom prst="ellipse">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9050">
            <a:solidFill>
              <a:schemeClr val="tx1"/>
            </a:solidFill>
            <a:round/>
            <a:headEnd/>
            <a:tailEnd/>
          </a:ln>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a:t>
            </a:r>
            <a:r>
              <a:rPr kumimoji="0" lang="en-US" altLang="zh-CN" sz="2800" b="0" i="0" u="none" strike="noStrike" kern="1200" cap="none" spc="0" normalizeH="0" baseline="0" noProof="0" dirty="0">
                <a:ln>
                  <a:noFill/>
                </a:ln>
                <a:solidFill>
                  <a:srgbClr val="000000"/>
                </a:solidFill>
                <a:effectLst/>
                <a:uLnTx/>
                <a:uFillTx/>
                <a:latin typeface="Gill Sans Nova"/>
                <a:ea typeface="宋体" panose="02010600030101010101" pitchFamily="2" charset="-122"/>
                <a:cs typeface="+mn-cs"/>
              </a:rPr>
              <a:t>C</a:t>
            </a:r>
            <a:r>
              <a:rPr kumimoji="0" lang="en-US" altLang="zh-CN" sz="2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a:t>
            </a:r>
          </a:p>
        </p:txBody>
      </p:sp>
      <p:cxnSp>
        <p:nvCxnSpPr>
          <p:cNvPr id="16" name="AutoShape 8">
            <a:extLst>
              <a:ext uri="{FF2B5EF4-FFF2-40B4-BE49-F238E27FC236}">
                <a16:creationId xmlns:a16="http://schemas.microsoft.com/office/drawing/2014/main" id="{32266896-0249-344A-8615-06FF2FF5B315}"/>
              </a:ext>
            </a:extLst>
          </p:cNvPr>
          <p:cNvCxnSpPr>
            <a:cxnSpLocks noChangeShapeType="1"/>
            <a:stCxn id="15" idx="0"/>
            <a:endCxn id="17" idx="2"/>
          </p:cNvCxnSpPr>
          <p:nvPr/>
        </p:nvCxnSpPr>
        <p:spPr bwMode="auto">
          <a:xfrm flipH="1" flipV="1">
            <a:off x="3842172" y="1368329"/>
            <a:ext cx="2705100" cy="1927999"/>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7" name="Rectangle 16">
            <a:extLst>
              <a:ext uri="{FF2B5EF4-FFF2-40B4-BE49-F238E27FC236}">
                <a16:creationId xmlns:a16="http://schemas.microsoft.com/office/drawing/2014/main" id="{ED13E1FA-F1DB-334F-AFBD-0775F9DAAAB5}"/>
              </a:ext>
            </a:extLst>
          </p:cNvPr>
          <p:cNvSpPr/>
          <p:nvPr/>
        </p:nvSpPr>
        <p:spPr>
          <a:xfrm>
            <a:off x="3118272" y="433737"/>
            <a:ext cx="1447800" cy="934592"/>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ill Sans Nova"/>
                <a:ea typeface="+mn-ea"/>
                <a:cs typeface="+mn-cs"/>
              </a:rPr>
              <a:t>I</a:t>
            </a:r>
            <a:r>
              <a:rPr kumimoji="0" lang="en-US" sz="2400" b="0" i="0" u="none" strike="noStrike" kern="1200" cap="none" spc="0" normalizeH="0" baseline="-25000" noProof="0" dirty="0">
                <a:ln>
                  <a:noFill/>
                </a:ln>
                <a:solidFill>
                  <a:srgbClr val="000000"/>
                </a:solidFill>
                <a:effectLst/>
                <a:uLnTx/>
                <a:uFillTx/>
                <a:latin typeface="Gill Sans Nova"/>
                <a:ea typeface="+mn-ea"/>
                <a:cs typeface="+mn-cs"/>
              </a:rPr>
              <a:t>1</a:t>
            </a:r>
            <a:endParaRPr kumimoji="0" lang="en-US" sz="2000" b="0" i="0" u="none" strike="noStrike" kern="1200" cap="none" spc="0" normalizeH="0" baseline="-25000" noProof="0" dirty="0">
              <a:ln>
                <a:noFill/>
              </a:ln>
              <a:solidFill>
                <a:srgbClr val="000000"/>
              </a:solidFill>
              <a:effectLst/>
              <a:uLnTx/>
              <a:uFillTx/>
              <a:latin typeface="Gill Sans Nova"/>
              <a:ea typeface="+mn-ea"/>
              <a:cs typeface="+mn-cs"/>
            </a:endParaRPr>
          </a:p>
        </p:txBody>
      </p:sp>
      <p:sp>
        <p:nvSpPr>
          <p:cNvPr id="18" name="Rectangle 17">
            <a:extLst>
              <a:ext uri="{FF2B5EF4-FFF2-40B4-BE49-F238E27FC236}">
                <a16:creationId xmlns:a16="http://schemas.microsoft.com/office/drawing/2014/main" id="{7C8B7582-3E43-C440-AF2A-F64FD87D5BDE}"/>
              </a:ext>
            </a:extLst>
          </p:cNvPr>
          <p:cNvSpPr/>
          <p:nvPr/>
        </p:nvSpPr>
        <p:spPr>
          <a:xfrm>
            <a:off x="4648200" y="453929"/>
            <a:ext cx="1447800" cy="914400"/>
          </a:xfrm>
          <a:prstGeom prst="rect">
            <a:avLst/>
          </a:prstGeom>
          <a:gradFill>
            <a:gsLst>
              <a:gs pos="0">
                <a:schemeClr val="accent3">
                  <a:lumMod val="67000"/>
                </a:schemeClr>
              </a:gs>
              <a:gs pos="48000">
                <a:schemeClr val="accent3">
                  <a:lumMod val="97000"/>
                  <a:lumOff val="3000"/>
                </a:schemeClr>
              </a:gs>
              <a:gs pos="100000">
                <a:schemeClr val="accent3">
                  <a:lumMod val="60000"/>
                  <a:lumOff val="40000"/>
                </a:schemeClr>
              </a:gs>
            </a:gsLst>
            <a:lin ang="16200000" scaled="1"/>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ill Sans Nova"/>
                <a:ea typeface="+mn-ea"/>
                <a:cs typeface="+mn-cs"/>
              </a:rPr>
              <a:t>I</a:t>
            </a:r>
            <a:r>
              <a:rPr kumimoji="0" lang="en-US" sz="2400" b="0" i="0" u="none" strike="noStrike" kern="1200" cap="none" spc="0" normalizeH="0" baseline="-25000" noProof="0" dirty="0">
                <a:ln>
                  <a:noFill/>
                </a:ln>
                <a:solidFill>
                  <a:srgbClr val="000000"/>
                </a:solidFill>
                <a:effectLst/>
                <a:uLnTx/>
                <a:uFillTx/>
                <a:latin typeface="Gill Sans Nova"/>
                <a:ea typeface="+mn-ea"/>
                <a:cs typeface="+mn-cs"/>
              </a:rPr>
              <a:t>2</a:t>
            </a:r>
            <a:endParaRPr kumimoji="0" lang="en-US" sz="2000" b="0" i="0" u="none" strike="noStrike" kern="1200" cap="none" spc="0" normalizeH="0" baseline="-25000" noProof="0" dirty="0">
              <a:ln>
                <a:noFill/>
              </a:ln>
              <a:solidFill>
                <a:srgbClr val="000000"/>
              </a:solidFill>
              <a:effectLst/>
              <a:uLnTx/>
              <a:uFillTx/>
              <a:latin typeface="Gill Sans Nova"/>
              <a:ea typeface="+mn-ea"/>
              <a:cs typeface="+mn-cs"/>
            </a:endParaRPr>
          </a:p>
        </p:txBody>
      </p:sp>
      <p:sp>
        <p:nvSpPr>
          <p:cNvPr id="20" name="Rectangle 19">
            <a:extLst>
              <a:ext uri="{FF2B5EF4-FFF2-40B4-BE49-F238E27FC236}">
                <a16:creationId xmlns:a16="http://schemas.microsoft.com/office/drawing/2014/main" id="{1A074195-A1E4-6046-A188-4056DA58E0FE}"/>
              </a:ext>
            </a:extLst>
          </p:cNvPr>
          <p:cNvSpPr/>
          <p:nvPr/>
        </p:nvSpPr>
        <p:spPr>
          <a:xfrm>
            <a:off x="6271260" y="442076"/>
            <a:ext cx="1447800" cy="914400"/>
          </a:xfrm>
          <a:prstGeom prst="rect">
            <a:avLst/>
          </a:prstGeom>
          <a:gradFill>
            <a:gsLst>
              <a:gs pos="0">
                <a:schemeClr val="accent3">
                  <a:lumMod val="67000"/>
                </a:schemeClr>
              </a:gs>
              <a:gs pos="48000">
                <a:schemeClr val="accent3">
                  <a:lumMod val="97000"/>
                  <a:lumOff val="3000"/>
                </a:schemeClr>
              </a:gs>
              <a:gs pos="100000">
                <a:schemeClr val="accent3">
                  <a:lumMod val="60000"/>
                  <a:lumOff val="40000"/>
                </a:schemeClr>
              </a:gs>
            </a:gsLst>
            <a:lin ang="16200000" scaled="1"/>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ill Sans Nova"/>
                <a:ea typeface="+mn-ea"/>
                <a:cs typeface="+mn-cs"/>
              </a:rPr>
              <a:t>I</a:t>
            </a:r>
            <a:r>
              <a:rPr kumimoji="0" lang="en-US" sz="2400" b="0" i="0" u="none" strike="noStrike" kern="1200" cap="none" spc="0" normalizeH="0" baseline="-25000" noProof="0" dirty="0">
                <a:ln>
                  <a:noFill/>
                </a:ln>
                <a:solidFill>
                  <a:srgbClr val="000000"/>
                </a:solidFill>
                <a:effectLst/>
                <a:uLnTx/>
                <a:uFillTx/>
                <a:latin typeface="Gill Sans Nova"/>
                <a:ea typeface="+mn-ea"/>
                <a:cs typeface="+mn-cs"/>
              </a:rPr>
              <a:t>3</a:t>
            </a:r>
            <a:endParaRPr kumimoji="0" lang="en-US" sz="2000" b="0" i="0" u="none" strike="noStrike" kern="1200" cap="none" spc="0" normalizeH="0" baseline="-25000" noProof="0" dirty="0">
              <a:ln>
                <a:noFill/>
              </a:ln>
              <a:solidFill>
                <a:srgbClr val="000000"/>
              </a:solidFill>
              <a:effectLst/>
              <a:uLnTx/>
              <a:uFillTx/>
              <a:latin typeface="Gill Sans Nova"/>
              <a:ea typeface="+mn-ea"/>
              <a:cs typeface="+mn-cs"/>
            </a:endParaRPr>
          </a:p>
        </p:txBody>
      </p:sp>
      <p:sp>
        <p:nvSpPr>
          <p:cNvPr id="22" name="Rectangle 21">
            <a:extLst>
              <a:ext uri="{FF2B5EF4-FFF2-40B4-BE49-F238E27FC236}">
                <a16:creationId xmlns:a16="http://schemas.microsoft.com/office/drawing/2014/main" id="{96510CBC-4CE3-6246-9AC5-D945C432E199}"/>
              </a:ext>
            </a:extLst>
          </p:cNvPr>
          <p:cNvSpPr/>
          <p:nvPr/>
        </p:nvSpPr>
        <p:spPr>
          <a:xfrm>
            <a:off x="7888395" y="453929"/>
            <a:ext cx="1447800" cy="914400"/>
          </a:xfrm>
          <a:prstGeom prst="rect">
            <a:avLst/>
          </a:prstGeom>
          <a:gradFill>
            <a:gsLst>
              <a:gs pos="0">
                <a:schemeClr val="accent3">
                  <a:lumMod val="67000"/>
                </a:schemeClr>
              </a:gs>
              <a:gs pos="48000">
                <a:schemeClr val="accent3">
                  <a:lumMod val="97000"/>
                  <a:lumOff val="3000"/>
                </a:schemeClr>
              </a:gs>
              <a:gs pos="100000">
                <a:schemeClr val="accent3">
                  <a:lumMod val="60000"/>
                  <a:lumOff val="40000"/>
                </a:schemeClr>
              </a:gs>
            </a:gsLst>
            <a:lin ang="16200000" scaled="1"/>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ill Sans Nova"/>
                <a:ea typeface="+mn-ea"/>
                <a:cs typeface="+mn-cs"/>
              </a:rPr>
              <a:t>I</a:t>
            </a:r>
            <a:r>
              <a:rPr kumimoji="0" lang="en-US" sz="2400" b="0" i="0" u="none" strike="noStrike" kern="1200" cap="none" spc="0" normalizeH="0" baseline="-25000" noProof="0" dirty="0">
                <a:ln>
                  <a:noFill/>
                </a:ln>
                <a:solidFill>
                  <a:srgbClr val="000000"/>
                </a:solidFill>
                <a:effectLst/>
                <a:uLnTx/>
                <a:uFillTx/>
                <a:latin typeface="Gill Sans Nova"/>
                <a:ea typeface="+mn-ea"/>
                <a:cs typeface="+mn-cs"/>
              </a:rPr>
              <a:t>4</a:t>
            </a:r>
            <a:endParaRPr kumimoji="0" lang="en-US" sz="2000" b="0" i="0" u="none" strike="noStrike" kern="1200" cap="none" spc="0" normalizeH="0" baseline="-25000" noProof="0" dirty="0">
              <a:ln>
                <a:noFill/>
              </a:ln>
              <a:solidFill>
                <a:srgbClr val="000000"/>
              </a:solidFill>
              <a:effectLst/>
              <a:uLnTx/>
              <a:uFillTx/>
              <a:latin typeface="Gill Sans Nova"/>
              <a:ea typeface="+mn-ea"/>
              <a:cs typeface="+mn-cs"/>
            </a:endParaRPr>
          </a:p>
        </p:txBody>
      </p:sp>
      <p:cxnSp>
        <p:nvCxnSpPr>
          <p:cNvPr id="24" name="AutoShape 8">
            <a:extLst>
              <a:ext uri="{FF2B5EF4-FFF2-40B4-BE49-F238E27FC236}">
                <a16:creationId xmlns:a16="http://schemas.microsoft.com/office/drawing/2014/main" id="{153C2C0F-AA08-7741-B994-C6A9209C34ED}"/>
              </a:ext>
            </a:extLst>
          </p:cNvPr>
          <p:cNvCxnSpPr>
            <a:cxnSpLocks noChangeShapeType="1"/>
            <a:stCxn id="15" idx="0"/>
            <a:endCxn id="18" idx="2"/>
          </p:cNvCxnSpPr>
          <p:nvPr/>
        </p:nvCxnSpPr>
        <p:spPr bwMode="auto">
          <a:xfrm flipH="1" flipV="1">
            <a:off x="5372100" y="1368329"/>
            <a:ext cx="1175172" cy="1927999"/>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6" name="AutoShape 8">
            <a:extLst>
              <a:ext uri="{FF2B5EF4-FFF2-40B4-BE49-F238E27FC236}">
                <a16:creationId xmlns:a16="http://schemas.microsoft.com/office/drawing/2014/main" id="{37203C05-BA0E-A24D-BC01-1473FAEC573D}"/>
              </a:ext>
            </a:extLst>
          </p:cNvPr>
          <p:cNvCxnSpPr>
            <a:cxnSpLocks noChangeShapeType="1"/>
            <a:stCxn id="15" idx="0"/>
            <a:endCxn id="20" idx="2"/>
          </p:cNvCxnSpPr>
          <p:nvPr/>
        </p:nvCxnSpPr>
        <p:spPr bwMode="auto">
          <a:xfrm flipV="1">
            <a:off x="6547272" y="1356476"/>
            <a:ext cx="447888" cy="1939852"/>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8" name="AutoShape 8">
            <a:extLst>
              <a:ext uri="{FF2B5EF4-FFF2-40B4-BE49-F238E27FC236}">
                <a16:creationId xmlns:a16="http://schemas.microsoft.com/office/drawing/2014/main" id="{150338D7-B290-1F49-AB21-E3BF7E9AD056}"/>
              </a:ext>
            </a:extLst>
          </p:cNvPr>
          <p:cNvCxnSpPr>
            <a:cxnSpLocks noChangeShapeType="1"/>
            <a:stCxn id="15" idx="0"/>
            <a:endCxn id="22" idx="2"/>
          </p:cNvCxnSpPr>
          <p:nvPr/>
        </p:nvCxnSpPr>
        <p:spPr bwMode="auto">
          <a:xfrm flipV="1">
            <a:off x="6547272" y="1368329"/>
            <a:ext cx="2065023" cy="1927999"/>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0" name="Rectangle 29">
            <a:extLst>
              <a:ext uri="{FF2B5EF4-FFF2-40B4-BE49-F238E27FC236}">
                <a16:creationId xmlns:a16="http://schemas.microsoft.com/office/drawing/2014/main" id="{BC95B6C4-01DB-7D41-A227-B1A25AE72F9F}"/>
              </a:ext>
            </a:extLst>
          </p:cNvPr>
          <p:cNvSpPr/>
          <p:nvPr/>
        </p:nvSpPr>
        <p:spPr>
          <a:xfrm>
            <a:off x="2356272" y="3753528"/>
            <a:ext cx="762000" cy="800100"/>
          </a:xfrm>
          <a:prstGeom prst="rect">
            <a:avLst/>
          </a:prstGeom>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ln w="1905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ill Sans Nova"/>
                <a:ea typeface="+mn-ea"/>
                <a:cs typeface="+mn-cs"/>
              </a:rPr>
              <a:t>x</a:t>
            </a:r>
            <a:endParaRPr kumimoji="0" lang="en-US" sz="1800" b="0" i="0" u="none" strike="noStrike" kern="1200" cap="none" spc="0" normalizeH="0" baseline="0" noProof="0" dirty="0">
              <a:ln>
                <a:noFill/>
              </a:ln>
              <a:solidFill>
                <a:srgbClr val="000000"/>
              </a:solidFill>
              <a:effectLst/>
              <a:uLnTx/>
              <a:uFillTx/>
              <a:latin typeface="Gill Sans Nova"/>
              <a:ea typeface="+mn-ea"/>
              <a:cs typeface="+mn-cs"/>
            </a:endParaRPr>
          </a:p>
        </p:txBody>
      </p:sp>
      <p:cxnSp>
        <p:nvCxnSpPr>
          <p:cNvPr id="32" name="Straight Arrow Connector 31">
            <a:extLst>
              <a:ext uri="{FF2B5EF4-FFF2-40B4-BE49-F238E27FC236}">
                <a16:creationId xmlns:a16="http://schemas.microsoft.com/office/drawing/2014/main" id="{3E81EB03-A2A2-944B-9FA0-BC71F60FCABC}"/>
              </a:ext>
            </a:extLst>
          </p:cNvPr>
          <p:cNvCxnSpPr>
            <a:cxnSpLocks/>
            <a:stCxn id="30" idx="3"/>
            <a:endCxn id="15" idx="2"/>
          </p:cNvCxnSpPr>
          <p:nvPr/>
        </p:nvCxnSpPr>
        <p:spPr>
          <a:xfrm flipV="1">
            <a:off x="3118272" y="4134528"/>
            <a:ext cx="2590800" cy="1905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20154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24" name="Group 8">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25" name="Picture 4" descr="Light bulb on yellow background with sketched light beams and cord">
            <a:extLst>
              <a:ext uri="{FF2B5EF4-FFF2-40B4-BE49-F238E27FC236}">
                <a16:creationId xmlns:a16="http://schemas.microsoft.com/office/drawing/2014/main" id="{773A7EAC-A274-47ED-9046-82A2A88EBE6E}"/>
              </a:ext>
            </a:extLst>
          </p:cNvPr>
          <p:cNvPicPr>
            <a:picLocks noChangeAspect="1"/>
          </p:cNvPicPr>
          <p:nvPr/>
        </p:nvPicPr>
        <p:blipFill rotWithShape="1">
          <a:blip r:embed="rId3"/>
          <a:srcRect l="51315" r="7056" b="-1"/>
          <a:stretch/>
        </p:blipFill>
        <p:spPr>
          <a:xfrm>
            <a:off x="7547810" y="10"/>
            <a:ext cx="4641013" cy="6856310"/>
          </a:xfrm>
          <a:prstGeom prst="rect">
            <a:avLst/>
          </a:prstGeom>
          <a:ln>
            <a:noFill/>
          </a:ln>
          <a:effectLst/>
        </p:spPr>
      </p:pic>
      <p:sp>
        <p:nvSpPr>
          <p:cNvPr id="26" name="Rectangle 12">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EC2B9F8-56DA-7747-A0E7-54F95838073F}"/>
              </a:ext>
            </a:extLst>
          </p:cNvPr>
          <p:cNvSpPr>
            <a:spLocks noGrp="1"/>
          </p:cNvSpPr>
          <p:nvPr>
            <p:ph type="title"/>
          </p:nvPr>
        </p:nvSpPr>
        <p:spPr>
          <a:xfrm>
            <a:off x="3176" y="790851"/>
            <a:ext cx="10463438" cy="1080938"/>
          </a:xfrm>
        </p:spPr>
        <p:txBody>
          <a:bodyPr>
            <a:normAutofit/>
          </a:bodyPr>
          <a:lstStyle/>
          <a:p>
            <a:r>
              <a:rPr lang="en-US" sz="3300" b="1" dirty="0"/>
              <a:t>Three Critical Points to Cover</a:t>
            </a:r>
            <a:endParaRPr lang="en-US" sz="3300" dirty="0"/>
          </a:p>
        </p:txBody>
      </p:sp>
      <p:pic>
        <p:nvPicPr>
          <p:cNvPr id="27" name="Picture 14">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28" name="Content Placeholder 2">
            <a:extLst>
              <a:ext uri="{FF2B5EF4-FFF2-40B4-BE49-F238E27FC236}">
                <a16:creationId xmlns:a16="http://schemas.microsoft.com/office/drawing/2014/main" id="{B034F33D-C30C-8B42-9283-6C06B7A0D972}"/>
              </a:ext>
            </a:extLst>
          </p:cNvPr>
          <p:cNvSpPr>
            <a:spLocks noGrp="1"/>
          </p:cNvSpPr>
          <p:nvPr>
            <p:ph idx="1"/>
          </p:nvPr>
        </p:nvSpPr>
        <p:spPr>
          <a:xfrm>
            <a:off x="276479" y="2155622"/>
            <a:ext cx="7414094" cy="4700698"/>
          </a:xfrm>
        </p:spPr>
        <p:txBody>
          <a:bodyPr>
            <a:normAutofit/>
          </a:bodyPr>
          <a:lstStyle/>
          <a:p>
            <a:pPr>
              <a:spcBef>
                <a:spcPts val="600"/>
              </a:spcBef>
              <a:spcAft>
                <a:spcPts val="1200"/>
              </a:spcAft>
            </a:pPr>
            <a:r>
              <a:rPr lang="en-US" sz="4000" b="1" dirty="0"/>
              <a:t>Collaboration is Critical for Success</a:t>
            </a:r>
          </a:p>
          <a:p>
            <a:pPr>
              <a:spcBef>
                <a:spcPts val="600"/>
              </a:spcBef>
              <a:spcAft>
                <a:spcPts val="1200"/>
              </a:spcAft>
            </a:pPr>
            <a:r>
              <a:rPr lang="en-US" sz="4000" b="1" dirty="0"/>
              <a:t>Models of Human Behavior Should Guide our Work</a:t>
            </a:r>
          </a:p>
          <a:p>
            <a:pPr>
              <a:spcBef>
                <a:spcPts val="600"/>
              </a:spcBef>
              <a:spcAft>
                <a:spcPts val="1200"/>
              </a:spcAft>
            </a:pPr>
            <a:r>
              <a:rPr lang="en-US" sz="4000" b="1" dirty="0"/>
              <a:t>Change the way you look at </a:t>
            </a:r>
            <a:r>
              <a:rPr lang="en-US" sz="4000" b="1"/>
              <a:t>your data</a:t>
            </a:r>
            <a:endParaRPr lang="en-US" sz="4000" dirty="0"/>
          </a:p>
        </p:txBody>
      </p:sp>
    </p:spTree>
    <p:extLst>
      <p:ext uri="{BB962C8B-B14F-4D97-AF65-F5344CB8AC3E}">
        <p14:creationId xmlns:p14="http://schemas.microsoft.com/office/powerpoint/2010/main" val="35651639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10" name="Rectangle 9">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useBgFill="1">
        <p:nvSpPr>
          <p:cNvPr id="12" name="Rectangle 11">
            <a:extLst>
              <a:ext uri="{FF2B5EF4-FFF2-40B4-BE49-F238E27FC236}">
                <a16:creationId xmlns:a16="http://schemas.microsoft.com/office/drawing/2014/main" id="{45EA7F1D-6737-4609-94CE-0E7C0CED7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14" name="Rectangle 13">
            <a:extLst>
              <a:ext uri="{FF2B5EF4-FFF2-40B4-BE49-F238E27FC236}">
                <a16:creationId xmlns:a16="http://schemas.microsoft.com/office/drawing/2014/main" id="{7A0FCA68-3497-4CB3-8C25-B6AE87EFE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1999" cy="6858000"/>
          </a:xfrm>
          <a:prstGeom prst="rect">
            <a:avLst/>
          </a:prstGeom>
          <a:gradFill>
            <a:gsLst>
              <a:gs pos="0">
                <a:schemeClr val="accent4">
                  <a:alpha val="61000"/>
                </a:schemeClr>
              </a:gs>
              <a:gs pos="100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16" name="Rectangle 15">
            <a:extLst>
              <a:ext uri="{FF2B5EF4-FFF2-40B4-BE49-F238E27FC236}">
                <a16:creationId xmlns:a16="http://schemas.microsoft.com/office/drawing/2014/main" id="{CAA3DC6B-18DE-4588-B321-8101DED54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80357" y="0"/>
            <a:ext cx="11711642" cy="6857998"/>
          </a:xfrm>
          <a:prstGeom prst="rect">
            <a:avLst/>
          </a:prstGeom>
          <a:gradFill>
            <a:gsLst>
              <a:gs pos="6000">
                <a:schemeClr val="accent6">
                  <a:lumMod val="75000"/>
                  <a:alpha val="93000"/>
                </a:schemeClr>
              </a:gs>
              <a:gs pos="100000">
                <a:schemeClr val="accent2">
                  <a:lumMod val="60000"/>
                  <a:lumOff val="40000"/>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18" name="Rectangle 17">
            <a:extLst>
              <a:ext uri="{FF2B5EF4-FFF2-40B4-BE49-F238E27FC236}">
                <a16:creationId xmlns:a16="http://schemas.microsoft.com/office/drawing/2014/main" id="{9AA34BCD-93B4-45FF-9448-87F7C4311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038600" y="1494"/>
            <a:ext cx="8153399" cy="6399306"/>
          </a:xfrm>
          <a:prstGeom prst="rect">
            <a:avLst/>
          </a:prstGeom>
          <a:gradFill>
            <a:gsLst>
              <a:gs pos="22000">
                <a:schemeClr val="accent2">
                  <a:alpha val="68000"/>
                </a:schemeClr>
              </a:gs>
              <a:gs pos="99000">
                <a:schemeClr val="accent5">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20" name="Freeform: Shape 19">
            <a:extLst>
              <a:ext uri="{FF2B5EF4-FFF2-40B4-BE49-F238E27FC236}">
                <a16:creationId xmlns:a16="http://schemas.microsoft.com/office/drawing/2014/main" id="{5BF7F8F0-28A9-4A24-96A8-E5E423FBF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8591">
            <a:off x="7897613" y="684022"/>
            <a:ext cx="5330585" cy="5218721"/>
          </a:xfrm>
          <a:custGeom>
            <a:avLst/>
            <a:gdLst>
              <a:gd name="connsiteX0" fmla="*/ 4721855 w 5330585"/>
              <a:gd name="connsiteY0" fmla="*/ 4361426 h 5218721"/>
              <a:gd name="connsiteX1" fmla="*/ 3457542 w 5330585"/>
              <a:gd name="connsiteY1" fmla="*/ 5211667 h 5218721"/>
              <a:gd name="connsiteX2" fmla="*/ 3430109 w 5330585"/>
              <a:gd name="connsiteY2" fmla="*/ 5218721 h 5218721"/>
              <a:gd name="connsiteX3" fmla="*/ 0 w 5330585"/>
              <a:gd name="connsiteY3" fmla="*/ 2647363 h 5218721"/>
              <a:gd name="connsiteX4" fmla="*/ 12834 w 5330585"/>
              <a:gd name="connsiteY4" fmla="*/ 2393199 h 5218721"/>
              <a:gd name="connsiteX5" fmla="*/ 2664828 w 5330585"/>
              <a:gd name="connsiteY5" fmla="*/ 0 h 5218721"/>
              <a:gd name="connsiteX6" fmla="*/ 5330585 w 5330585"/>
              <a:gd name="connsiteY6" fmla="*/ 2665757 h 5218721"/>
              <a:gd name="connsiteX7" fmla="*/ 4721855 w 5330585"/>
              <a:gd name="connsiteY7" fmla="*/ 4361426 h 521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0585" h="5218721">
                <a:moveTo>
                  <a:pt x="4721855" y="4361426"/>
                </a:moveTo>
                <a:cubicBezTo>
                  <a:pt x="4395896" y="4756397"/>
                  <a:pt x="3958379" y="5055891"/>
                  <a:pt x="3457542" y="5211667"/>
                </a:cubicBezTo>
                <a:lnTo>
                  <a:pt x="3430109" y="5218721"/>
                </a:lnTo>
                <a:lnTo>
                  <a:pt x="0" y="2647363"/>
                </a:lnTo>
                <a:lnTo>
                  <a:pt x="12834" y="2393199"/>
                </a:lnTo>
                <a:cubicBezTo>
                  <a:pt x="149347" y="1048975"/>
                  <a:pt x="1284587" y="0"/>
                  <a:pt x="2664828" y="0"/>
                </a:cubicBezTo>
                <a:cubicBezTo>
                  <a:pt x="4137085" y="0"/>
                  <a:pt x="5330585" y="1193500"/>
                  <a:pt x="5330585" y="2665757"/>
                </a:cubicBezTo>
                <a:cubicBezTo>
                  <a:pt x="5330585" y="3309870"/>
                  <a:pt x="5102142" y="3900626"/>
                  <a:pt x="4721855" y="4361426"/>
                </a:cubicBezTo>
                <a:close/>
              </a:path>
            </a:pathLst>
          </a:custGeom>
          <a:gradFill>
            <a:gsLst>
              <a:gs pos="16000">
                <a:schemeClr val="accent6">
                  <a:alpha val="0"/>
                </a:schemeClr>
              </a:gs>
              <a:gs pos="85000">
                <a:schemeClr val="accent6">
                  <a:lumMod val="60000"/>
                  <a:lumOff val="40000"/>
                  <a:alpha val="2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a:ea typeface="+mn-ea"/>
              <a:cs typeface="+mn-cs"/>
            </a:endParaRPr>
          </a:p>
        </p:txBody>
      </p:sp>
      <p:sp>
        <p:nvSpPr>
          <p:cNvPr id="22" name="Rectangle 21">
            <a:extLst>
              <a:ext uri="{FF2B5EF4-FFF2-40B4-BE49-F238E27FC236}">
                <a16:creationId xmlns:a16="http://schemas.microsoft.com/office/drawing/2014/main" id="{ADEE5410-5DAB-442C-8E7B-CDAB35E75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3"/>
            <a:ext cx="12191999" cy="4399229"/>
          </a:xfrm>
          <a:prstGeom prst="rect">
            <a:avLst/>
          </a:prstGeom>
          <a:gradFill>
            <a:gsLst>
              <a:gs pos="22000">
                <a:schemeClr val="accent2">
                  <a:alpha val="49000"/>
                </a:schemeClr>
              </a:gs>
              <a:gs pos="99000">
                <a:schemeClr val="accent5">
                  <a:alpha val="62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grpSp>
        <p:nvGrpSpPr>
          <p:cNvPr id="13" name="Oval 3">
            <a:extLst>
              <a:ext uri="{FF2B5EF4-FFF2-40B4-BE49-F238E27FC236}">
                <a16:creationId xmlns:a16="http://schemas.microsoft.com/office/drawing/2014/main" id="{7364B0FA-9587-C841-A879-96F2352877EB}"/>
              </a:ext>
            </a:extLst>
          </p:cNvPr>
          <p:cNvGrpSpPr/>
          <p:nvPr/>
        </p:nvGrpSpPr>
        <p:grpSpPr>
          <a:xfrm>
            <a:off x="5385754" y="1695013"/>
            <a:ext cx="1257301" cy="1257300"/>
            <a:chOff x="0" y="0"/>
            <a:chExt cx="1676400" cy="1676400"/>
          </a:xfrm>
          <a:gradFill>
            <a:gsLst>
              <a:gs pos="0">
                <a:schemeClr val="accent3">
                  <a:lumOff val="11000"/>
                </a:schemeClr>
              </a:gs>
              <a:gs pos="48000">
                <a:schemeClr val="accent3">
                  <a:lumOff val="44000"/>
                </a:schemeClr>
              </a:gs>
              <a:gs pos="100000">
                <a:schemeClr val="accent3">
                  <a:lumOff val="44000"/>
                </a:schemeClr>
              </a:gs>
            </a:gsLst>
            <a:lin ang="16200000" scaled="0"/>
          </a:gradFill>
        </p:grpSpPr>
        <p:sp>
          <p:nvSpPr>
            <p:cNvPr id="15" name="Circle">
              <a:extLst>
                <a:ext uri="{FF2B5EF4-FFF2-40B4-BE49-F238E27FC236}">
                  <a16:creationId xmlns:a16="http://schemas.microsoft.com/office/drawing/2014/main" id="{8959E8D3-FC94-CD44-ACF4-2B0DE80B4410}"/>
                </a:ext>
              </a:extLst>
            </p:cNvPr>
            <p:cNvSpPr/>
            <p:nvPr/>
          </p:nvSpPr>
          <p:spPr>
            <a:xfrm>
              <a:off x="0" y="0"/>
              <a:ext cx="1676400" cy="1676400"/>
            </a:xfrm>
            <a:prstGeom prst="ellipse">
              <a:avLst/>
            </a:prstGeom>
            <a:grpFill/>
            <a:ln w="19050" cap="flat">
              <a:solidFill>
                <a:srgbClr val="000000"/>
              </a:solidFill>
              <a:prstDash val="solid"/>
              <a:round/>
            </a:ln>
            <a:effectLst/>
          </p:spPr>
          <p:txBody>
            <a:bodyPr wrap="square" lIns="34289" tIns="34289" rIns="34289" bIns="34289" numCol="1"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sz="2000"/>
              </a:pPr>
              <a:endParaRPr kumimoji="0" sz="1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C”">
              <a:extLst>
                <a:ext uri="{FF2B5EF4-FFF2-40B4-BE49-F238E27FC236}">
                  <a16:creationId xmlns:a16="http://schemas.microsoft.com/office/drawing/2014/main" id="{51DE55FE-F5E3-D644-922D-A58A410B3643}"/>
                </a:ext>
              </a:extLst>
            </p:cNvPr>
            <p:cNvSpPr txBox="1"/>
            <p:nvPr/>
          </p:nvSpPr>
          <p:spPr>
            <a:xfrm>
              <a:off x="512044" y="576592"/>
              <a:ext cx="652313" cy="523217"/>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ctr">
              <a:spAutoFit/>
            </a:bodyPr>
            <a:lstStyle>
              <a:lvl1pPr algn="ctr">
                <a:defRPr sz="2800"/>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100" b="0" i="0" u="none" strike="noStrike" kern="0" cap="none" spc="0" normalizeH="0" baseline="0" noProof="0" dirty="0">
                  <a:ln>
                    <a:noFill/>
                  </a:ln>
                  <a:solidFill>
                    <a:srgbClr val="000000"/>
                  </a:solidFill>
                  <a:effectLst/>
                  <a:uLnTx/>
                  <a:uFillTx/>
                  <a:latin typeface="Gill Sans Nova"/>
                  <a:ea typeface="+mn-ea"/>
                  <a:cs typeface="Arial"/>
                  <a:sym typeface="Arial"/>
                </a:rPr>
                <a:t>“C”</a:t>
              </a:r>
            </a:p>
          </p:txBody>
        </p:sp>
      </p:grpSp>
      <p:sp>
        <p:nvSpPr>
          <p:cNvPr id="19" name="AutoShape 8">
            <a:extLst>
              <a:ext uri="{FF2B5EF4-FFF2-40B4-BE49-F238E27FC236}">
                <a16:creationId xmlns:a16="http://schemas.microsoft.com/office/drawing/2014/main" id="{53B44312-ACA4-AE41-8594-757CAB6A8DDD}"/>
              </a:ext>
            </a:extLst>
          </p:cNvPr>
          <p:cNvSpPr/>
          <p:nvPr/>
        </p:nvSpPr>
        <p:spPr>
          <a:xfrm>
            <a:off x="3575019" y="807269"/>
            <a:ext cx="1934883" cy="113525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path>
            </a:pathLst>
          </a:custGeom>
          <a:ln w="25400">
            <a:solidFill>
              <a:schemeClr val="tx1"/>
            </a:solidFill>
            <a:tailEnd type="triangle"/>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1" name="Rectangle 1">
            <a:extLst>
              <a:ext uri="{FF2B5EF4-FFF2-40B4-BE49-F238E27FC236}">
                <a16:creationId xmlns:a16="http://schemas.microsoft.com/office/drawing/2014/main" id="{5ED1957E-FFB0-BD4D-9AA3-278B30024682}"/>
              </a:ext>
            </a:extLst>
          </p:cNvPr>
          <p:cNvGrpSpPr/>
          <p:nvPr/>
        </p:nvGrpSpPr>
        <p:grpSpPr>
          <a:xfrm>
            <a:off x="2990850" y="99154"/>
            <a:ext cx="1085850" cy="700945"/>
            <a:chOff x="0" y="0"/>
            <a:chExt cx="1447800" cy="934591"/>
          </a:xfrm>
        </p:grpSpPr>
        <p:sp>
          <p:nvSpPr>
            <p:cNvPr id="23" name="Rectangle">
              <a:extLst>
                <a:ext uri="{FF2B5EF4-FFF2-40B4-BE49-F238E27FC236}">
                  <a16:creationId xmlns:a16="http://schemas.microsoft.com/office/drawing/2014/main" id="{E7FF0703-A895-934B-95AE-7A39460D7A98}"/>
                </a:ext>
              </a:extLst>
            </p:cNvPr>
            <p:cNvSpPr/>
            <p:nvPr/>
          </p:nvSpPr>
          <p:spPr>
            <a:xfrm>
              <a:off x="0" y="0"/>
              <a:ext cx="1447800" cy="934592"/>
            </a:xfrm>
            <a:prstGeom prst="rect">
              <a:avLst/>
            </a:prstGeom>
            <a:gradFill flip="none" rotWithShape="1">
              <a:gsLst>
                <a:gs pos="0">
                  <a:schemeClr val="accent3">
                    <a:lumOff val="11000"/>
                  </a:schemeClr>
                </a:gs>
                <a:gs pos="48000">
                  <a:schemeClr val="accent3">
                    <a:lumOff val="44000"/>
                  </a:schemeClr>
                </a:gs>
                <a:gs pos="100000">
                  <a:schemeClr val="accent3">
                    <a:lumOff val="44000"/>
                  </a:schemeClr>
                </a:gs>
              </a:gsLst>
              <a:lin ang="16200000" scaled="0"/>
            </a:gradFill>
            <a:ln w="25400" cap="flat">
              <a:solidFill>
                <a:schemeClr val="tx1"/>
              </a:solidFill>
              <a:prstDash val="solid"/>
              <a:round/>
            </a:ln>
            <a:effectLst/>
          </p:spPr>
          <p:txBody>
            <a:bodyPr wrap="square" lIns="34289" tIns="34289" rIns="34289" bIns="34289" numCol="1"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solidFill>
                    <a:srgbClr val="8F8F8F">
                      <a:lumOff val="44000"/>
                    </a:srgbClr>
                  </a:solidFill>
                </a:defRPr>
              </a:pPr>
              <a:endParaRPr kumimoji="0" sz="1350" b="0" i="0" u="none" strike="noStrike" kern="0" cap="none" spc="0" normalizeH="0" baseline="0" noProof="0">
                <a:ln>
                  <a:noFill/>
                </a:ln>
                <a:solidFill>
                  <a:srgbClr val="8F8F8F">
                    <a:lumOff val="44000"/>
                  </a:srgbClr>
                </a:solidFill>
                <a:effectLst/>
                <a:uLnTx/>
                <a:uFillTx/>
                <a:latin typeface="Arial"/>
                <a:ea typeface="+mn-ea"/>
                <a:cs typeface="Arial"/>
                <a:sym typeface="Arial"/>
              </a:endParaRPr>
            </a:p>
          </p:txBody>
        </p:sp>
        <p:sp>
          <p:nvSpPr>
            <p:cNvPr id="24" name="I1">
              <a:extLst>
                <a:ext uri="{FF2B5EF4-FFF2-40B4-BE49-F238E27FC236}">
                  <a16:creationId xmlns:a16="http://schemas.microsoft.com/office/drawing/2014/main" id="{9355D2B0-FCA3-4344-A453-6EA722FB2393}"/>
                </a:ext>
              </a:extLst>
            </p:cNvPr>
            <p:cNvSpPr txBox="1"/>
            <p:nvPr/>
          </p:nvSpPr>
          <p:spPr>
            <a:xfrm>
              <a:off x="58419" y="12700"/>
              <a:ext cx="1330962" cy="90919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ctr">
              <a:normAutofit/>
            </a:bodyPr>
            <a:lstStyle/>
            <a:p>
              <a:pPr marL="0" marR="0" lvl="0" indent="0" algn="ctr" defTabSz="685800" rtl="0" eaLnBrk="1" fontAlgn="auto" latinLnBrk="0" hangingPunct="1">
                <a:lnSpc>
                  <a:spcPct val="100000"/>
                </a:lnSpc>
                <a:spcBef>
                  <a:spcPts val="0"/>
                </a:spcBef>
                <a:spcAft>
                  <a:spcPts val="0"/>
                </a:spcAft>
                <a:buClrTx/>
                <a:buSzTx/>
                <a:buFontTx/>
                <a:buNone/>
                <a:tabLst/>
                <a:defRPr sz="2000"/>
              </a:pPr>
              <a:r>
                <a:rPr kumimoji="0" sz="2000" b="0" i="0" u="none" strike="noStrike" kern="0" cap="none" spc="0" normalizeH="0" baseline="0" noProof="0" dirty="0">
                  <a:ln>
                    <a:noFill/>
                  </a:ln>
                  <a:solidFill>
                    <a:srgbClr val="000000"/>
                  </a:solidFill>
                  <a:effectLst/>
                  <a:uLnTx/>
                  <a:uFillTx/>
                  <a:latin typeface="Gill Sans Nova"/>
                  <a:ea typeface="+mn-ea"/>
                  <a:cs typeface="Arial"/>
                  <a:sym typeface="Arial"/>
                </a:rPr>
                <a:t>I</a:t>
              </a:r>
              <a:r>
                <a:rPr kumimoji="0" sz="2000" b="0" i="0" u="none" strike="noStrike" kern="0" cap="none" spc="0" normalizeH="0" baseline="-25000" noProof="0" dirty="0">
                  <a:ln>
                    <a:noFill/>
                  </a:ln>
                  <a:solidFill>
                    <a:srgbClr val="000000"/>
                  </a:solidFill>
                  <a:effectLst/>
                  <a:uLnTx/>
                  <a:uFillTx/>
                  <a:latin typeface="Gill Sans Nova"/>
                  <a:ea typeface="+mn-ea"/>
                  <a:cs typeface="Arial"/>
                  <a:sym typeface="Arial"/>
                </a:rPr>
                <a:t>1</a:t>
              </a:r>
              <a:endParaRPr kumimoji="0" sz="1500" b="0" i="0" u="none" strike="noStrike" kern="0" cap="none" spc="0" normalizeH="0" baseline="-25000" noProof="0" dirty="0">
                <a:ln>
                  <a:noFill/>
                </a:ln>
                <a:solidFill>
                  <a:srgbClr val="000000"/>
                </a:solidFill>
                <a:effectLst/>
                <a:uLnTx/>
                <a:uFillTx/>
                <a:latin typeface="Gill Sans Nova"/>
                <a:ea typeface="+mn-ea"/>
                <a:cs typeface="Arial"/>
                <a:sym typeface="Arial"/>
              </a:endParaRPr>
            </a:p>
          </p:txBody>
        </p:sp>
      </p:grpSp>
      <p:grpSp>
        <p:nvGrpSpPr>
          <p:cNvPr id="25" name="Rectangle 14">
            <a:extLst>
              <a:ext uri="{FF2B5EF4-FFF2-40B4-BE49-F238E27FC236}">
                <a16:creationId xmlns:a16="http://schemas.microsoft.com/office/drawing/2014/main" id="{FEBBD56D-F99F-0941-873B-9E05B7A6117B}"/>
              </a:ext>
            </a:extLst>
          </p:cNvPr>
          <p:cNvGrpSpPr/>
          <p:nvPr/>
        </p:nvGrpSpPr>
        <p:grpSpPr>
          <a:xfrm>
            <a:off x="4219576" y="106774"/>
            <a:ext cx="1085851" cy="685801"/>
            <a:chOff x="0" y="0"/>
            <a:chExt cx="1447800" cy="914400"/>
          </a:xfrm>
        </p:grpSpPr>
        <p:sp>
          <p:nvSpPr>
            <p:cNvPr id="26" name="Rectangle">
              <a:extLst>
                <a:ext uri="{FF2B5EF4-FFF2-40B4-BE49-F238E27FC236}">
                  <a16:creationId xmlns:a16="http://schemas.microsoft.com/office/drawing/2014/main" id="{BF2E2F58-B5FF-D841-8ADF-BE0900154B2B}"/>
                </a:ext>
              </a:extLst>
            </p:cNvPr>
            <p:cNvSpPr/>
            <p:nvPr/>
          </p:nvSpPr>
          <p:spPr>
            <a:xfrm>
              <a:off x="0" y="0"/>
              <a:ext cx="1447800" cy="914400"/>
            </a:xfrm>
            <a:prstGeom prst="rect">
              <a:avLst/>
            </a:prstGeom>
            <a:gradFill flip="none" rotWithShape="1">
              <a:gsLst>
                <a:gs pos="0">
                  <a:schemeClr val="accent3">
                    <a:lumOff val="11000"/>
                  </a:schemeClr>
                </a:gs>
                <a:gs pos="48000">
                  <a:schemeClr val="accent3">
                    <a:lumOff val="44000"/>
                  </a:schemeClr>
                </a:gs>
                <a:gs pos="100000">
                  <a:schemeClr val="accent3">
                    <a:lumOff val="44000"/>
                  </a:schemeClr>
                </a:gs>
              </a:gsLst>
              <a:lin ang="16200000" scaled="0"/>
            </a:gradFill>
            <a:ln w="25400" cap="flat">
              <a:solidFill>
                <a:schemeClr val="tx1"/>
              </a:solidFill>
              <a:prstDash val="solid"/>
              <a:round/>
            </a:ln>
            <a:effectLst/>
          </p:spPr>
          <p:txBody>
            <a:bodyPr wrap="square" lIns="34289" tIns="34289" rIns="34289" bIns="34289" numCol="1"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solidFill>
                    <a:srgbClr val="8F8F8F">
                      <a:lumOff val="44000"/>
                    </a:srgbClr>
                  </a:solidFill>
                </a:defRPr>
              </a:pPr>
              <a:endParaRPr kumimoji="0" sz="1350" b="0" i="0" u="none" strike="noStrike" kern="0" cap="none" spc="0" normalizeH="0" baseline="0" noProof="0">
                <a:ln>
                  <a:noFill/>
                </a:ln>
                <a:solidFill>
                  <a:srgbClr val="8F8F8F">
                    <a:lumOff val="44000"/>
                  </a:srgbClr>
                </a:solidFill>
                <a:effectLst/>
                <a:uLnTx/>
                <a:uFillTx/>
                <a:latin typeface="Arial"/>
                <a:ea typeface="+mn-ea"/>
                <a:cs typeface="Arial"/>
                <a:sym typeface="Arial"/>
              </a:endParaRPr>
            </a:p>
          </p:txBody>
        </p:sp>
        <p:sp>
          <p:nvSpPr>
            <p:cNvPr id="27" name="I2">
              <a:extLst>
                <a:ext uri="{FF2B5EF4-FFF2-40B4-BE49-F238E27FC236}">
                  <a16:creationId xmlns:a16="http://schemas.microsoft.com/office/drawing/2014/main" id="{A1C95DD3-46C3-214D-914F-2293C7D55968}"/>
                </a:ext>
              </a:extLst>
            </p:cNvPr>
            <p:cNvSpPr txBox="1"/>
            <p:nvPr/>
          </p:nvSpPr>
          <p:spPr>
            <a:xfrm>
              <a:off x="58419" y="205853"/>
              <a:ext cx="1330961" cy="5026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sz="2000"/>
              </a:pPr>
              <a:r>
                <a:rPr kumimoji="0" sz="2000" b="0" i="0" u="none" strike="noStrike" kern="0" cap="none" spc="0" normalizeH="0" baseline="0" noProof="0" dirty="0">
                  <a:ln>
                    <a:noFill/>
                  </a:ln>
                  <a:solidFill>
                    <a:srgbClr val="000000"/>
                  </a:solidFill>
                  <a:effectLst/>
                  <a:uLnTx/>
                  <a:uFillTx/>
                  <a:latin typeface="Gill Sans Nova"/>
                  <a:ea typeface="+mn-ea"/>
                  <a:cs typeface="Arial"/>
                  <a:sym typeface="Arial"/>
                </a:rPr>
                <a:t>I</a:t>
              </a:r>
              <a:r>
                <a:rPr kumimoji="0" sz="2000" b="0" i="0" u="none" strike="noStrike" kern="0" cap="none" spc="0" normalizeH="0" baseline="-25000" noProof="0" dirty="0">
                  <a:ln>
                    <a:noFill/>
                  </a:ln>
                  <a:solidFill>
                    <a:srgbClr val="000000"/>
                  </a:solidFill>
                  <a:effectLst/>
                  <a:uLnTx/>
                  <a:uFillTx/>
                  <a:latin typeface="Gill Sans Nova"/>
                  <a:ea typeface="+mn-ea"/>
                  <a:cs typeface="Arial"/>
                  <a:sym typeface="Arial"/>
                </a:rPr>
                <a:t>2</a:t>
              </a:r>
              <a:endParaRPr kumimoji="0" sz="1500" b="0" i="0" u="none" strike="noStrike" kern="0" cap="none" spc="0" normalizeH="0" baseline="-25000" noProof="0" dirty="0">
                <a:ln>
                  <a:noFill/>
                </a:ln>
                <a:solidFill>
                  <a:srgbClr val="000000"/>
                </a:solidFill>
                <a:effectLst/>
                <a:uLnTx/>
                <a:uFillTx/>
                <a:latin typeface="Gill Sans Nova"/>
                <a:ea typeface="+mn-ea"/>
                <a:cs typeface="Arial"/>
                <a:sym typeface="Arial"/>
              </a:endParaRPr>
            </a:p>
          </p:txBody>
        </p:sp>
      </p:grpSp>
      <p:grpSp>
        <p:nvGrpSpPr>
          <p:cNvPr id="28" name="Rectangle 15">
            <a:extLst>
              <a:ext uri="{FF2B5EF4-FFF2-40B4-BE49-F238E27FC236}">
                <a16:creationId xmlns:a16="http://schemas.microsoft.com/office/drawing/2014/main" id="{FA6909E2-191A-8C44-AF27-5AB82BC67D33}"/>
              </a:ext>
            </a:extLst>
          </p:cNvPr>
          <p:cNvGrpSpPr/>
          <p:nvPr/>
        </p:nvGrpSpPr>
        <p:grpSpPr>
          <a:xfrm>
            <a:off x="5471479" y="114298"/>
            <a:ext cx="1085851" cy="685801"/>
            <a:chOff x="0" y="0"/>
            <a:chExt cx="1447800" cy="914400"/>
          </a:xfrm>
        </p:grpSpPr>
        <p:sp>
          <p:nvSpPr>
            <p:cNvPr id="29" name="Rectangle">
              <a:extLst>
                <a:ext uri="{FF2B5EF4-FFF2-40B4-BE49-F238E27FC236}">
                  <a16:creationId xmlns:a16="http://schemas.microsoft.com/office/drawing/2014/main" id="{E0208AFD-8D33-0647-9D57-23A17D438599}"/>
                </a:ext>
              </a:extLst>
            </p:cNvPr>
            <p:cNvSpPr/>
            <p:nvPr/>
          </p:nvSpPr>
          <p:spPr>
            <a:xfrm>
              <a:off x="0" y="0"/>
              <a:ext cx="1447800" cy="914400"/>
            </a:xfrm>
            <a:prstGeom prst="rect">
              <a:avLst/>
            </a:prstGeom>
            <a:gradFill flip="none" rotWithShape="1">
              <a:gsLst>
                <a:gs pos="0">
                  <a:schemeClr val="accent3">
                    <a:lumOff val="11000"/>
                  </a:schemeClr>
                </a:gs>
                <a:gs pos="48000">
                  <a:schemeClr val="accent3">
                    <a:lumOff val="44000"/>
                  </a:schemeClr>
                </a:gs>
                <a:gs pos="100000">
                  <a:schemeClr val="accent3">
                    <a:lumOff val="44000"/>
                  </a:schemeClr>
                </a:gs>
              </a:gsLst>
              <a:lin ang="16200000" scaled="0"/>
            </a:gradFill>
            <a:ln w="25400" cap="flat">
              <a:solidFill>
                <a:schemeClr val="tx1"/>
              </a:solidFill>
              <a:prstDash val="solid"/>
              <a:round/>
            </a:ln>
            <a:effectLst/>
          </p:spPr>
          <p:txBody>
            <a:bodyPr wrap="square" lIns="34289" tIns="34289" rIns="34289" bIns="34289" numCol="1"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solidFill>
                    <a:srgbClr val="8F8F8F">
                      <a:lumOff val="44000"/>
                    </a:srgbClr>
                  </a:solidFill>
                </a:defRPr>
              </a:pPr>
              <a:endParaRPr kumimoji="0" sz="1350" b="0" i="0" u="none" strike="noStrike" kern="0" cap="none" spc="0" normalizeH="0" baseline="0" noProof="0">
                <a:ln>
                  <a:noFill/>
                </a:ln>
                <a:solidFill>
                  <a:srgbClr val="8F8F8F">
                    <a:lumOff val="44000"/>
                  </a:srgbClr>
                </a:solidFill>
                <a:effectLst/>
                <a:uLnTx/>
                <a:uFillTx/>
                <a:latin typeface="Arial"/>
                <a:ea typeface="+mn-ea"/>
                <a:cs typeface="Arial"/>
                <a:sym typeface="Arial"/>
              </a:endParaRPr>
            </a:p>
          </p:txBody>
        </p:sp>
        <p:sp>
          <p:nvSpPr>
            <p:cNvPr id="30" name="I3">
              <a:extLst>
                <a:ext uri="{FF2B5EF4-FFF2-40B4-BE49-F238E27FC236}">
                  <a16:creationId xmlns:a16="http://schemas.microsoft.com/office/drawing/2014/main" id="{3AB513C7-72C9-6E4F-BCE7-417BA1728106}"/>
                </a:ext>
              </a:extLst>
            </p:cNvPr>
            <p:cNvSpPr txBox="1"/>
            <p:nvPr/>
          </p:nvSpPr>
          <p:spPr>
            <a:xfrm>
              <a:off x="58419" y="205853"/>
              <a:ext cx="1330961" cy="5026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sz="2000"/>
              </a:pPr>
              <a:r>
                <a:rPr kumimoji="0" sz="2000" b="0" i="0" u="none" strike="noStrike" kern="0" cap="none" spc="0" normalizeH="0" baseline="0" noProof="0" dirty="0">
                  <a:ln>
                    <a:noFill/>
                  </a:ln>
                  <a:solidFill>
                    <a:srgbClr val="000000"/>
                  </a:solidFill>
                  <a:effectLst/>
                  <a:uLnTx/>
                  <a:uFillTx/>
                  <a:latin typeface="Gill Sans Nova"/>
                  <a:ea typeface="+mn-ea"/>
                  <a:cs typeface="Arial"/>
                  <a:sym typeface="Arial"/>
                </a:rPr>
                <a:t>I</a:t>
              </a:r>
              <a:r>
                <a:rPr kumimoji="0" sz="2000" b="0" i="0" u="none" strike="noStrike" kern="0" cap="none" spc="0" normalizeH="0" baseline="-25000" noProof="0" dirty="0">
                  <a:ln>
                    <a:noFill/>
                  </a:ln>
                  <a:solidFill>
                    <a:srgbClr val="000000"/>
                  </a:solidFill>
                  <a:effectLst/>
                  <a:uLnTx/>
                  <a:uFillTx/>
                  <a:latin typeface="Gill Sans Nova"/>
                  <a:ea typeface="+mn-ea"/>
                  <a:cs typeface="Arial"/>
                  <a:sym typeface="Arial"/>
                </a:rPr>
                <a:t>3</a:t>
              </a:r>
              <a:endParaRPr kumimoji="0" sz="1500" b="0" i="0" u="none" strike="noStrike" kern="0" cap="none" spc="0" normalizeH="0" baseline="-25000" noProof="0" dirty="0">
                <a:ln>
                  <a:noFill/>
                </a:ln>
                <a:solidFill>
                  <a:srgbClr val="000000"/>
                </a:solidFill>
                <a:effectLst/>
                <a:uLnTx/>
                <a:uFillTx/>
                <a:latin typeface="Gill Sans Nova"/>
                <a:ea typeface="+mn-ea"/>
                <a:cs typeface="Arial"/>
                <a:sym typeface="Arial"/>
              </a:endParaRPr>
            </a:p>
          </p:txBody>
        </p:sp>
      </p:grpSp>
      <p:grpSp>
        <p:nvGrpSpPr>
          <p:cNvPr id="31" name="Rectangle 16">
            <a:extLst>
              <a:ext uri="{FF2B5EF4-FFF2-40B4-BE49-F238E27FC236}">
                <a16:creationId xmlns:a16="http://schemas.microsoft.com/office/drawing/2014/main" id="{16F9BAB1-3E42-B849-986F-385F11A2DFB9}"/>
              </a:ext>
            </a:extLst>
          </p:cNvPr>
          <p:cNvGrpSpPr/>
          <p:nvPr/>
        </p:nvGrpSpPr>
        <p:grpSpPr>
          <a:xfrm>
            <a:off x="6690363" y="114298"/>
            <a:ext cx="1085851" cy="685801"/>
            <a:chOff x="0" y="0"/>
            <a:chExt cx="1447800" cy="914400"/>
          </a:xfrm>
        </p:grpSpPr>
        <p:sp>
          <p:nvSpPr>
            <p:cNvPr id="32" name="Rectangle">
              <a:extLst>
                <a:ext uri="{FF2B5EF4-FFF2-40B4-BE49-F238E27FC236}">
                  <a16:creationId xmlns:a16="http://schemas.microsoft.com/office/drawing/2014/main" id="{C487C205-A9DF-1044-ABED-20CD4AD8C361}"/>
                </a:ext>
              </a:extLst>
            </p:cNvPr>
            <p:cNvSpPr/>
            <p:nvPr/>
          </p:nvSpPr>
          <p:spPr>
            <a:xfrm>
              <a:off x="0" y="0"/>
              <a:ext cx="1447800" cy="914400"/>
            </a:xfrm>
            <a:prstGeom prst="rect">
              <a:avLst/>
            </a:prstGeom>
            <a:gradFill flip="none" rotWithShape="1">
              <a:gsLst>
                <a:gs pos="0">
                  <a:schemeClr val="accent3">
                    <a:lumOff val="11000"/>
                  </a:schemeClr>
                </a:gs>
                <a:gs pos="48000">
                  <a:schemeClr val="accent3">
                    <a:lumOff val="44000"/>
                  </a:schemeClr>
                </a:gs>
                <a:gs pos="100000">
                  <a:schemeClr val="accent3">
                    <a:lumOff val="44000"/>
                  </a:schemeClr>
                </a:gs>
              </a:gsLst>
              <a:lin ang="16200000" scaled="0"/>
            </a:gradFill>
            <a:ln w="25400" cap="flat">
              <a:solidFill>
                <a:schemeClr val="tx1"/>
              </a:solidFill>
              <a:prstDash val="solid"/>
              <a:round/>
            </a:ln>
            <a:effectLst/>
          </p:spPr>
          <p:txBody>
            <a:bodyPr wrap="square" lIns="34289" tIns="34289" rIns="34289" bIns="34289" numCol="1"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solidFill>
                    <a:srgbClr val="8F8F8F">
                      <a:lumOff val="44000"/>
                    </a:srgbClr>
                  </a:solidFill>
                </a:defRPr>
              </a:pPr>
              <a:endParaRPr kumimoji="0" sz="1350" b="0" i="0" u="none" strike="noStrike" kern="0" cap="none" spc="0" normalizeH="0" baseline="0" noProof="0">
                <a:ln>
                  <a:noFill/>
                </a:ln>
                <a:solidFill>
                  <a:srgbClr val="8F8F8F">
                    <a:lumOff val="44000"/>
                  </a:srgbClr>
                </a:solidFill>
                <a:effectLst/>
                <a:uLnTx/>
                <a:uFillTx/>
                <a:latin typeface="Arial"/>
                <a:ea typeface="+mn-ea"/>
                <a:cs typeface="Arial"/>
                <a:sym typeface="Arial"/>
              </a:endParaRPr>
            </a:p>
          </p:txBody>
        </p:sp>
        <p:sp>
          <p:nvSpPr>
            <p:cNvPr id="33" name="I4">
              <a:extLst>
                <a:ext uri="{FF2B5EF4-FFF2-40B4-BE49-F238E27FC236}">
                  <a16:creationId xmlns:a16="http://schemas.microsoft.com/office/drawing/2014/main" id="{C4698ED3-7FB7-7D4C-8C1E-CB830535374D}"/>
                </a:ext>
              </a:extLst>
            </p:cNvPr>
            <p:cNvSpPr txBox="1"/>
            <p:nvPr/>
          </p:nvSpPr>
          <p:spPr>
            <a:xfrm>
              <a:off x="58419" y="205853"/>
              <a:ext cx="1330961" cy="5026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sz="2000"/>
              </a:pPr>
              <a:r>
                <a:rPr kumimoji="0" sz="2000" b="0" i="0" u="none" strike="noStrike" kern="0" cap="none" spc="0" normalizeH="0" baseline="0" noProof="0" dirty="0">
                  <a:ln>
                    <a:noFill/>
                  </a:ln>
                  <a:solidFill>
                    <a:srgbClr val="000000"/>
                  </a:solidFill>
                  <a:effectLst/>
                  <a:uLnTx/>
                  <a:uFillTx/>
                  <a:latin typeface="Gill Sans Nova"/>
                  <a:ea typeface="+mn-ea"/>
                  <a:cs typeface="Arial"/>
                  <a:sym typeface="Arial"/>
                </a:rPr>
                <a:t>I</a:t>
              </a:r>
              <a:r>
                <a:rPr kumimoji="0" sz="2000" b="0" i="0" u="none" strike="noStrike" kern="0" cap="none" spc="0" normalizeH="0" baseline="-25000" noProof="0" dirty="0">
                  <a:ln>
                    <a:noFill/>
                  </a:ln>
                  <a:solidFill>
                    <a:srgbClr val="000000"/>
                  </a:solidFill>
                  <a:effectLst/>
                  <a:uLnTx/>
                  <a:uFillTx/>
                  <a:latin typeface="Gill Sans Nova"/>
                  <a:ea typeface="+mn-ea"/>
                  <a:cs typeface="Arial"/>
                  <a:sym typeface="Arial"/>
                </a:rPr>
                <a:t>4</a:t>
              </a:r>
              <a:endParaRPr kumimoji="0" sz="1500" b="0" i="0" u="none" strike="noStrike" kern="0" cap="none" spc="0" normalizeH="0" baseline="-25000" noProof="0" dirty="0">
                <a:ln>
                  <a:noFill/>
                </a:ln>
                <a:solidFill>
                  <a:srgbClr val="000000"/>
                </a:solidFill>
                <a:effectLst/>
                <a:uLnTx/>
                <a:uFillTx/>
                <a:latin typeface="Gill Sans Nova"/>
                <a:ea typeface="+mn-ea"/>
                <a:cs typeface="Arial"/>
                <a:sym typeface="Arial"/>
              </a:endParaRPr>
            </a:p>
          </p:txBody>
        </p:sp>
      </p:grpSp>
      <p:sp>
        <p:nvSpPr>
          <p:cNvPr id="34" name="AutoShape 8">
            <a:extLst>
              <a:ext uri="{FF2B5EF4-FFF2-40B4-BE49-F238E27FC236}">
                <a16:creationId xmlns:a16="http://schemas.microsoft.com/office/drawing/2014/main" id="{FFB0A1DF-A4FB-7E4A-A588-5DDDFDBAB73B}"/>
              </a:ext>
            </a:extLst>
          </p:cNvPr>
          <p:cNvSpPr/>
          <p:nvPr/>
        </p:nvSpPr>
        <p:spPr>
          <a:xfrm>
            <a:off x="4997935" y="802098"/>
            <a:ext cx="665239" cy="99580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path>
            </a:pathLst>
          </a:custGeom>
          <a:ln w="25400">
            <a:solidFill>
              <a:schemeClr val="tx1"/>
            </a:solidFill>
            <a:tailEnd type="triangle"/>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AutoShape 8">
            <a:extLst>
              <a:ext uri="{FF2B5EF4-FFF2-40B4-BE49-F238E27FC236}">
                <a16:creationId xmlns:a16="http://schemas.microsoft.com/office/drawing/2014/main" id="{73F6A76D-C3D1-5148-AC84-1EE52345CA23}"/>
              </a:ext>
            </a:extLst>
          </p:cNvPr>
          <p:cNvSpPr/>
          <p:nvPr/>
        </p:nvSpPr>
        <p:spPr>
          <a:xfrm>
            <a:off x="6014404" y="809623"/>
            <a:ext cx="1" cy="88181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0" y="14400"/>
                  <a:pt x="0" y="7200"/>
                  <a:pt x="21600" y="0"/>
                </a:cubicBezTo>
              </a:path>
            </a:pathLst>
          </a:custGeom>
          <a:ln w="25400">
            <a:solidFill>
              <a:schemeClr val="tx1"/>
            </a:solidFill>
            <a:tailEnd type="triangle"/>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AutoShape 8">
            <a:extLst>
              <a:ext uri="{FF2B5EF4-FFF2-40B4-BE49-F238E27FC236}">
                <a16:creationId xmlns:a16="http://schemas.microsoft.com/office/drawing/2014/main" id="{12CAE41C-FF0B-7C41-80BD-429FA3BB21B6}"/>
              </a:ext>
            </a:extLst>
          </p:cNvPr>
          <p:cNvSpPr/>
          <p:nvPr/>
        </p:nvSpPr>
        <p:spPr>
          <a:xfrm>
            <a:off x="6360126" y="814840"/>
            <a:ext cx="874274" cy="9794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path>
            </a:pathLst>
          </a:custGeom>
          <a:ln w="25400">
            <a:solidFill>
              <a:schemeClr val="tx1"/>
            </a:solidFill>
            <a:tailEnd type="triangle"/>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7" name="Rectangle 2">
            <a:extLst>
              <a:ext uri="{FF2B5EF4-FFF2-40B4-BE49-F238E27FC236}">
                <a16:creationId xmlns:a16="http://schemas.microsoft.com/office/drawing/2014/main" id="{496ECFAB-54D7-E742-8228-4DDFD0C5454F}"/>
              </a:ext>
            </a:extLst>
          </p:cNvPr>
          <p:cNvGrpSpPr/>
          <p:nvPr/>
        </p:nvGrpSpPr>
        <p:grpSpPr>
          <a:xfrm>
            <a:off x="5057229" y="3656792"/>
            <a:ext cx="571501" cy="600076"/>
            <a:chOff x="0" y="0"/>
            <a:chExt cx="762000" cy="800100"/>
          </a:xfrm>
          <a:gradFill>
            <a:gsLst>
              <a:gs pos="0">
                <a:schemeClr val="accent3">
                  <a:lumOff val="11000"/>
                </a:schemeClr>
              </a:gs>
              <a:gs pos="48000">
                <a:schemeClr val="accent3">
                  <a:lumOff val="44000"/>
                </a:schemeClr>
              </a:gs>
              <a:gs pos="100000">
                <a:schemeClr val="accent3">
                  <a:lumOff val="44000"/>
                </a:schemeClr>
              </a:gs>
            </a:gsLst>
            <a:lin ang="16200000" scaled="0"/>
          </a:gradFill>
        </p:grpSpPr>
        <p:sp>
          <p:nvSpPr>
            <p:cNvPr id="38" name="Rectangle">
              <a:extLst>
                <a:ext uri="{FF2B5EF4-FFF2-40B4-BE49-F238E27FC236}">
                  <a16:creationId xmlns:a16="http://schemas.microsoft.com/office/drawing/2014/main" id="{4CE6F6BC-29CB-6C4D-A35B-F94C64ECDFD9}"/>
                </a:ext>
              </a:extLst>
            </p:cNvPr>
            <p:cNvSpPr/>
            <p:nvPr/>
          </p:nvSpPr>
          <p:spPr>
            <a:xfrm>
              <a:off x="0" y="0"/>
              <a:ext cx="762000" cy="800100"/>
            </a:xfrm>
            <a:prstGeom prst="rect">
              <a:avLst/>
            </a:prstGeom>
            <a:grpFill/>
            <a:ln w="19050" cap="flat">
              <a:solidFill>
                <a:schemeClr val="tx1"/>
              </a:solidFill>
              <a:prstDash val="solid"/>
              <a:round/>
            </a:ln>
            <a:effectLst/>
          </p:spPr>
          <p:txBody>
            <a:bodyPr wrap="square" lIns="34289" tIns="34289" rIns="34289" bIns="34289" numCol="1"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solidFill>
                    <a:srgbClr val="8F8F8F">
                      <a:lumOff val="44000"/>
                    </a:srgbClr>
                  </a:solidFill>
                </a:defRPr>
              </a:pPr>
              <a:endParaRPr kumimoji="0" sz="1350" b="0" i="0" u="none" strike="noStrike" kern="0" cap="none" spc="0" normalizeH="0" baseline="0" noProof="0">
                <a:ln>
                  <a:noFill/>
                </a:ln>
                <a:solidFill>
                  <a:srgbClr val="8F8F8F">
                    <a:lumOff val="44000"/>
                  </a:srgbClr>
                </a:solidFill>
                <a:effectLst/>
                <a:uLnTx/>
                <a:uFillTx/>
                <a:latin typeface="Arial"/>
                <a:ea typeface="+mn-ea"/>
                <a:cs typeface="Arial"/>
                <a:sym typeface="Arial"/>
              </a:endParaRPr>
            </a:p>
          </p:txBody>
        </p:sp>
        <p:sp>
          <p:nvSpPr>
            <p:cNvPr id="39" name="x1">
              <a:extLst>
                <a:ext uri="{FF2B5EF4-FFF2-40B4-BE49-F238E27FC236}">
                  <a16:creationId xmlns:a16="http://schemas.microsoft.com/office/drawing/2014/main" id="{73C432C5-3292-0448-9C4A-A28AF6B7FBE2}"/>
                </a:ext>
              </a:extLst>
            </p:cNvPr>
            <p:cNvSpPr txBox="1"/>
            <p:nvPr/>
          </p:nvSpPr>
          <p:spPr>
            <a:xfrm>
              <a:off x="58419" y="215386"/>
              <a:ext cx="645162" cy="369329"/>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b="1"/>
              </a:pPr>
              <a:r>
                <a:rPr kumimoji="0" sz="1350" b="1" i="0" u="none" strike="noStrike" kern="0" cap="none" spc="0" normalizeH="0" baseline="0" noProof="0" dirty="0">
                  <a:ln>
                    <a:noFill/>
                  </a:ln>
                  <a:solidFill>
                    <a:srgbClr val="000000"/>
                  </a:solidFill>
                  <a:effectLst/>
                  <a:uLnTx/>
                  <a:uFillTx/>
                  <a:latin typeface="Gill Sans Nova"/>
                  <a:ea typeface="+mn-ea"/>
                  <a:cs typeface="Arial"/>
                  <a:sym typeface="Arial"/>
                </a:rPr>
                <a:t>x</a:t>
              </a:r>
              <a:r>
                <a:rPr kumimoji="0" sz="1350" b="1" i="0" u="none" strike="noStrike" kern="0" cap="none" spc="0" normalizeH="0" baseline="-25000" noProof="0" dirty="0">
                  <a:ln>
                    <a:noFill/>
                  </a:ln>
                  <a:solidFill>
                    <a:srgbClr val="000000"/>
                  </a:solidFill>
                  <a:effectLst/>
                  <a:uLnTx/>
                  <a:uFillTx/>
                  <a:latin typeface="Gill Sans Nova"/>
                  <a:ea typeface="+mn-ea"/>
                  <a:cs typeface="Arial"/>
                  <a:sym typeface="Arial"/>
                </a:rPr>
                <a:t>1</a:t>
              </a:r>
            </a:p>
          </p:txBody>
        </p:sp>
      </p:grpSp>
      <p:sp>
        <p:nvSpPr>
          <p:cNvPr id="40" name="Straight Arrow Connector 4">
            <a:extLst>
              <a:ext uri="{FF2B5EF4-FFF2-40B4-BE49-F238E27FC236}">
                <a16:creationId xmlns:a16="http://schemas.microsoft.com/office/drawing/2014/main" id="{52F36FCD-9370-9445-9F7C-455169A5A8A0}"/>
              </a:ext>
            </a:extLst>
          </p:cNvPr>
          <p:cNvSpPr/>
          <p:nvPr/>
        </p:nvSpPr>
        <p:spPr>
          <a:xfrm flipV="1">
            <a:off x="5342980" y="2879482"/>
            <a:ext cx="401129" cy="777312"/>
          </a:xfrm>
          <a:prstGeom prst="line">
            <a:avLst/>
          </a:prstGeom>
          <a:ln w="25400">
            <a:solidFill>
              <a:schemeClr val="tx1"/>
            </a:solidFill>
            <a:tailEnd type="triangle"/>
          </a:ln>
        </p:spPr>
        <p:txBody>
          <a:bodyPr lIns="34289" rIns="34289"/>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Straight Arrow Connector 10">
            <a:extLst>
              <a:ext uri="{FF2B5EF4-FFF2-40B4-BE49-F238E27FC236}">
                <a16:creationId xmlns:a16="http://schemas.microsoft.com/office/drawing/2014/main" id="{D1F585C0-696F-E349-9B6B-364715C4B17F}"/>
              </a:ext>
            </a:extLst>
          </p:cNvPr>
          <p:cNvSpPr/>
          <p:nvPr/>
        </p:nvSpPr>
        <p:spPr>
          <a:xfrm>
            <a:off x="6516085" y="447472"/>
            <a:ext cx="1944128" cy="14913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path>
            </a:pathLst>
          </a:custGeom>
          <a:ln w="25400">
            <a:solidFill>
              <a:schemeClr val="tx1"/>
            </a:solidFill>
            <a:tailEnd type="triangle"/>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AutoShape 8">
            <a:extLst>
              <a:ext uri="{FF2B5EF4-FFF2-40B4-BE49-F238E27FC236}">
                <a16:creationId xmlns:a16="http://schemas.microsoft.com/office/drawing/2014/main" id="{93323410-D0B1-2847-92DB-F2B4DF89C03A}"/>
              </a:ext>
            </a:extLst>
          </p:cNvPr>
          <p:cNvSpPr/>
          <p:nvPr/>
        </p:nvSpPr>
        <p:spPr>
          <a:xfrm>
            <a:off x="6605751" y="807269"/>
            <a:ext cx="1848039" cy="127186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path>
            </a:pathLst>
          </a:custGeom>
          <a:ln w="25400">
            <a:solidFill>
              <a:schemeClr val="tx1"/>
            </a:solidFill>
            <a:tailEnd type="triangle"/>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Straight Arrow Connector 34">
            <a:extLst>
              <a:ext uri="{FF2B5EF4-FFF2-40B4-BE49-F238E27FC236}">
                <a16:creationId xmlns:a16="http://schemas.microsoft.com/office/drawing/2014/main" id="{2AB6B1DE-01AA-C245-9041-EE30AC4C5856}"/>
              </a:ext>
            </a:extLst>
          </p:cNvPr>
          <p:cNvSpPr/>
          <p:nvPr/>
        </p:nvSpPr>
        <p:spPr>
          <a:xfrm flipH="1" flipV="1">
            <a:off x="6326981" y="2866656"/>
            <a:ext cx="410299" cy="775109"/>
          </a:xfrm>
          <a:prstGeom prst="line">
            <a:avLst/>
          </a:prstGeom>
          <a:ln w="25400">
            <a:solidFill>
              <a:schemeClr val="tx1"/>
            </a:solidFill>
            <a:tailEnd type="triangle"/>
          </a:ln>
        </p:spPr>
        <p:txBody>
          <a:bodyPr lIns="34289" rIns="34289"/>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Straight Arrow Connector 62">
            <a:extLst>
              <a:ext uri="{FF2B5EF4-FFF2-40B4-BE49-F238E27FC236}">
                <a16:creationId xmlns:a16="http://schemas.microsoft.com/office/drawing/2014/main" id="{D206B20E-2C87-E04A-883D-FE4E0BB09D5B}"/>
              </a:ext>
            </a:extLst>
          </p:cNvPr>
          <p:cNvSpPr/>
          <p:nvPr/>
        </p:nvSpPr>
        <p:spPr>
          <a:xfrm>
            <a:off x="6643054" y="2323662"/>
            <a:ext cx="1531141" cy="3552"/>
          </a:xfrm>
          <a:prstGeom prst="line">
            <a:avLst/>
          </a:prstGeom>
          <a:ln w="25400">
            <a:solidFill>
              <a:schemeClr val="tx1"/>
            </a:solidFill>
            <a:tailEnd type="triangle"/>
          </a:ln>
        </p:spPr>
        <p:txBody>
          <a:bodyPr lIns="34289" rIns="34289"/>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Straight Arrow Connector 57348">
            <a:extLst>
              <a:ext uri="{FF2B5EF4-FFF2-40B4-BE49-F238E27FC236}">
                <a16:creationId xmlns:a16="http://schemas.microsoft.com/office/drawing/2014/main" id="{1DD235E8-EE6A-0C40-8E34-7C114EF570FE}"/>
              </a:ext>
            </a:extLst>
          </p:cNvPr>
          <p:cNvSpPr/>
          <p:nvPr/>
        </p:nvSpPr>
        <p:spPr>
          <a:xfrm flipH="1">
            <a:off x="8469114" y="1695014"/>
            <a:ext cx="153668" cy="323564"/>
          </a:xfrm>
          <a:prstGeom prst="line">
            <a:avLst/>
          </a:prstGeom>
          <a:ln w="25400">
            <a:solidFill>
              <a:schemeClr val="tx1"/>
            </a:solidFill>
            <a:tailEnd type="triangle"/>
          </a:ln>
        </p:spPr>
        <p:txBody>
          <a:bodyPr lIns="34289" rIns="34289"/>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 name="Rectangle 81">
            <a:extLst>
              <a:ext uri="{FF2B5EF4-FFF2-40B4-BE49-F238E27FC236}">
                <a16:creationId xmlns:a16="http://schemas.microsoft.com/office/drawing/2014/main" id="{BAAEF554-1084-8C4A-BD51-F78B0FE2FE8B}"/>
              </a:ext>
            </a:extLst>
          </p:cNvPr>
          <p:cNvGrpSpPr/>
          <p:nvPr/>
        </p:nvGrpSpPr>
        <p:grpSpPr>
          <a:xfrm>
            <a:off x="8198602" y="2025749"/>
            <a:ext cx="571501" cy="600076"/>
            <a:chOff x="0" y="0"/>
            <a:chExt cx="762000" cy="800100"/>
          </a:xfrm>
          <a:gradFill>
            <a:gsLst>
              <a:gs pos="0">
                <a:schemeClr val="accent3">
                  <a:lumOff val="11000"/>
                </a:schemeClr>
              </a:gs>
              <a:gs pos="48000">
                <a:schemeClr val="accent3">
                  <a:lumOff val="44000"/>
                </a:schemeClr>
              </a:gs>
              <a:gs pos="100000">
                <a:schemeClr val="accent3">
                  <a:lumOff val="44000"/>
                </a:schemeClr>
              </a:gs>
            </a:gsLst>
            <a:lin ang="16200000" scaled="0"/>
          </a:gradFill>
        </p:grpSpPr>
        <p:sp>
          <p:nvSpPr>
            <p:cNvPr id="47" name="Rectangle">
              <a:extLst>
                <a:ext uri="{FF2B5EF4-FFF2-40B4-BE49-F238E27FC236}">
                  <a16:creationId xmlns:a16="http://schemas.microsoft.com/office/drawing/2014/main" id="{A1385F57-B7B2-324D-8844-75C5A2E1341D}"/>
                </a:ext>
              </a:extLst>
            </p:cNvPr>
            <p:cNvSpPr/>
            <p:nvPr/>
          </p:nvSpPr>
          <p:spPr>
            <a:xfrm>
              <a:off x="0" y="0"/>
              <a:ext cx="762000" cy="800100"/>
            </a:xfrm>
            <a:prstGeom prst="rect">
              <a:avLst/>
            </a:prstGeom>
            <a:grpFill/>
            <a:ln w="19050" cap="flat">
              <a:solidFill>
                <a:schemeClr val="tx1"/>
              </a:solidFill>
              <a:prstDash val="solid"/>
              <a:round/>
            </a:ln>
            <a:effectLst/>
          </p:spPr>
          <p:txBody>
            <a:bodyPr wrap="square" lIns="34289" tIns="34289" rIns="34289" bIns="34289" numCol="1"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b="1" baseline="-25000"/>
              </a:pPr>
              <a:endParaRPr kumimoji="0" sz="1350" b="1" i="0" u="none" strike="noStrike" kern="0" cap="none" spc="0" normalizeH="0" baseline="-25000" noProof="0">
                <a:ln>
                  <a:noFill/>
                </a:ln>
                <a:solidFill>
                  <a:srgbClr val="000000"/>
                </a:solidFill>
                <a:effectLst/>
                <a:uLnTx/>
                <a:uFillTx/>
                <a:latin typeface="Arial"/>
                <a:ea typeface="+mn-ea"/>
                <a:cs typeface="Arial"/>
                <a:sym typeface="Arial"/>
              </a:endParaRPr>
            </a:p>
          </p:txBody>
        </p:sp>
        <p:sp>
          <p:nvSpPr>
            <p:cNvPr id="48" name="y">
              <a:extLst>
                <a:ext uri="{FF2B5EF4-FFF2-40B4-BE49-F238E27FC236}">
                  <a16:creationId xmlns:a16="http://schemas.microsoft.com/office/drawing/2014/main" id="{E4A74422-BF2A-D141-9747-9E16C7982514}"/>
                </a:ext>
              </a:extLst>
            </p:cNvPr>
            <p:cNvSpPr txBox="1"/>
            <p:nvPr/>
          </p:nvSpPr>
          <p:spPr>
            <a:xfrm>
              <a:off x="58419" y="215386"/>
              <a:ext cx="645162" cy="369329"/>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ctr">
              <a:spAutoFit/>
            </a:bodyPr>
            <a:lstStyle>
              <a:lvl1pPr algn="ctr">
                <a:defRPr b="1"/>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350" b="1" i="0" u="none" strike="noStrike" kern="0" cap="none" spc="0" normalizeH="0" baseline="0" noProof="0" dirty="0">
                  <a:ln>
                    <a:noFill/>
                  </a:ln>
                  <a:solidFill>
                    <a:srgbClr val="000000"/>
                  </a:solidFill>
                  <a:effectLst/>
                  <a:uLnTx/>
                  <a:uFillTx/>
                  <a:latin typeface="Gill Sans Nova"/>
                  <a:ea typeface="+mn-ea"/>
                  <a:cs typeface="Arial"/>
                  <a:sym typeface="Arial"/>
                </a:rPr>
                <a:t>y</a:t>
              </a:r>
            </a:p>
          </p:txBody>
        </p:sp>
      </p:grpSp>
      <p:grpSp>
        <p:nvGrpSpPr>
          <p:cNvPr id="49" name="Rectangle 16">
            <a:extLst>
              <a:ext uri="{FF2B5EF4-FFF2-40B4-BE49-F238E27FC236}">
                <a16:creationId xmlns:a16="http://schemas.microsoft.com/office/drawing/2014/main" id="{232B12F4-8612-D146-8A9B-F1BA1321718A}"/>
              </a:ext>
            </a:extLst>
          </p:cNvPr>
          <p:cNvGrpSpPr/>
          <p:nvPr/>
        </p:nvGrpSpPr>
        <p:grpSpPr>
          <a:xfrm>
            <a:off x="7878292" y="106726"/>
            <a:ext cx="1085852" cy="685802"/>
            <a:chOff x="483079" y="0"/>
            <a:chExt cx="1447801" cy="914401"/>
          </a:xfrm>
        </p:grpSpPr>
        <p:sp>
          <p:nvSpPr>
            <p:cNvPr id="50" name="Rectangle">
              <a:extLst>
                <a:ext uri="{FF2B5EF4-FFF2-40B4-BE49-F238E27FC236}">
                  <a16:creationId xmlns:a16="http://schemas.microsoft.com/office/drawing/2014/main" id="{C64F0F0F-85E1-5E45-B896-E7E6BBD3E86D}"/>
                </a:ext>
              </a:extLst>
            </p:cNvPr>
            <p:cNvSpPr/>
            <p:nvPr/>
          </p:nvSpPr>
          <p:spPr>
            <a:xfrm>
              <a:off x="483079" y="0"/>
              <a:ext cx="1447801" cy="914401"/>
            </a:xfrm>
            <a:prstGeom prst="rect">
              <a:avLst/>
            </a:prstGeom>
            <a:gradFill flip="none" rotWithShape="1">
              <a:gsLst>
                <a:gs pos="0">
                  <a:schemeClr val="accent3">
                    <a:lumOff val="11000"/>
                  </a:schemeClr>
                </a:gs>
                <a:gs pos="48000">
                  <a:schemeClr val="accent3">
                    <a:lumOff val="44000"/>
                  </a:schemeClr>
                </a:gs>
                <a:gs pos="100000">
                  <a:schemeClr val="accent3">
                    <a:lumOff val="44000"/>
                  </a:schemeClr>
                </a:gs>
              </a:gsLst>
              <a:lin ang="16200000" scaled="0"/>
            </a:gradFill>
            <a:ln w="25400" cap="flat">
              <a:solidFill>
                <a:schemeClr val="tx1"/>
              </a:solidFill>
              <a:prstDash val="solid"/>
              <a:round/>
            </a:ln>
            <a:effectLst/>
          </p:spPr>
          <p:txBody>
            <a:bodyPr wrap="square" lIns="34289" tIns="34289" rIns="34289" bIns="34289" numCol="1"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solidFill>
                    <a:srgbClr val="8F8F8F">
                      <a:lumOff val="44000"/>
                    </a:srgbClr>
                  </a:solidFill>
                </a:defRPr>
              </a:pPr>
              <a:endParaRPr kumimoji="0" sz="1350" b="0" i="0" u="none" strike="noStrike" kern="0" cap="none" spc="0" normalizeH="0" baseline="0" noProof="0">
                <a:ln>
                  <a:noFill/>
                </a:ln>
                <a:solidFill>
                  <a:srgbClr val="8F8F8F">
                    <a:lumOff val="44000"/>
                  </a:srgbClr>
                </a:solidFill>
                <a:effectLst/>
                <a:uLnTx/>
                <a:uFillTx/>
                <a:latin typeface="Arial"/>
                <a:ea typeface="+mn-ea"/>
                <a:cs typeface="Arial"/>
                <a:sym typeface="Arial"/>
              </a:endParaRPr>
            </a:p>
          </p:txBody>
        </p:sp>
        <p:sp>
          <p:nvSpPr>
            <p:cNvPr id="51" name="I5">
              <a:extLst>
                <a:ext uri="{FF2B5EF4-FFF2-40B4-BE49-F238E27FC236}">
                  <a16:creationId xmlns:a16="http://schemas.microsoft.com/office/drawing/2014/main" id="{BCAE4B1D-8A20-9E4A-BE5F-6E77E5D146BC}"/>
                </a:ext>
              </a:extLst>
            </p:cNvPr>
            <p:cNvSpPr txBox="1"/>
            <p:nvPr/>
          </p:nvSpPr>
          <p:spPr>
            <a:xfrm>
              <a:off x="541499" y="205853"/>
              <a:ext cx="1330961" cy="5026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sz="2000"/>
              </a:pPr>
              <a:r>
                <a:rPr kumimoji="0" sz="2000" b="0" i="0" u="none" strike="noStrike" kern="0" cap="none" spc="0" normalizeH="0" baseline="0" noProof="0" dirty="0">
                  <a:ln>
                    <a:noFill/>
                  </a:ln>
                  <a:solidFill>
                    <a:srgbClr val="000000"/>
                  </a:solidFill>
                  <a:effectLst/>
                  <a:uLnTx/>
                  <a:uFillTx/>
                  <a:latin typeface="Gill Sans Nova"/>
                  <a:ea typeface="+mn-ea"/>
                  <a:cs typeface="Arial"/>
                  <a:sym typeface="Arial"/>
                </a:rPr>
                <a:t>I</a:t>
              </a:r>
              <a:r>
                <a:rPr kumimoji="0" sz="2000" b="0" i="0" u="none" strike="noStrike" kern="0" cap="none" spc="0" normalizeH="0" baseline="-25000" noProof="0" dirty="0">
                  <a:ln>
                    <a:noFill/>
                  </a:ln>
                  <a:solidFill>
                    <a:srgbClr val="000000"/>
                  </a:solidFill>
                  <a:effectLst/>
                  <a:uLnTx/>
                  <a:uFillTx/>
                  <a:latin typeface="Gill Sans Nova"/>
                  <a:ea typeface="+mn-ea"/>
                  <a:cs typeface="Arial"/>
                  <a:sym typeface="Arial"/>
                </a:rPr>
                <a:t>5</a:t>
              </a:r>
              <a:endParaRPr kumimoji="0" sz="1500" b="0" i="0" u="none" strike="noStrike" kern="0" cap="none" spc="0" normalizeH="0" baseline="-25000" noProof="0" dirty="0">
                <a:ln>
                  <a:noFill/>
                </a:ln>
                <a:solidFill>
                  <a:srgbClr val="000000"/>
                </a:solidFill>
                <a:effectLst/>
                <a:uLnTx/>
                <a:uFillTx/>
                <a:latin typeface="Gill Sans Nova"/>
                <a:ea typeface="+mn-ea"/>
                <a:cs typeface="Arial"/>
                <a:sym typeface="Arial"/>
              </a:endParaRPr>
            </a:p>
          </p:txBody>
        </p:sp>
      </p:grpSp>
      <p:grpSp>
        <p:nvGrpSpPr>
          <p:cNvPr id="52" name="Rectangle 2">
            <a:extLst>
              <a:ext uri="{FF2B5EF4-FFF2-40B4-BE49-F238E27FC236}">
                <a16:creationId xmlns:a16="http://schemas.microsoft.com/office/drawing/2014/main" id="{AF774092-1133-384D-B62B-ACDD270E3D99}"/>
              </a:ext>
            </a:extLst>
          </p:cNvPr>
          <p:cNvGrpSpPr/>
          <p:nvPr/>
        </p:nvGrpSpPr>
        <p:grpSpPr>
          <a:xfrm>
            <a:off x="6460622" y="3656792"/>
            <a:ext cx="571501" cy="600076"/>
            <a:chOff x="0" y="0"/>
            <a:chExt cx="762000" cy="800100"/>
          </a:xfrm>
          <a:gradFill>
            <a:gsLst>
              <a:gs pos="0">
                <a:schemeClr val="accent3">
                  <a:lumOff val="11000"/>
                </a:schemeClr>
              </a:gs>
              <a:gs pos="48000">
                <a:schemeClr val="accent3">
                  <a:lumOff val="44000"/>
                </a:schemeClr>
              </a:gs>
              <a:gs pos="100000">
                <a:schemeClr val="accent3">
                  <a:lumOff val="44000"/>
                </a:schemeClr>
              </a:gs>
            </a:gsLst>
            <a:lin ang="16200000" scaled="0"/>
          </a:gradFill>
        </p:grpSpPr>
        <p:sp>
          <p:nvSpPr>
            <p:cNvPr id="53" name="Rectangle">
              <a:extLst>
                <a:ext uri="{FF2B5EF4-FFF2-40B4-BE49-F238E27FC236}">
                  <a16:creationId xmlns:a16="http://schemas.microsoft.com/office/drawing/2014/main" id="{7AF3B809-8F95-C448-AD33-8495DADFF4E2}"/>
                </a:ext>
              </a:extLst>
            </p:cNvPr>
            <p:cNvSpPr/>
            <p:nvPr/>
          </p:nvSpPr>
          <p:spPr>
            <a:xfrm>
              <a:off x="0" y="0"/>
              <a:ext cx="762000" cy="800100"/>
            </a:xfrm>
            <a:prstGeom prst="rect">
              <a:avLst/>
            </a:prstGeom>
            <a:grpFill/>
            <a:ln w="19050" cap="flat">
              <a:solidFill>
                <a:schemeClr val="tx1"/>
              </a:solidFill>
              <a:prstDash val="solid"/>
              <a:round/>
            </a:ln>
            <a:effectLst/>
          </p:spPr>
          <p:txBody>
            <a:bodyPr wrap="square" lIns="34289" tIns="34289" rIns="34289" bIns="34289" numCol="1"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solidFill>
                    <a:srgbClr val="8F8F8F">
                      <a:lumOff val="44000"/>
                    </a:srgbClr>
                  </a:solidFill>
                </a:defRPr>
              </a:pPr>
              <a:endParaRPr kumimoji="0" sz="1350" b="0" i="0" u="none" strike="noStrike" kern="0" cap="none" spc="0" normalizeH="0" baseline="0" noProof="0">
                <a:ln>
                  <a:noFill/>
                </a:ln>
                <a:solidFill>
                  <a:srgbClr val="8F8F8F">
                    <a:lumOff val="44000"/>
                  </a:srgbClr>
                </a:solidFill>
                <a:effectLst/>
                <a:uLnTx/>
                <a:uFillTx/>
                <a:latin typeface="Arial"/>
                <a:ea typeface="+mn-ea"/>
                <a:cs typeface="Arial"/>
                <a:sym typeface="Arial"/>
              </a:endParaRPr>
            </a:p>
          </p:txBody>
        </p:sp>
        <p:sp>
          <p:nvSpPr>
            <p:cNvPr id="54" name="x2">
              <a:extLst>
                <a:ext uri="{FF2B5EF4-FFF2-40B4-BE49-F238E27FC236}">
                  <a16:creationId xmlns:a16="http://schemas.microsoft.com/office/drawing/2014/main" id="{6CA0CE4A-76F2-FD4A-B5D9-89224C56C4D8}"/>
                </a:ext>
              </a:extLst>
            </p:cNvPr>
            <p:cNvSpPr txBox="1"/>
            <p:nvPr/>
          </p:nvSpPr>
          <p:spPr>
            <a:xfrm>
              <a:off x="58419" y="215386"/>
              <a:ext cx="645162" cy="369329"/>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b="1"/>
              </a:pPr>
              <a:r>
                <a:rPr kumimoji="0" sz="1350" b="1" i="0" u="none" strike="noStrike" kern="0" cap="none" spc="0" normalizeH="0" baseline="0" noProof="0" dirty="0">
                  <a:ln>
                    <a:noFill/>
                  </a:ln>
                  <a:solidFill>
                    <a:srgbClr val="000000"/>
                  </a:solidFill>
                  <a:effectLst/>
                  <a:uLnTx/>
                  <a:uFillTx/>
                  <a:latin typeface="Gill Sans Nova"/>
                  <a:ea typeface="+mn-ea"/>
                  <a:cs typeface="Arial"/>
                  <a:sym typeface="Arial"/>
                </a:rPr>
                <a:t>x</a:t>
              </a:r>
              <a:r>
                <a:rPr kumimoji="0" sz="1350" b="1" i="0" u="none" strike="noStrike" kern="0" cap="none" spc="0" normalizeH="0" baseline="-25000" noProof="0" dirty="0">
                  <a:ln>
                    <a:noFill/>
                  </a:ln>
                  <a:solidFill>
                    <a:srgbClr val="000000"/>
                  </a:solidFill>
                  <a:effectLst/>
                  <a:uLnTx/>
                  <a:uFillTx/>
                  <a:latin typeface="Gill Sans Nova"/>
                  <a:ea typeface="+mn-ea"/>
                  <a:cs typeface="Arial"/>
                  <a:sym typeface="Arial"/>
                </a:rPr>
                <a:t>2</a:t>
              </a:r>
            </a:p>
          </p:txBody>
        </p:sp>
      </p:grpSp>
      <p:sp>
        <p:nvSpPr>
          <p:cNvPr id="55" name="Title 1">
            <a:extLst>
              <a:ext uri="{FF2B5EF4-FFF2-40B4-BE49-F238E27FC236}">
                <a16:creationId xmlns:a16="http://schemas.microsoft.com/office/drawing/2014/main" id="{9D49D6A6-A7C1-4041-8469-66842936FA89}"/>
              </a:ext>
            </a:extLst>
          </p:cNvPr>
          <p:cNvSpPr>
            <a:spLocks noGrp="1"/>
          </p:cNvSpPr>
          <p:nvPr>
            <p:ph type="title"/>
          </p:nvPr>
        </p:nvSpPr>
        <p:spPr>
          <a:xfrm>
            <a:off x="853420" y="4309807"/>
            <a:ext cx="10485157" cy="2435720"/>
          </a:xfrm>
        </p:spPr>
        <p:txBody>
          <a:bodyPr vert="horz" lIns="0" tIns="0" rIns="0" bIns="0" rtlCol="0" anchor="b">
            <a:noAutofit/>
          </a:bodyPr>
          <a:lstStyle/>
          <a:p>
            <a:pPr algn="ctr">
              <a:lnSpc>
                <a:spcPct val="90000"/>
              </a:lnSpc>
            </a:pPr>
            <a:r>
              <a:rPr lang="en-US" sz="3200" spc="750" dirty="0">
                <a:solidFill>
                  <a:schemeClr val="bg1"/>
                </a:solidFill>
                <a:sym typeface="Arial"/>
              </a:rPr>
              <a:t>Mixture Model with Covariates </a:t>
            </a:r>
            <a:br>
              <a:rPr lang="en-US" sz="3200" spc="750" dirty="0">
                <a:solidFill>
                  <a:schemeClr val="bg1"/>
                </a:solidFill>
                <a:sym typeface="Arial"/>
              </a:rPr>
            </a:br>
            <a:r>
              <a:rPr lang="en-US" sz="3200" spc="750" dirty="0">
                <a:solidFill>
                  <a:schemeClr val="bg1"/>
                </a:solidFill>
                <a:sym typeface="Arial"/>
              </a:rPr>
              <a:t>and </a:t>
            </a:r>
            <a:br>
              <a:rPr lang="en-US" sz="3200" spc="750" dirty="0">
                <a:solidFill>
                  <a:schemeClr val="bg1"/>
                </a:solidFill>
                <a:sym typeface="Arial"/>
              </a:rPr>
            </a:br>
            <a:r>
              <a:rPr lang="en-US" sz="3200" spc="750" dirty="0">
                <a:solidFill>
                  <a:schemeClr val="bg1"/>
                </a:solidFill>
                <a:sym typeface="Arial"/>
              </a:rPr>
              <a:t>Distal Outcome </a:t>
            </a:r>
            <a:br>
              <a:rPr lang="en-US" sz="3200" spc="750" dirty="0">
                <a:solidFill>
                  <a:schemeClr val="bg1"/>
                </a:solidFill>
                <a:sym typeface="Arial"/>
              </a:rPr>
            </a:br>
            <a:endParaRPr lang="en-US" sz="3200" spc="750" dirty="0">
              <a:solidFill>
                <a:schemeClr val="bg1"/>
              </a:solidFill>
            </a:endParaRPr>
          </a:p>
        </p:txBody>
      </p:sp>
    </p:spTree>
    <p:extLst>
      <p:ext uri="{BB962C8B-B14F-4D97-AF65-F5344CB8AC3E}">
        <p14:creationId xmlns:p14="http://schemas.microsoft.com/office/powerpoint/2010/main" val="1197766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1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2" name="Title 1">
            <a:extLst>
              <a:ext uri="{FF2B5EF4-FFF2-40B4-BE49-F238E27FC236}">
                <a16:creationId xmlns:a16="http://schemas.microsoft.com/office/drawing/2014/main" id="{B70F979F-B29E-6844-9A1D-2F24038F8BF2}"/>
              </a:ext>
            </a:extLst>
          </p:cNvPr>
          <p:cNvSpPr>
            <a:spLocks noGrp="1"/>
          </p:cNvSpPr>
          <p:nvPr>
            <p:ph type="title"/>
          </p:nvPr>
        </p:nvSpPr>
        <p:spPr>
          <a:xfrm>
            <a:off x="1362307" y="-367080"/>
            <a:ext cx="5929422" cy="1852976"/>
          </a:xfrm>
        </p:spPr>
        <p:txBody>
          <a:bodyPr>
            <a:normAutofit/>
          </a:bodyPr>
          <a:lstStyle/>
          <a:p>
            <a:r>
              <a:rPr lang="en-US" sz="4000" dirty="0">
                <a:effectLst>
                  <a:outerShdw blurRad="38100" dist="38100" dir="2700000" algn="tl">
                    <a:srgbClr val="000000"/>
                  </a:outerShdw>
                </a:effectLst>
                <a:ea typeface="Arial" charset="0"/>
                <a:cs typeface="Arial" charset="0"/>
              </a:rPr>
              <a:t>COVID-19 STUDY OF COPING</a:t>
            </a:r>
            <a:endParaRPr lang="en-US" sz="4000" dirty="0"/>
          </a:p>
        </p:txBody>
      </p:sp>
      <p:graphicFrame>
        <p:nvGraphicFramePr>
          <p:cNvPr id="9" name="Content Placeholder 8">
            <a:extLst>
              <a:ext uri="{FF2B5EF4-FFF2-40B4-BE49-F238E27FC236}">
                <a16:creationId xmlns:a16="http://schemas.microsoft.com/office/drawing/2014/main" id="{DE84D981-4218-214A-BE91-C0DCBFC10812}"/>
              </a:ext>
            </a:extLst>
          </p:cNvPr>
          <p:cNvGraphicFramePr>
            <a:graphicFrameLocks noGrp="1"/>
          </p:cNvGraphicFramePr>
          <p:nvPr>
            <p:ph idx="1"/>
          </p:nvPr>
        </p:nvGraphicFramePr>
        <p:xfrm>
          <a:off x="367207" y="2111150"/>
          <a:ext cx="7418987" cy="40432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3" name="Rectangle 18">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chemeClr val="accent5"/>
              </a:gs>
              <a:gs pos="100000">
                <a:schemeClr val="accent2">
                  <a:lumMod val="60000"/>
                  <a:lumOff val="40000"/>
                  <a:alpha val="59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34" name="Rectangle 20">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chemeClr val="accent6">
                  <a:lumMod val="75000"/>
                  <a:alpha val="61000"/>
                </a:schemeClr>
              </a:gs>
              <a:gs pos="99000">
                <a:schemeClr val="accent6">
                  <a:alpha val="87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pic>
        <p:nvPicPr>
          <p:cNvPr id="7" name="Picture 6" descr="Surgeon analyzing a patient's brainon digital futuristic virtual display">
            <a:extLst>
              <a:ext uri="{FF2B5EF4-FFF2-40B4-BE49-F238E27FC236}">
                <a16:creationId xmlns:a16="http://schemas.microsoft.com/office/drawing/2014/main" id="{11B40229-7FF6-9044-B368-3DD7F59B1F71}"/>
              </a:ext>
            </a:extLst>
          </p:cNvPr>
          <p:cNvPicPr>
            <a:picLocks noChangeAspect="1"/>
          </p:cNvPicPr>
          <p:nvPr/>
        </p:nvPicPr>
        <p:blipFill rotWithShape="1">
          <a:blip r:embed="rId7"/>
          <a:srcRect l="35040" r="31298" b="1"/>
          <a:stretch/>
        </p:blipFill>
        <p:spPr>
          <a:xfrm>
            <a:off x="8115300" y="-12515"/>
            <a:ext cx="4076700" cy="6418631"/>
          </a:xfrm>
          <a:prstGeom prst="rect">
            <a:avLst/>
          </a:prstGeom>
        </p:spPr>
      </p:pic>
      <p:sp>
        <p:nvSpPr>
          <p:cNvPr id="15" name="Rounded Rectangle 14">
            <a:extLst>
              <a:ext uri="{FF2B5EF4-FFF2-40B4-BE49-F238E27FC236}">
                <a16:creationId xmlns:a16="http://schemas.microsoft.com/office/drawing/2014/main" id="{E4C674EC-8F1D-0C49-BDF7-161AA3D8E346}"/>
              </a:ext>
            </a:extLst>
          </p:cNvPr>
          <p:cNvSpPr/>
          <p:nvPr/>
        </p:nvSpPr>
        <p:spPr>
          <a:xfrm>
            <a:off x="3000935" y="1737576"/>
            <a:ext cx="2151529" cy="631547"/>
          </a:xfrm>
          <a:prstGeom prst="roundRect">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Gill Sans Nova"/>
                <a:ea typeface="+mn-ea"/>
                <a:cs typeface="+mn-cs"/>
              </a:rPr>
              <a:t>Questions</a:t>
            </a:r>
            <a:endParaRPr kumimoji="0" lang="en-US" sz="2400" b="0" i="0" u="none" strike="noStrike" kern="1200" cap="none" spc="0" normalizeH="0" baseline="0" noProof="0" dirty="0">
              <a:ln>
                <a:noFill/>
              </a:ln>
              <a:solidFill>
                <a:srgbClr val="FFFFFF"/>
              </a:solidFill>
              <a:effectLst/>
              <a:uLnTx/>
              <a:uFillTx/>
              <a:latin typeface="Gill Sans Nova"/>
              <a:ea typeface="+mn-ea"/>
              <a:cs typeface="+mn-cs"/>
            </a:endParaRPr>
          </a:p>
        </p:txBody>
      </p:sp>
    </p:spTree>
    <p:extLst>
      <p:ext uri="{BB962C8B-B14F-4D97-AF65-F5344CB8AC3E}">
        <p14:creationId xmlns:p14="http://schemas.microsoft.com/office/powerpoint/2010/main" val="4473225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9" name="Rectangle 8">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useBgFill="1">
        <p:nvSpPr>
          <p:cNvPr id="11" name="Rectangle 10">
            <a:extLst>
              <a:ext uri="{FF2B5EF4-FFF2-40B4-BE49-F238E27FC236}">
                <a16:creationId xmlns:a16="http://schemas.microsoft.com/office/drawing/2014/main" id="{7404E292-5FAB-47E8-A663-A07530CED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13" name="Rectangle 12">
            <a:extLst>
              <a:ext uri="{FF2B5EF4-FFF2-40B4-BE49-F238E27FC236}">
                <a16:creationId xmlns:a16="http://schemas.microsoft.com/office/drawing/2014/main" id="{D80FF8ED-64CE-400C-A4D5-9F943FC264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1999" cy="6858000"/>
          </a:xfrm>
          <a:prstGeom prst="rect">
            <a:avLst/>
          </a:prstGeom>
          <a:gradFill>
            <a:gsLst>
              <a:gs pos="0">
                <a:schemeClr val="accent5">
                  <a:alpha val="75000"/>
                </a:schemeClr>
              </a:gs>
              <a:gs pos="100000">
                <a:schemeClr val="accent2">
                  <a:lumMod val="60000"/>
                  <a:lumOff val="40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15" name="Rectangle 14">
            <a:extLst>
              <a:ext uri="{FF2B5EF4-FFF2-40B4-BE49-F238E27FC236}">
                <a16:creationId xmlns:a16="http://schemas.microsoft.com/office/drawing/2014/main" id="{568868AD-100D-45F3-B11E-8A2936712B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12191999" cy="6858000"/>
          </a:xfrm>
          <a:prstGeom prst="rect">
            <a:avLst/>
          </a:prstGeom>
          <a:gradFill>
            <a:gsLst>
              <a:gs pos="49000">
                <a:schemeClr val="accent5">
                  <a:alpha val="50000"/>
                </a:schemeClr>
              </a:gs>
              <a:gs pos="100000">
                <a:schemeClr val="accent2">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17" name="Rectangle 16">
            <a:extLst>
              <a:ext uri="{FF2B5EF4-FFF2-40B4-BE49-F238E27FC236}">
                <a16:creationId xmlns:a16="http://schemas.microsoft.com/office/drawing/2014/main" id="{714742CC-05F9-44AC-AF98-AB6EF810E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96001" cy="6858000"/>
          </a:xfrm>
          <a:prstGeom prst="rect">
            <a:avLst/>
          </a:prstGeom>
          <a:gradFill>
            <a:gsLst>
              <a:gs pos="0">
                <a:schemeClr val="accent2">
                  <a:alpha val="17000"/>
                </a:schemeClr>
              </a:gs>
              <a:gs pos="85000">
                <a:schemeClr val="accent4">
                  <a:alpha val="40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19" name="Freeform: Shape 13">
            <a:extLst>
              <a:ext uri="{FF2B5EF4-FFF2-40B4-BE49-F238E27FC236}">
                <a16:creationId xmlns:a16="http://schemas.microsoft.com/office/drawing/2014/main" id="{853C77DB-C7E3-4B1F-9AD0-1EB2982A8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460656" y="-2569189"/>
            <a:ext cx="5115722" cy="10255626"/>
          </a:xfrm>
          <a:custGeom>
            <a:avLst/>
            <a:gdLst>
              <a:gd name="connsiteX0" fmla="*/ 2065105 w 2065105"/>
              <a:gd name="connsiteY0" fmla="*/ 0 h 4139967"/>
              <a:gd name="connsiteX1" fmla="*/ 2065105 w 2065105"/>
              <a:gd name="connsiteY1" fmla="*/ 4139967 h 4139967"/>
              <a:gd name="connsiteX2" fmla="*/ 1858573 w 2065105"/>
              <a:gd name="connsiteY2" fmla="*/ 4129538 h 4139967"/>
              <a:gd name="connsiteX3" fmla="*/ 0 w 2065105"/>
              <a:gd name="connsiteY3" fmla="*/ 2069983 h 4139967"/>
              <a:gd name="connsiteX4" fmla="*/ 1858573 w 2065105"/>
              <a:gd name="connsiteY4" fmla="*/ 10428 h 4139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5105" h="4139967">
                <a:moveTo>
                  <a:pt x="2065105" y="0"/>
                </a:moveTo>
                <a:lnTo>
                  <a:pt x="2065105" y="4139967"/>
                </a:lnTo>
                <a:lnTo>
                  <a:pt x="1858573" y="4129538"/>
                </a:lnTo>
                <a:cubicBezTo>
                  <a:pt x="814640" y="4023521"/>
                  <a:pt x="0" y="3141887"/>
                  <a:pt x="0" y="2069983"/>
                </a:cubicBezTo>
                <a:cubicBezTo>
                  <a:pt x="0" y="998079"/>
                  <a:pt x="814640" y="116446"/>
                  <a:pt x="1858573" y="10428"/>
                </a:cubicBezTo>
                <a:close/>
              </a:path>
            </a:pathLst>
          </a:custGeom>
          <a:gradFill flip="none" rotWithShape="1">
            <a:gsLst>
              <a:gs pos="7000">
                <a:schemeClr val="accent4">
                  <a:lumMod val="60000"/>
                  <a:lumOff val="40000"/>
                  <a:alpha val="3000"/>
                </a:schemeClr>
              </a:gs>
              <a:gs pos="100000">
                <a:schemeClr val="accent4">
                  <a:lumMod val="60000"/>
                  <a:lumOff val="40000"/>
                  <a:alpha val="37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2" name="Title 1">
            <a:extLst>
              <a:ext uri="{FF2B5EF4-FFF2-40B4-BE49-F238E27FC236}">
                <a16:creationId xmlns:a16="http://schemas.microsoft.com/office/drawing/2014/main" id="{76F2397C-321D-1548-A01E-4E0048FEC64C}"/>
              </a:ext>
            </a:extLst>
          </p:cNvPr>
          <p:cNvSpPr>
            <a:spLocks noGrp="1"/>
          </p:cNvSpPr>
          <p:nvPr>
            <p:ph type="title"/>
          </p:nvPr>
        </p:nvSpPr>
        <p:spPr>
          <a:xfrm>
            <a:off x="73635" y="1519369"/>
            <a:ext cx="3005741" cy="2826182"/>
          </a:xfrm>
        </p:spPr>
        <p:txBody>
          <a:bodyPr vert="horz" lIns="0" tIns="0" rIns="0" bIns="0" rtlCol="0" anchor="ctr">
            <a:normAutofit/>
          </a:bodyPr>
          <a:lstStyle/>
          <a:p>
            <a:pPr algn="ctr"/>
            <a:r>
              <a:rPr lang="en-US" sz="2400" spc="750" dirty="0">
                <a:solidFill>
                  <a:schemeClr val="bg1"/>
                </a:solidFill>
              </a:rPr>
              <a:t>IRPs </a:t>
            </a:r>
            <a:br>
              <a:rPr lang="en-US" sz="2400" spc="750" dirty="0">
                <a:solidFill>
                  <a:schemeClr val="bg1"/>
                </a:solidFill>
              </a:rPr>
            </a:br>
            <a:r>
              <a:rPr lang="en-US" sz="2400" spc="750" dirty="0">
                <a:solidFill>
                  <a:schemeClr val="bg1"/>
                </a:solidFill>
              </a:rPr>
              <a:t>= </a:t>
            </a:r>
            <a:br>
              <a:rPr lang="en-US" sz="2400" spc="750" dirty="0">
                <a:solidFill>
                  <a:schemeClr val="bg1"/>
                </a:solidFill>
              </a:rPr>
            </a:br>
            <a:r>
              <a:rPr lang="en-US" sz="2400" spc="750" dirty="0">
                <a:solidFill>
                  <a:schemeClr val="bg1"/>
                </a:solidFill>
              </a:rPr>
              <a:t>Typologies</a:t>
            </a:r>
          </a:p>
        </p:txBody>
      </p:sp>
      <p:graphicFrame>
        <p:nvGraphicFramePr>
          <p:cNvPr id="12" name="Table 11">
            <a:extLst>
              <a:ext uri="{FF2B5EF4-FFF2-40B4-BE49-F238E27FC236}">
                <a16:creationId xmlns:a16="http://schemas.microsoft.com/office/drawing/2014/main" id="{76DE2429-48FD-394F-8A6C-1B952025AA7F}"/>
              </a:ext>
            </a:extLst>
          </p:cNvPr>
          <p:cNvGraphicFramePr>
            <a:graphicFrameLocks noGrp="1"/>
          </p:cNvGraphicFramePr>
          <p:nvPr/>
        </p:nvGraphicFramePr>
        <p:xfrm>
          <a:off x="3047998" y="202668"/>
          <a:ext cx="8915401" cy="6426517"/>
        </p:xfrm>
        <a:graphic>
          <a:graphicData uri="http://schemas.openxmlformats.org/drawingml/2006/table">
            <a:tbl>
              <a:tblPr>
                <a:tableStyleId>{5C22544A-7EE6-4342-B048-85BDC9FD1C3A}</a:tableStyleId>
              </a:tblPr>
              <a:tblGrid>
                <a:gridCol w="990600">
                  <a:extLst>
                    <a:ext uri="{9D8B030D-6E8A-4147-A177-3AD203B41FA5}">
                      <a16:colId xmlns:a16="http://schemas.microsoft.com/office/drawing/2014/main" val="623949691"/>
                    </a:ext>
                  </a:extLst>
                </a:gridCol>
                <a:gridCol w="762003">
                  <a:extLst>
                    <a:ext uri="{9D8B030D-6E8A-4147-A177-3AD203B41FA5}">
                      <a16:colId xmlns:a16="http://schemas.microsoft.com/office/drawing/2014/main" val="1745382786"/>
                    </a:ext>
                  </a:extLst>
                </a:gridCol>
                <a:gridCol w="838199">
                  <a:extLst>
                    <a:ext uri="{9D8B030D-6E8A-4147-A177-3AD203B41FA5}">
                      <a16:colId xmlns:a16="http://schemas.microsoft.com/office/drawing/2014/main" val="354670368"/>
                    </a:ext>
                  </a:extLst>
                </a:gridCol>
                <a:gridCol w="609602">
                  <a:extLst>
                    <a:ext uri="{9D8B030D-6E8A-4147-A177-3AD203B41FA5}">
                      <a16:colId xmlns:a16="http://schemas.microsoft.com/office/drawing/2014/main" val="891558134"/>
                    </a:ext>
                  </a:extLst>
                </a:gridCol>
                <a:gridCol w="990600">
                  <a:extLst>
                    <a:ext uri="{9D8B030D-6E8A-4147-A177-3AD203B41FA5}">
                      <a16:colId xmlns:a16="http://schemas.microsoft.com/office/drawing/2014/main" val="4192149783"/>
                    </a:ext>
                  </a:extLst>
                </a:gridCol>
                <a:gridCol w="685799">
                  <a:extLst>
                    <a:ext uri="{9D8B030D-6E8A-4147-A177-3AD203B41FA5}">
                      <a16:colId xmlns:a16="http://schemas.microsoft.com/office/drawing/2014/main" val="4054834141"/>
                    </a:ext>
                  </a:extLst>
                </a:gridCol>
                <a:gridCol w="685799">
                  <a:extLst>
                    <a:ext uri="{9D8B030D-6E8A-4147-A177-3AD203B41FA5}">
                      <a16:colId xmlns:a16="http://schemas.microsoft.com/office/drawing/2014/main" val="4030595670"/>
                    </a:ext>
                  </a:extLst>
                </a:gridCol>
                <a:gridCol w="609602">
                  <a:extLst>
                    <a:ext uri="{9D8B030D-6E8A-4147-A177-3AD203B41FA5}">
                      <a16:colId xmlns:a16="http://schemas.microsoft.com/office/drawing/2014/main" val="2616211202"/>
                    </a:ext>
                  </a:extLst>
                </a:gridCol>
                <a:gridCol w="914397">
                  <a:extLst>
                    <a:ext uri="{9D8B030D-6E8A-4147-A177-3AD203B41FA5}">
                      <a16:colId xmlns:a16="http://schemas.microsoft.com/office/drawing/2014/main" val="313948894"/>
                    </a:ext>
                  </a:extLst>
                </a:gridCol>
                <a:gridCol w="812132">
                  <a:extLst>
                    <a:ext uri="{9D8B030D-6E8A-4147-A177-3AD203B41FA5}">
                      <a16:colId xmlns:a16="http://schemas.microsoft.com/office/drawing/2014/main" val="2639277496"/>
                    </a:ext>
                  </a:extLst>
                </a:gridCol>
                <a:gridCol w="1016668">
                  <a:extLst>
                    <a:ext uri="{9D8B030D-6E8A-4147-A177-3AD203B41FA5}">
                      <a16:colId xmlns:a16="http://schemas.microsoft.com/office/drawing/2014/main" val="395315875"/>
                    </a:ext>
                  </a:extLst>
                </a:gridCol>
              </a:tblGrid>
              <a:tr h="297637">
                <a:tc gridSpan="11">
                  <a:txBody>
                    <a:bodyPr/>
                    <a:lstStyle/>
                    <a:p>
                      <a:pPr algn="ctr" fontAlgn="b"/>
                      <a:r>
                        <a:rPr lang="en-US" sz="1400" u="none" strike="noStrike" dirty="0">
                          <a:effectLst/>
                        </a:rPr>
                        <a:t>3-Class Latent Class Analysis Example</a:t>
                      </a:r>
                      <a:endParaRPr lang="en-US" sz="1400" b="1" i="0" u="none" strike="noStrike" dirty="0">
                        <a:solidFill>
                          <a:srgbClr val="9C0006"/>
                        </a:solidFill>
                        <a:effectLst/>
                        <a:latin typeface="Calibri" panose="020F0502020204030204" pitchFamily="34" charset="0"/>
                      </a:endParaRPr>
                    </a:p>
                  </a:txBody>
                  <a:tcPr marL="4783" marR="4783" marT="4783"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50577079"/>
                  </a:ext>
                </a:extLst>
              </a:tr>
              <a:tr h="198274">
                <a:tc gridSpan="2">
                  <a:txBody>
                    <a:bodyPr/>
                    <a:lstStyle/>
                    <a:p>
                      <a:pPr algn="ctr" fontAlgn="b"/>
                      <a:r>
                        <a:rPr lang="en-US" sz="1400" u="none" strike="noStrike" dirty="0">
                          <a:effectLst/>
                        </a:rPr>
                        <a:t>Class #1</a:t>
                      </a:r>
                      <a:endParaRPr lang="en-US" sz="1400" b="1" i="0" u="none" strike="noStrike" dirty="0">
                        <a:solidFill>
                          <a:srgbClr val="006100"/>
                        </a:solidFill>
                        <a:effectLst/>
                        <a:latin typeface="Calibri" panose="020F0502020204030204" pitchFamily="34" charset="0"/>
                      </a:endParaRPr>
                    </a:p>
                  </a:txBody>
                  <a:tcPr marL="4783" marR="4783" marT="4783" marB="0" anchor="b"/>
                </a:tc>
                <a:tc hMerge="1">
                  <a:txBody>
                    <a:bodyPr/>
                    <a:lstStyle/>
                    <a:p>
                      <a:endParaRPr lang="en-US"/>
                    </a:p>
                  </a:txBody>
                  <a:tcPr/>
                </a:tc>
                <a:tc>
                  <a:txBody>
                    <a:bodyPr/>
                    <a:lstStyle/>
                    <a:p>
                      <a:pPr algn="ctr" fontAlgn="b"/>
                      <a:r>
                        <a:rPr lang="en-US" sz="1400" u="none" strike="noStrike" dirty="0">
                          <a:effectLst/>
                        </a:rPr>
                        <a:t> </a:t>
                      </a:r>
                      <a:endParaRPr lang="en-US" sz="1400" b="1" i="0" u="none" strike="noStrike" dirty="0">
                        <a:solidFill>
                          <a:srgbClr val="006100"/>
                        </a:solidFill>
                        <a:effectLst/>
                        <a:latin typeface="Calibri" panose="020F0502020204030204" pitchFamily="34" charset="0"/>
                      </a:endParaRPr>
                    </a:p>
                  </a:txBody>
                  <a:tcPr marL="4783" marR="4783" marT="4783" marB="0" anchor="b"/>
                </a:tc>
                <a:tc>
                  <a:txBody>
                    <a:bodyPr/>
                    <a:lstStyle/>
                    <a:p>
                      <a:pPr algn="l" fontAlgn="b"/>
                      <a:r>
                        <a:rPr lang="en-US" sz="1400" u="none" strike="noStrike" dirty="0">
                          <a:effectLst/>
                        </a:rPr>
                        <a:t> </a:t>
                      </a:r>
                      <a:endParaRPr lang="en-US" sz="1400" b="0" i="0" u="none" strike="noStrike" dirty="0">
                        <a:solidFill>
                          <a:srgbClr val="006100"/>
                        </a:solidFill>
                        <a:effectLst/>
                        <a:latin typeface="Calibri" panose="020F0502020204030204" pitchFamily="34" charset="0"/>
                      </a:endParaRPr>
                    </a:p>
                  </a:txBody>
                  <a:tcPr marL="4783" marR="4783" marT="4783" marB="0" anchor="b"/>
                </a:tc>
                <a:tc gridSpan="2">
                  <a:txBody>
                    <a:bodyPr/>
                    <a:lstStyle/>
                    <a:p>
                      <a:pPr algn="ctr" fontAlgn="b"/>
                      <a:r>
                        <a:rPr lang="en-US" sz="1400" u="none" strike="noStrike" dirty="0">
                          <a:effectLst/>
                        </a:rPr>
                        <a:t>Class #2</a:t>
                      </a:r>
                      <a:endParaRPr lang="en-US" sz="1400" b="1" i="0" u="none" strike="noStrike" dirty="0">
                        <a:solidFill>
                          <a:srgbClr val="006100"/>
                        </a:solidFill>
                        <a:effectLst/>
                        <a:latin typeface="Calibri" panose="020F0502020204030204" pitchFamily="34" charset="0"/>
                      </a:endParaRPr>
                    </a:p>
                  </a:txBody>
                  <a:tcPr marL="4783" marR="4783" marT="4783" marB="0" anchor="b"/>
                </a:tc>
                <a:tc hMerge="1">
                  <a:txBody>
                    <a:bodyPr/>
                    <a:lstStyle/>
                    <a:p>
                      <a:endParaRPr lang="en-US"/>
                    </a:p>
                  </a:txBody>
                  <a:tcPr/>
                </a:tc>
                <a:tc>
                  <a:txBody>
                    <a:bodyPr/>
                    <a:lstStyle/>
                    <a:p>
                      <a:pPr algn="ctr" fontAlgn="b"/>
                      <a:r>
                        <a:rPr lang="en-US" sz="1400" u="none" strike="noStrike" dirty="0">
                          <a:effectLst/>
                        </a:rPr>
                        <a:t> </a:t>
                      </a:r>
                      <a:endParaRPr lang="en-US" sz="1400" b="0" i="0" u="none" strike="noStrike" dirty="0">
                        <a:solidFill>
                          <a:srgbClr val="006100"/>
                        </a:solidFill>
                        <a:effectLst/>
                        <a:latin typeface="Calibri" panose="020F0502020204030204" pitchFamily="34" charset="0"/>
                      </a:endParaRPr>
                    </a:p>
                  </a:txBody>
                  <a:tcPr marL="4783" marR="4783" marT="4783" marB="0" anchor="b"/>
                </a:tc>
                <a:tc>
                  <a:txBody>
                    <a:bodyPr/>
                    <a:lstStyle/>
                    <a:p>
                      <a:pPr algn="l" fontAlgn="b"/>
                      <a:r>
                        <a:rPr lang="en-US" sz="1400" u="none" strike="noStrike" dirty="0">
                          <a:effectLst/>
                        </a:rPr>
                        <a:t> </a:t>
                      </a:r>
                      <a:endParaRPr lang="en-US" sz="1400" b="0" i="0" u="none" strike="noStrike" dirty="0">
                        <a:solidFill>
                          <a:srgbClr val="006100"/>
                        </a:solidFill>
                        <a:effectLst/>
                        <a:latin typeface="Calibri" panose="020F0502020204030204" pitchFamily="34" charset="0"/>
                      </a:endParaRPr>
                    </a:p>
                  </a:txBody>
                  <a:tcPr marL="4783" marR="4783" marT="4783" marB="0" anchor="b"/>
                </a:tc>
                <a:tc gridSpan="3">
                  <a:txBody>
                    <a:bodyPr/>
                    <a:lstStyle/>
                    <a:p>
                      <a:pPr algn="ctr" fontAlgn="b"/>
                      <a:r>
                        <a:rPr lang="en-US" sz="1400" u="none" strike="noStrike" dirty="0">
                          <a:effectLst/>
                        </a:rPr>
                        <a:t>Class #3</a:t>
                      </a:r>
                      <a:endParaRPr lang="en-US" sz="1400" b="1" i="0" u="none" strike="noStrike" dirty="0">
                        <a:solidFill>
                          <a:srgbClr val="006100"/>
                        </a:solidFill>
                        <a:effectLst/>
                        <a:latin typeface="Calibri" panose="020F0502020204030204" pitchFamily="34" charset="0"/>
                      </a:endParaRPr>
                    </a:p>
                  </a:txBody>
                  <a:tcPr marL="4783" marR="4783" marT="4783"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23869466"/>
                  </a:ext>
                </a:extLst>
              </a:tr>
              <a:tr h="417274">
                <a:tc>
                  <a:txBody>
                    <a:bodyPr/>
                    <a:lstStyle/>
                    <a:p>
                      <a:pPr algn="ctr" fontAlgn="b"/>
                      <a:r>
                        <a:rPr lang="en-US" sz="1200" u="none" strike="noStrike" dirty="0">
                          <a:effectLst/>
                        </a:rPr>
                        <a:t> </a:t>
                      </a:r>
                      <a:endParaRPr lang="en-US" sz="1200" b="1" i="0" u="none" strike="noStrike" dirty="0">
                        <a:solidFill>
                          <a:srgbClr val="006100"/>
                        </a:solidFill>
                        <a:effectLst/>
                        <a:latin typeface="Calibri" panose="020F0502020204030204" pitchFamily="34" charset="0"/>
                      </a:endParaRPr>
                    </a:p>
                  </a:txBody>
                  <a:tcPr marL="4783" marR="4783" marT="4783" marB="0" anchor="b"/>
                </a:tc>
                <a:tc>
                  <a:txBody>
                    <a:bodyPr/>
                    <a:lstStyle/>
                    <a:p>
                      <a:pPr algn="ctr" fontAlgn="b"/>
                      <a:r>
                        <a:rPr lang="en-US" sz="1200" u="none" strike="noStrike" dirty="0">
                          <a:effectLst/>
                        </a:rPr>
                        <a:t>Threshold</a:t>
                      </a:r>
                      <a:endParaRPr lang="en-US" sz="1200" b="1" i="0" u="none" strike="noStrike" dirty="0">
                        <a:solidFill>
                          <a:srgbClr val="006100"/>
                        </a:solidFill>
                        <a:effectLst/>
                        <a:latin typeface="Calibri" panose="020F0502020204030204" pitchFamily="34" charset="0"/>
                      </a:endParaRPr>
                    </a:p>
                  </a:txBody>
                  <a:tcPr marL="4783" marR="4783" marT="4783" marB="0" anchor="b"/>
                </a:tc>
                <a:tc>
                  <a:txBody>
                    <a:bodyPr/>
                    <a:lstStyle/>
                    <a:p>
                      <a:pPr algn="ctr" fontAlgn="b"/>
                      <a:r>
                        <a:rPr lang="en-US" sz="1200" u="none" strike="noStrike" dirty="0">
                          <a:effectLst/>
                        </a:rPr>
                        <a:t>IRP</a:t>
                      </a:r>
                      <a:endParaRPr lang="en-US" sz="1200" b="1" i="0" u="none" strike="noStrike" dirty="0">
                        <a:solidFill>
                          <a:srgbClr val="006100"/>
                        </a:solidFill>
                        <a:effectLst/>
                        <a:latin typeface="Calibri" panose="020F0502020204030204" pitchFamily="34" charset="0"/>
                      </a:endParaRPr>
                    </a:p>
                  </a:txBody>
                  <a:tcPr marL="4783" marR="4783" marT="4783" marB="0" anchor="b"/>
                </a:tc>
                <a:tc>
                  <a:txBody>
                    <a:bodyPr/>
                    <a:lstStyle/>
                    <a:p>
                      <a:pPr algn="ctr" fontAlgn="b"/>
                      <a:r>
                        <a:rPr lang="en-US" sz="1200" u="none" strike="noStrike">
                          <a:effectLst/>
                        </a:rPr>
                        <a:t> </a:t>
                      </a:r>
                      <a:endParaRPr lang="en-US" sz="1200" b="1" i="0" u="none" strike="noStrike">
                        <a:solidFill>
                          <a:srgbClr val="006100"/>
                        </a:solidFill>
                        <a:effectLst/>
                        <a:latin typeface="Calibri" panose="020F0502020204030204" pitchFamily="34" charset="0"/>
                      </a:endParaRPr>
                    </a:p>
                  </a:txBody>
                  <a:tcPr marL="4783" marR="4783" marT="4783" marB="0" anchor="b"/>
                </a:tc>
                <a:tc>
                  <a:txBody>
                    <a:bodyPr/>
                    <a:lstStyle/>
                    <a:p>
                      <a:pPr algn="ctr" fontAlgn="b"/>
                      <a:r>
                        <a:rPr lang="en-US" sz="1200" u="none" strike="noStrike">
                          <a:effectLst/>
                        </a:rPr>
                        <a:t> </a:t>
                      </a:r>
                      <a:endParaRPr lang="en-US" sz="1200" b="1" i="0" u="none" strike="noStrike">
                        <a:solidFill>
                          <a:srgbClr val="006100"/>
                        </a:solidFill>
                        <a:effectLst/>
                        <a:latin typeface="Calibri" panose="020F0502020204030204" pitchFamily="34" charset="0"/>
                      </a:endParaRPr>
                    </a:p>
                  </a:txBody>
                  <a:tcPr marL="4783" marR="4783" marT="4783" marB="0" anchor="b"/>
                </a:tc>
                <a:tc>
                  <a:txBody>
                    <a:bodyPr/>
                    <a:lstStyle/>
                    <a:p>
                      <a:pPr algn="ctr" fontAlgn="b"/>
                      <a:r>
                        <a:rPr lang="en-US" sz="1200" u="none" strike="noStrike">
                          <a:effectLst/>
                        </a:rPr>
                        <a:t>Threshold</a:t>
                      </a:r>
                      <a:endParaRPr lang="en-US" sz="1200" b="1" i="0" u="none" strike="noStrike">
                        <a:solidFill>
                          <a:srgbClr val="006100"/>
                        </a:solidFill>
                        <a:effectLst/>
                        <a:latin typeface="Calibri" panose="020F0502020204030204" pitchFamily="34" charset="0"/>
                      </a:endParaRPr>
                    </a:p>
                  </a:txBody>
                  <a:tcPr marL="4783" marR="4783" marT="4783" marB="0" anchor="b"/>
                </a:tc>
                <a:tc>
                  <a:txBody>
                    <a:bodyPr/>
                    <a:lstStyle/>
                    <a:p>
                      <a:pPr algn="ctr" fontAlgn="b"/>
                      <a:r>
                        <a:rPr lang="en-US" sz="1200" u="none" strike="noStrike">
                          <a:effectLst/>
                        </a:rPr>
                        <a:t>IRP</a:t>
                      </a:r>
                      <a:endParaRPr lang="en-US" sz="1200" b="1" i="0" u="none" strike="noStrike">
                        <a:solidFill>
                          <a:srgbClr val="006100"/>
                        </a:solidFill>
                        <a:effectLst/>
                        <a:latin typeface="Calibri" panose="020F0502020204030204" pitchFamily="34" charset="0"/>
                      </a:endParaRPr>
                    </a:p>
                  </a:txBody>
                  <a:tcPr marL="4783" marR="4783" marT="4783" marB="0" anchor="b"/>
                </a:tc>
                <a:tc>
                  <a:txBody>
                    <a:bodyPr/>
                    <a:lstStyle/>
                    <a:p>
                      <a:pPr algn="ctr" fontAlgn="b"/>
                      <a:r>
                        <a:rPr lang="en-US" sz="1200" u="none" strike="noStrike">
                          <a:effectLst/>
                        </a:rPr>
                        <a:t> </a:t>
                      </a:r>
                      <a:endParaRPr lang="en-US" sz="1200" b="1" i="0" u="none" strike="noStrike">
                        <a:solidFill>
                          <a:srgbClr val="006100"/>
                        </a:solidFill>
                        <a:effectLst/>
                        <a:latin typeface="Calibri" panose="020F0502020204030204" pitchFamily="34" charset="0"/>
                      </a:endParaRPr>
                    </a:p>
                  </a:txBody>
                  <a:tcPr marL="4783" marR="4783" marT="4783" marB="0" anchor="b"/>
                </a:tc>
                <a:tc>
                  <a:txBody>
                    <a:bodyPr/>
                    <a:lstStyle/>
                    <a:p>
                      <a:pPr algn="ctr" fontAlgn="b"/>
                      <a:r>
                        <a:rPr lang="en-US" sz="1200" u="none" strike="noStrike">
                          <a:effectLst/>
                        </a:rPr>
                        <a:t> </a:t>
                      </a:r>
                      <a:endParaRPr lang="en-US" sz="1200" b="1" i="0" u="none" strike="noStrike">
                        <a:solidFill>
                          <a:srgbClr val="006100"/>
                        </a:solidFill>
                        <a:effectLst/>
                        <a:latin typeface="Calibri" panose="020F0502020204030204" pitchFamily="34" charset="0"/>
                      </a:endParaRPr>
                    </a:p>
                  </a:txBody>
                  <a:tcPr marL="4783" marR="4783" marT="4783" marB="0" anchor="b"/>
                </a:tc>
                <a:tc>
                  <a:txBody>
                    <a:bodyPr/>
                    <a:lstStyle/>
                    <a:p>
                      <a:pPr algn="ctr" fontAlgn="b"/>
                      <a:r>
                        <a:rPr lang="en-US" sz="1200" u="none" strike="noStrike">
                          <a:effectLst/>
                        </a:rPr>
                        <a:t>Threshold</a:t>
                      </a:r>
                      <a:endParaRPr lang="en-US" sz="1200" b="1" i="0" u="none" strike="noStrike">
                        <a:solidFill>
                          <a:srgbClr val="006100"/>
                        </a:solidFill>
                        <a:effectLst/>
                        <a:latin typeface="Calibri" panose="020F0502020204030204" pitchFamily="34" charset="0"/>
                      </a:endParaRPr>
                    </a:p>
                  </a:txBody>
                  <a:tcPr marL="4783" marR="4783" marT="4783" marB="0" anchor="b"/>
                </a:tc>
                <a:tc>
                  <a:txBody>
                    <a:bodyPr/>
                    <a:lstStyle/>
                    <a:p>
                      <a:pPr marL="0" algn="ctr" defTabSz="914400" rtl="0" eaLnBrk="1" fontAlgn="b" latinLnBrk="0" hangingPunct="1"/>
                      <a:r>
                        <a:rPr lang="en-US" sz="1200" u="none" strike="noStrike" kern="1200" dirty="0">
                          <a:solidFill>
                            <a:schemeClr val="dk1"/>
                          </a:solidFill>
                          <a:effectLst/>
                          <a:latin typeface="+mn-lt"/>
                          <a:ea typeface="+mn-ea"/>
                          <a:cs typeface="+mn-cs"/>
                        </a:rPr>
                        <a:t>IRP</a:t>
                      </a:r>
                    </a:p>
                  </a:txBody>
                  <a:tcPr marL="4783" marR="4783" marT="4783" marB="0" anchor="b"/>
                </a:tc>
                <a:extLst>
                  <a:ext uri="{0D108BD9-81ED-4DB2-BD59-A6C34878D82A}">
                    <a16:rowId xmlns:a16="http://schemas.microsoft.com/office/drawing/2014/main" val="3418422273"/>
                  </a:ext>
                </a:extLst>
              </a:tr>
              <a:tr h="210950">
                <a:tc>
                  <a:txBody>
                    <a:bodyPr/>
                    <a:lstStyle/>
                    <a:p>
                      <a:pPr algn="l" fontAlgn="b"/>
                      <a:r>
                        <a:rPr lang="en-US" sz="1200" u="none" strike="noStrike" dirty="0">
                          <a:effectLst/>
                        </a:rPr>
                        <a:t>Prob1</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-3.142</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0.959</a:t>
                      </a:r>
                      <a:endParaRPr lang="en-US" sz="1400" b="1" i="0" u="none" strike="noStrike" dirty="0">
                        <a:solidFill>
                          <a:srgbClr val="000000"/>
                        </a:solidFill>
                        <a:effectLst/>
                        <a:latin typeface="Calibri" panose="020F0502020204030204" pitchFamily="34" charset="0"/>
                      </a:endParaRPr>
                    </a:p>
                  </a:txBody>
                  <a:tcPr marL="4783" marR="4783" marT="4783" marB="0" anchor="b">
                    <a:blipFill>
                      <a:blip r:embed="rId2"/>
                      <a:tile tx="0" ty="0" sx="100000" sy="100000" flip="none" algn="tl"/>
                    </a:blipFill>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Prob1</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-1.32</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0.789</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Prob1</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-1.665</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marL="0" algn="ctr" defTabSz="914400" rtl="0" eaLnBrk="1" fontAlgn="b" latinLnBrk="0" hangingPunct="1"/>
                      <a:r>
                        <a:rPr lang="en-US" sz="1400" b="1" u="none" strike="noStrike" kern="1200" dirty="0">
                          <a:solidFill>
                            <a:schemeClr val="dk1"/>
                          </a:solidFill>
                          <a:effectLst/>
                          <a:latin typeface="+mn-lt"/>
                          <a:ea typeface="+mn-ea"/>
                          <a:cs typeface="+mn-cs"/>
                        </a:rPr>
                        <a:t>0.841</a:t>
                      </a:r>
                    </a:p>
                  </a:txBody>
                  <a:tcPr marL="4783" marR="4783" marT="4783" marB="0" anchor="b"/>
                </a:tc>
                <a:extLst>
                  <a:ext uri="{0D108BD9-81ED-4DB2-BD59-A6C34878D82A}">
                    <a16:rowId xmlns:a16="http://schemas.microsoft.com/office/drawing/2014/main" val="1643340420"/>
                  </a:ext>
                </a:extLst>
              </a:tr>
              <a:tr h="210950">
                <a:tc>
                  <a:txBody>
                    <a:bodyPr/>
                    <a:lstStyle/>
                    <a:p>
                      <a:pPr algn="l" fontAlgn="b"/>
                      <a:r>
                        <a:rPr lang="en-US" sz="1200" u="none" strike="noStrike" dirty="0">
                          <a:effectLst/>
                        </a:rPr>
                        <a:t>Prob2</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-1.975</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0.878</a:t>
                      </a:r>
                      <a:endParaRPr lang="en-US" sz="1400" b="1" i="0" u="none" strike="noStrike" dirty="0">
                        <a:solidFill>
                          <a:srgbClr val="000000"/>
                        </a:solidFill>
                        <a:effectLst/>
                        <a:latin typeface="Calibri" panose="020F0502020204030204" pitchFamily="34" charset="0"/>
                      </a:endParaRPr>
                    </a:p>
                  </a:txBody>
                  <a:tcPr marL="4783" marR="4783" marT="4783" marB="0" anchor="b">
                    <a:blipFill>
                      <a:blip r:embed="rId2"/>
                      <a:tile tx="0" ty="0" sx="100000" sy="100000" flip="none" algn="tl"/>
                    </a:blip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Prob2</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-1.181</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0.765</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Prob2</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-1.384</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marL="0" algn="ctr" defTabSz="914400" rtl="0" eaLnBrk="1" fontAlgn="b" latinLnBrk="0" hangingPunct="1"/>
                      <a:r>
                        <a:rPr lang="en-US" sz="1400" b="1" u="none" strike="noStrike" kern="1200" dirty="0">
                          <a:solidFill>
                            <a:schemeClr val="dk1"/>
                          </a:solidFill>
                          <a:effectLst/>
                          <a:latin typeface="+mn-lt"/>
                          <a:ea typeface="+mn-ea"/>
                          <a:cs typeface="+mn-cs"/>
                        </a:rPr>
                        <a:t>0.800</a:t>
                      </a:r>
                    </a:p>
                  </a:txBody>
                  <a:tcPr marL="4783" marR="4783" marT="4783" marB="0" anchor="b"/>
                </a:tc>
                <a:extLst>
                  <a:ext uri="{0D108BD9-81ED-4DB2-BD59-A6C34878D82A}">
                    <a16:rowId xmlns:a16="http://schemas.microsoft.com/office/drawing/2014/main" val="3296190545"/>
                  </a:ext>
                </a:extLst>
              </a:tr>
              <a:tr h="210950">
                <a:tc>
                  <a:txBody>
                    <a:bodyPr/>
                    <a:lstStyle/>
                    <a:p>
                      <a:pPr algn="l" fontAlgn="b"/>
                      <a:r>
                        <a:rPr lang="en-US" sz="1200" u="none" strike="noStrike" dirty="0">
                          <a:effectLst/>
                        </a:rPr>
                        <a:t>Prob3</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-2.183</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0.899</a:t>
                      </a:r>
                      <a:endParaRPr lang="en-US" sz="1400" b="1" i="0" u="none" strike="noStrike" dirty="0">
                        <a:solidFill>
                          <a:srgbClr val="000000"/>
                        </a:solidFill>
                        <a:effectLst/>
                        <a:latin typeface="Calibri" panose="020F0502020204030204" pitchFamily="34" charset="0"/>
                      </a:endParaRPr>
                    </a:p>
                  </a:txBody>
                  <a:tcPr marL="4783" marR="4783" marT="4783" marB="0" anchor="b">
                    <a:blipFill>
                      <a:blip r:embed="rId2"/>
                      <a:tile tx="0" ty="0" sx="100000" sy="100000" flip="none" algn="tl"/>
                    </a:blipFill>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Prob3</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-0.958</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0.723</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Prob3</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-1.738</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marL="0" algn="ctr" defTabSz="914400" rtl="0" eaLnBrk="1" fontAlgn="b" latinLnBrk="0" hangingPunct="1"/>
                      <a:r>
                        <a:rPr lang="en-US" sz="1400" b="1" u="none" strike="noStrike" kern="1200" dirty="0">
                          <a:solidFill>
                            <a:schemeClr val="dk1"/>
                          </a:solidFill>
                          <a:effectLst/>
                          <a:latin typeface="+mn-lt"/>
                          <a:ea typeface="+mn-ea"/>
                          <a:cs typeface="+mn-cs"/>
                        </a:rPr>
                        <a:t>0.850</a:t>
                      </a:r>
                    </a:p>
                  </a:txBody>
                  <a:tcPr marL="4783" marR="4783" marT="4783" marB="0" anchor="b"/>
                </a:tc>
                <a:extLst>
                  <a:ext uri="{0D108BD9-81ED-4DB2-BD59-A6C34878D82A}">
                    <a16:rowId xmlns:a16="http://schemas.microsoft.com/office/drawing/2014/main" val="412614741"/>
                  </a:ext>
                </a:extLst>
              </a:tr>
              <a:tr h="210950">
                <a:tc>
                  <a:txBody>
                    <a:bodyPr/>
                    <a:lstStyle/>
                    <a:p>
                      <a:pPr algn="l" fontAlgn="b"/>
                      <a:r>
                        <a:rPr lang="en-US" sz="1200" u="none" strike="noStrike" dirty="0">
                          <a:effectLst/>
                        </a:rPr>
                        <a:t>Prob4</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-2.796</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0.942</a:t>
                      </a:r>
                      <a:endParaRPr lang="en-US" sz="1400" b="1" i="0" u="none" strike="noStrike" dirty="0">
                        <a:solidFill>
                          <a:srgbClr val="000000"/>
                        </a:solidFill>
                        <a:effectLst/>
                        <a:latin typeface="Calibri" panose="020F0502020204030204" pitchFamily="34" charset="0"/>
                      </a:endParaRPr>
                    </a:p>
                  </a:txBody>
                  <a:tcPr marL="4783" marR="4783" marT="4783" marB="0" anchor="b">
                    <a:blipFill>
                      <a:blip r:embed="rId2"/>
                      <a:tile tx="0" ty="0" sx="100000" sy="100000" flip="none" algn="tl"/>
                    </a:blipFill>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Prob4</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-1.663</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0.841</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Prob4</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-1.663</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marL="0" algn="ctr" defTabSz="914400" rtl="0" eaLnBrk="1" fontAlgn="b" latinLnBrk="0" hangingPunct="1"/>
                      <a:r>
                        <a:rPr lang="en-US" sz="1400" b="1" u="none" strike="noStrike" kern="1200" dirty="0">
                          <a:solidFill>
                            <a:schemeClr val="dk1"/>
                          </a:solidFill>
                          <a:effectLst/>
                          <a:latin typeface="+mn-lt"/>
                          <a:ea typeface="+mn-ea"/>
                          <a:cs typeface="+mn-cs"/>
                        </a:rPr>
                        <a:t>0.841</a:t>
                      </a:r>
                    </a:p>
                  </a:txBody>
                  <a:tcPr marL="4783" marR="4783" marT="4783" marB="0" anchor="b"/>
                </a:tc>
                <a:extLst>
                  <a:ext uri="{0D108BD9-81ED-4DB2-BD59-A6C34878D82A}">
                    <a16:rowId xmlns:a16="http://schemas.microsoft.com/office/drawing/2014/main" val="749874632"/>
                  </a:ext>
                </a:extLst>
              </a:tr>
              <a:tr h="210950">
                <a:tc>
                  <a:txBody>
                    <a:bodyPr/>
                    <a:lstStyle/>
                    <a:p>
                      <a:pPr algn="l" fontAlgn="b"/>
                      <a:r>
                        <a:rPr lang="en-US" sz="1200" u="none" strike="noStrike" dirty="0">
                          <a:effectLst/>
                        </a:rPr>
                        <a:t>Prob5</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-1.478</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0.814</a:t>
                      </a:r>
                      <a:endParaRPr lang="en-US" sz="1400" b="1" i="0" u="none" strike="noStrike" dirty="0">
                        <a:solidFill>
                          <a:srgbClr val="000000"/>
                        </a:solidFill>
                        <a:effectLst/>
                        <a:latin typeface="Calibri" panose="020F0502020204030204" pitchFamily="34" charset="0"/>
                      </a:endParaRPr>
                    </a:p>
                  </a:txBody>
                  <a:tcPr marL="4783" marR="4783" marT="4783" marB="0" anchor="b">
                    <a:blipFill>
                      <a:blip r:embed="rId2"/>
                      <a:tile tx="0" ty="0" sx="100000" sy="100000" flip="none" algn="tl"/>
                    </a:blipFill>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Prob5</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-1.164</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0.762</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Prob5</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-1.035</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marL="0" algn="ctr" defTabSz="914400" rtl="0" eaLnBrk="1" fontAlgn="b" latinLnBrk="0" hangingPunct="1"/>
                      <a:r>
                        <a:rPr lang="en-US" sz="1400" b="1" u="none" strike="noStrike" kern="1200" dirty="0">
                          <a:solidFill>
                            <a:schemeClr val="dk1"/>
                          </a:solidFill>
                          <a:effectLst/>
                          <a:latin typeface="+mn-lt"/>
                          <a:ea typeface="+mn-ea"/>
                          <a:cs typeface="+mn-cs"/>
                        </a:rPr>
                        <a:t>0.738</a:t>
                      </a:r>
                    </a:p>
                  </a:txBody>
                  <a:tcPr marL="4783" marR="4783" marT="4783" marB="0" anchor="b"/>
                </a:tc>
                <a:extLst>
                  <a:ext uri="{0D108BD9-81ED-4DB2-BD59-A6C34878D82A}">
                    <a16:rowId xmlns:a16="http://schemas.microsoft.com/office/drawing/2014/main" val="4167213934"/>
                  </a:ext>
                </a:extLst>
              </a:tr>
              <a:tr h="210950">
                <a:tc>
                  <a:txBody>
                    <a:bodyPr/>
                    <a:lstStyle/>
                    <a:p>
                      <a:pPr algn="l" fontAlgn="b"/>
                      <a:r>
                        <a:rPr lang="en-US" sz="1200" u="none" strike="noStrike" dirty="0">
                          <a:effectLst/>
                        </a:rPr>
                        <a:t>Prob6</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-1.444</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0.809</a:t>
                      </a:r>
                      <a:endParaRPr lang="en-US" sz="1400" b="1" i="0" u="none" strike="noStrike" dirty="0">
                        <a:solidFill>
                          <a:srgbClr val="000000"/>
                        </a:solidFill>
                        <a:effectLst/>
                        <a:latin typeface="Calibri" panose="020F0502020204030204" pitchFamily="34" charset="0"/>
                      </a:endParaRPr>
                    </a:p>
                  </a:txBody>
                  <a:tcPr marL="4783" marR="4783" marT="4783" marB="0" anchor="b">
                    <a:blipFill>
                      <a:blip r:embed="rId2"/>
                      <a:tile tx="0" ty="0" sx="100000" sy="100000" flip="none" algn="tl"/>
                    </a:blipFill>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Prob6</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-0.852</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0.701</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Prob6</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-1.069</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marL="0" algn="ctr" defTabSz="914400" rtl="0" eaLnBrk="1" fontAlgn="b" latinLnBrk="0" hangingPunct="1"/>
                      <a:r>
                        <a:rPr lang="en-US" sz="1400" b="1" u="none" strike="noStrike" kern="1200" dirty="0">
                          <a:solidFill>
                            <a:schemeClr val="dk1"/>
                          </a:solidFill>
                          <a:effectLst/>
                          <a:latin typeface="+mn-lt"/>
                          <a:ea typeface="+mn-ea"/>
                          <a:cs typeface="+mn-cs"/>
                        </a:rPr>
                        <a:t>0.744</a:t>
                      </a:r>
                    </a:p>
                  </a:txBody>
                  <a:tcPr marL="4783" marR="4783" marT="4783" marB="0" anchor="b"/>
                </a:tc>
                <a:extLst>
                  <a:ext uri="{0D108BD9-81ED-4DB2-BD59-A6C34878D82A}">
                    <a16:rowId xmlns:a16="http://schemas.microsoft.com/office/drawing/2014/main" val="659812829"/>
                  </a:ext>
                </a:extLst>
              </a:tr>
              <a:tr h="210950">
                <a:tc>
                  <a:txBody>
                    <a:bodyPr/>
                    <a:lstStyle/>
                    <a:p>
                      <a:pPr algn="l" fontAlgn="b"/>
                      <a:r>
                        <a:rPr lang="en-US" sz="1200" u="none" strike="noStrike" dirty="0">
                          <a:effectLst/>
                        </a:rPr>
                        <a:t>Prob7</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-0.427</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0.605</a:t>
                      </a:r>
                      <a:endParaRPr lang="en-US" sz="1400" b="1" i="0" u="none" strike="noStrike" dirty="0">
                        <a:solidFill>
                          <a:srgbClr val="000000"/>
                        </a:solidFill>
                        <a:effectLst/>
                        <a:latin typeface="Calibri" panose="020F0502020204030204" pitchFamily="34" charset="0"/>
                      </a:endParaRPr>
                    </a:p>
                  </a:txBody>
                  <a:tcPr marL="4783" marR="4783" marT="4783" marB="0" anchor="b">
                    <a:blipFill>
                      <a:blip r:embed="rId2"/>
                      <a:tile tx="0" ty="0" sx="100000" sy="100000" flip="none" algn="tl"/>
                    </a:blipFill>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Prob7</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0.023</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0.494</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Prob7</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0.122</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marL="0" algn="ctr" defTabSz="914400" rtl="0" eaLnBrk="1" fontAlgn="b" latinLnBrk="0" hangingPunct="1"/>
                      <a:r>
                        <a:rPr lang="en-US" sz="1200" u="none" strike="noStrike" kern="1200" dirty="0">
                          <a:solidFill>
                            <a:schemeClr val="dk1"/>
                          </a:solidFill>
                          <a:effectLst/>
                          <a:latin typeface="+mn-lt"/>
                          <a:ea typeface="+mn-ea"/>
                          <a:cs typeface="+mn-cs"/>
                        </a:rPr>
                        <a:t>0.470</a:t>
                      </a:r>
                    </a:p>
                  </a:txBody>
                  <a:tcPr marL="4783" marR="4783" marT="4783" marB="0" anchor="b"/>
                </a:tc>
                <a:extLst>
                  <a:ext uri="{0D108BD9-81ED-4DB2-BD59-A6C34878D82A}">
                    <a16:rowId xmlns:a16="http://schemas.microsoft.com/office/drawing/2014/main" val="700719516"/>
                  </a:ext>
                </a:extLst>
              </a:tr>
              <a:tr h="210950">
                <a:tc>
                  <a:txBody>
                    <a:bodyPr/>
                    <a:lstStyle/>
                    <a:p>
                      <a:pPr algn="l" fontAlgn="b"/>
                      <a:r>
                        <a:rPr lang="en-US" sz="1200" u="none" strike="noStrike" dirty="0">
                          <a:effectLst/>
                        </a:rPr>
                        <a:t>Emot1</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2.009</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0.118</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dirty="0">
                          <a:effectLst/>
                        </a:rPr>
                        <a:t>Emot1</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-3.722</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0.976</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Emot1</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2.548</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marL="0" algn="ctr" defTabSz="914400" rtl="0" eaLnBrk="1" fontAlgn="b" latinLnBrk="0" hangingPunct="1"/>
                      <a:r>
                        <a:rPr lang="en-US" sz="1200" u="none" strike="noStrike" kern="1200" dirty="0">
                          <a:solidFill>
                            <a:schemeClr val="dk1"/>
                          </a:solidFill>
                          <a:effectLst/>
                          <a:latin typeface="+mn-lt"/>
                          <a:ea typeface="+mn-ea"/>
                          <a:cs typeface="+mn-cs"/>
                        </a:rPr>
                        <a:t>0.073</a:t>
                      </a:r>
                    </a:p>
                  </a:txBody>
                  <a:tcPr marL="4783" marR="4783" marT="4783" marB="0" anchor="b"/>
                </a:tc>
                <a:extLst>
                  <a:ext uri="{0D108BD9-81ED-4DB2-BD59-A6C34878D82A}">
                    <a16:rowId xmlns:a16="http://schemas.microsoft.com/office/drawing/2014/main" val="1850359986"/>
                  </a:ext>
                </a:extLst>
              </a:tr>
              <a:tr h="210950">
                <a:tc>
                  <a:txBody>
                    <a:bodyPr/>
                    <a:lstStyle/>
                    <a:p>
                      <a:pPr algn="l" fontAlgn="b"/>
                      <a:r>
                        <a:rPr lang="en-US" sz="1200" u="none" strike="noStrike" dirty="0">
                          <a:effectLst/>
                        </a:rPr>
                        <a:t>Emot2</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1.163</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0.238</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Emot2</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-1.32</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0.789</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Emot2</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1.213</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marL="0" algn="ctr" defTabSz="914400" rtl="0" eaLnBrk="1" fontAlgn="b" latinLnBrk="0" hangingPunct="1"/>
                      <a:r>
                        <a:rPr lang="en-US" sz="1200" u="none" strike="noStrike" kern="1200" dirty="0">
                          <a:solidFill>
                            <a:schemeClr val="dk1"/>
                          </a:solidFill>
                          <a:effectLst/>
                          <a:latin typeface="+mn-lt"/>
                          <a:ea typeface="+mn-ea"/>
                          <a:cs typeface="+mn-cs"/>
                        </a:rPr>
                        <a:t>0.229</a:t>
                      </a:r>
                    </a:p>
                  </a:txBody>
                  <a:tcPr marL="4783" marR="4783" marT="4783" marB="0" anchor="b"/>
                </a:tc>
                <a:extLst>
                  <a:ext uri="{0D108BD9-81ED-4DB2-BD59-A6C34878D82A}">
                    <a16:rowId xmlns:a16="http://schemas.microsoft.com/office/drawing/2014/main" val="3078751116"/>
                  </a:ext>
                </a:extLst>
              </a:tr>
              <a:tr h="210950">
                <a:tc>
                  <a:txBody>
                    <a:bodyPr/>
                    <a:lstStyle/>
                    <a:p>
                      <a:pPr algn="l" fontAlgn="b"/>
                      <a:r>
                        <a:rPr lang="en-US" sz="1200" u="none" strike="noStrike" dirty="0">
                          <a:effectLst/>
                        </a:rPr>
                        <a:t>Emot3</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2.065</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0.113</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Emot3</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-1.403</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0.803</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Emot3</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2.095</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marL="0" algn="ctr" defTabSz="914400" rtl="0" eaLnBrk="1" fontAlgn="b" latinLnBrk="0" hangingPunct="1"/>
                      <a:r>
                        <a:rPr lang="en-US" sz="1200" u="none" strike="noStrike" kern="1200" dirty="0">
                          <a:solidFill>
                            <a:schemeClr val="dk1"/>
                          </a:solidFill>
                          <a:effectLst/>
                          <a:latin typeface="+mn-lt"/>
                          <a:ea typeface="+mn-ea"/>
                          <a:cs typeface="+mn-cs"/>
                        </a:rPr>
                        <a:t>0.110</a:t>
                      </a:r>
                    </a:p>
                  </a:txBody>
                  <a:tcPr marL="4783" marR="4783" marT="4783" marB="0" anchor="b"/>
                </a:tc>
                <a:extLst>
                  <a:ext uri="{0D108BD9-81ED-4DB2-BD59-A6C34878D82A}">
                    <a16:rowId xmlns:a16="http://schemas.microsoft.com/office/drawing/2014/main" val="97761272"/>
                  </a:ext>
                </a:extLst>
              </a:tr>
              <a:tr h="210950">
                <a:tc>
                  <a:txBody>
                    <a:bodyPr/>
                    <a:lstStyle/>
                    <a:p>
                      <a:pPr algn="l" fontAlgn="b"/>
                      <a:r>
                        <a:rPr lang="en-US" sz="1200" u="none" strike="noStrike" dirty="0">
                          <a:effectLst/>
                        </a:rPr>
                        <a:t>Emot4</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0.823</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0.305</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Emot4</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-0.976</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0.726</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Emot4</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0.925</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marL="0" algn="ctr" defTabSz="914400" rtl="0" eaLnBrk="1" fontAlgn="b" latinLnBrk="0" hangingPunct="1"/>
                      <a:r>
                        <a:rPr lang="en-US" sz="1200" u="none" strike="noStrike" kern="1200" dirty="0">
                          <a:solidFill>
                            <a:schemeClr val="dk1"/>
                          </a:solidFill>
                          <a:effectLst/>
                          <a:latin typeface="+mn-lt"/>
                          <a:ea typeface="+mn-ea"/>
                          <a:cs typeface="+mn-cs"/>
                        </a:rPr>
                        <a:t>0.284</a:t>
                      </a:r>
                    </a:p>
                  </a:txBody>
                  <a:tcPr marL="4783" marR="4783" marT="4783" marB="0" anchor="b"/>
                </a:tc>
                <a:extLst>
                  <a:ext uri="{0D108BD9-81ED-4DB2-BD59-A6C34878D82A}">
                    <a16:rowId xmlns:a16="http://schemas.microsoft.com/office/drawing/2014/main" val="3277656686"/>
                  </a:ext>
                </a:extLst>
              </a:tr>
              <a:tr h="210950">
                <a:tc>
                  <a:txBody>
                    <a:bodyPr/>
                    <a:lstStyle/>
                    <a:p>
                      <a:pPr algn="l" fontAlgn="b"/>
                      <a:r>
                        <a:rPr lang="en-US" sz="1200" u="none" strike="noStrike" dirty="0">
                          <a:effectLst/>
                        </a:rPr>
                        <a:t>RESIL1</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-1.791</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0.857</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RESIL1</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0.908</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0.287</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RESIL1</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-1.007</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marL="0" algn="ctr" defTabSz="914400" rtl="0" eaLnBrk="1" fontAlgn="b" latinLnBrk="0" hangingPunct="1"/>
                      <a:r>
                        <a:rPr lang="en-US" sz="1400" b="1" u="none" strike="noStrike" kern="1200" dirty="0">
                          <a:solidFill>
                            <a:schemeClr val="dk1"/>
                          </a:solidFill>
                          <a:effectLst/>
                          <a:latin typeface="+mn-lt"/>
                          <a:ea typeface="+mn-ea"/>
                          <a:cs typeface="+mn-cs"/>
                        </a:rPr>
                        <a:t>0.732</a:t>
                      </a:r>
                    </a:p>
                  </a:txBody>
                  <a:tcPr marL="4783" marR="4783" marT="4783" marB="0" anchor="b"/>
                </a:tc>
                <a:extLst>
                  <a:ext uri="{0D108BD9-81ED-4DB2-BD59-A6C34878D82A}">
                    <a16:rowId xmlns:a16="http://schemas.microsoft.com/office/drawing/2014/main" val="4203740049"/>
                  </a:ext>
                </a:extLst>
              </a:tr>
              <a:tr h="210950">
                <a:tc>
                  <a:txBody>
                    <a:bodyPr/>
                    <a:lstStyle/>
                    <a:p>
                      <a:pPr algn="l" fontAlgn="b"/>
                      <a:r>
                        <a:rPr lang="en-US" sz="1200" u="none" strike="noStrike" dirty="0">
                          <a:effectLst/>
                        </a:rPr>
                        <a:t>RESIL2</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-1.795</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0.858</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RESIL2</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2.08</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0.111</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RESIL2</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-1.034</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marL="0" algn="ctr" defTabSz="914400" rtl="0" eaLnBrk="1" fontAlgn="b" latinLnBrk="0" hangingPunct="1"/>
                      <a:r>
                        <a:rPr lang="en-US" sz="1400" b="1" u="none" strike="noStrike" kern="1200" dirty="0">
                          <a:solidFill>
                            <a:schemeClr val="dk1"/>
                          </a:solidFill>
                          <a:effectLst/>
                          <a:latin typeface="+mn-lt"/>
                          <a:ea typeface="+mn-ea"/>
                          <a:cs typeface="+mn-cs"/>
                        </a:rPr>
                        <a:t>0.738</a:t>
                      </a:r>
                    </a:p>
                  </a:txBody>
                  <a:tcPr marL="4783" marR="4783" marT="4783" marB="0" anchor="b"/>
                </a:tc>
                <a:extLst>
                  <a:ext uri="{0D108BD9-81ED-4DB2-BD59-A6C34878D82A}">
                    <a16:rowId xmlns:a16="http://schemas.microsoft.com/office/drawing/2014/main" val="1442892843"/>
                  </a:ext>
                </a:extLst>
              </a:tr>
              <a:tr h="210950">
                <a:tc>
                  <a:txBody>
                    <a:bodyPr/>
                    <a:lstStyle/>
                    <a:p>
                      <a:pPr algn="l" fontAlgn="b"/>
                      <a:r>
                        <a:rPr lang="en-US" sz="1200" u="none" strike="noStrike" dirty="0">
                          <a:effectLst/>
                        </a:rPr>
                        <a:t>RESIL3</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-1.629</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0.836</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RESIL3</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1.553</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0.175</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RESIL3</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-0.543</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marL="0" algn="ctr" defTabSz="914400" rtl="0" eaLnBrk="1" fontAlgn="b" latinLnBrk="0" hangingPunct="1"/>
                      <a:r>
                        <a:rPr lang="en-US" sz="1400" b="1" u="none" strike="noStrike" kern="1200" dirty="0">
                          <a:solidFill>
                            <a:schemeClr val="dk1"/>
                          </a:solidFill>
                          <a:effectLst/>
                          <a:latin typeface="+mn-lt"/>
                          <a:ea typeface="+mn-ea"/>
                          <a:cs typeface="+mn-cs"/>
                        </a:rPr>
                        <a:t>0.633</a:t>
                      </a:r>
                    </a:p>
                  </a:txBody>
                  <a:tcPr marL="4783" marR="4783" marT="4783" marB="0" anchor="b"/>
                </a:tc>
                <a:extLst>
                  <a:ext uri="{0D108BD9-81ED-4DB2-BD59-A6C34878D82A}">
                    <a16:rowId xmlns:a16="http://schemas.microsoft.com/office/drawing/2014/main" val="127540228"/>
                  </a:ext>
                </a:extLst>
              </a:tr>
              <a:tr h="210950">
                <a:tc>
                  <a:txBody>
                    <a:bodyPr/>
                    <a:lstStyle/>
                    <a:p>
                      <a:pPr algn="l" fontAlgn="b"/>
                      <a:r>
                        <a:rPr lang="en-US" sz="1200" u="none" strike="noStrike" dirty="0">
                          <a:effectLst/>
                        </a:rPr>
                        <a:t>RESIL4</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-2.257</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0.905</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RESIL4</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1.267</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0.220</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RESIL4</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-1.278</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marL="0" algn="ctr" defTabSz="914400" rtl="0" eaLnBrk="1" fontAlgn="b" latinLnBrk="0" hangingPunct="1"/>
                      <a:r>
                        <a:rPr lang="en-US" sz="1400" b="1" u="none" strike="noStrike" kern="1200" dirty="0">
                          <a:solidFill>
                            <a:schemeClr val="dk1"/>
                          </a:solidFill>
                          <a:effectLst/>
                          <a:latin typeface="+mn-lt"/>
                          <a:ea typeface="+mn-ea"/>
                          <a:cs typeface="+mn-cs"/>
                        </a:rPr>
                        <a:t>0.782</a:t>
                      </a:r>
                    </a:p>
                  </a:txBody>
                  <a:tcPr marL="4783" marR="4783" marT="4783" marB="0" anchor="b"/>
                </a:tc>
                <a:extLst>
                  <a:ext uri="{0D108BD9-81ED-4DB2-BD59-A6C34878D82A}">
                    <a16:rowId xmlns:a16="http://schemas.microsoft.com/office/drawing/2014/main" val="3566017171"/>
                  </a:ext>
                </a:extLst>
              </a:tr>
              <a:tr h="210950">
                <a:tc>
                  <a:txBody>
                    <a:bodyPr/>
                    <a:lstStyle/>
                    <a:p>
                      <a:pPr algn="l" fontAlgn="b"/>
                      <a:r>
                        <a:rPr lang="en-US" sz="1200" u="none" strike="noStrike" dirty="0">
                          <a:effectLst/>
                        </a:rPr>
                        <a:t>RESIL5</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-0.944</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0.720</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RESIL5</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0.881</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0.293</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RESIL5</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-0.773</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marL="0" algn="ctr" defTabSz="914400" rtl="0" eaLnBrk="1" fontAlgn="b" latinLnBrk="0" hangingPunct="1"/>
                      <a:r>
                        <a:rPr lang="en-US" sz="1400" b="1" u="none" strike="noStrike" kern="1200" dirty="0">
                          <a:solidFill>
                            <a:schemeClr val="dk1"/>
                          </a:solidFill>
                          <a:effectLst/>
                          <a:latin typeface="+mn-lt"/>
                          <a:ea typeface="+mn-ea"/>
                          <a:cs typeface="+mn-cs"/>
                        </a:rPr>
                        <a:t>0.684</a:t>
                      </a:r>
                    </a:p>
                  </a:txBody>
                  <a:tcPr marL="4783" marR="4783" marT="4783" marB="0" anchor="b"/>
                </a:tc>
                <a:extLst>
                  <a:ext uri="{0D108BD9-81ED-4DB2-BD59-A6C34878D82A}">
                    <a16:rowId xmlns:a16="http://schemas.microsoft.com/office/drawing/2014/main" val="1925787963"/>
                  </a:ext>
                </a:extLst>
              </a:tr>
              <a:tr h="210950">
                <a:tc>
                  <a:txBody>
                    <a:bodyPr/>
                    <a:lstStyle/>
                    <a:p>
                      <a:pPr algn="l" fontAlgn="b"/>
                      <a:r>
                        <a:rPr lang="en-US" sz="1200" u="none" strike="noStrike" dirty="0">
                          <a:effectLst/>
                        </a:rPr>
                        <a:t>RESIL6</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-1.241</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0.776</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RESIL6</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1.311</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0.212</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RESIL6</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-0.679</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marL="0" algn="ctr" defTabSz="914400" rtl="0" eaLnBrk="1" fontAlgn="b" latinLnBrk="0" hangingPunct="1"/>
                      <a:r>
                        <a:rPr lang="en-US" sz="1400" b="1" u="none" strike="noStrike" kern="1200" dirty="0">
                          <a:solidFill>
                            <a:schemeClr val="dk1"/>
                          </a:solidFill>
                          <a:effectLst/>
                          <a:latin typeface="+mn-lt"/>
                          <a:ea typeface="+mn-ea"/>
                          <a:cs typeface="+mn-cs"/>
                        </a:rPr>
                        <a:t>0.664</a:t>
                      </a:r>
                    </a:p>
                  </a:txBody>
                  <a:tcPr marL="4783" marR="4783" marT="4783" marB="0" anchor="b"/>
                </a:tc>
                <a:extLst>
                  <a:ext uri="{0D108BD9-81ED-4DB2-BD59-A6C34878D82A}">
                    <a16:rowId xmlns:a16="http://schemas.microsoft.com/office/drawing/2014/main" val="2592915237"/>
                  </a:ext>
                </a:extLst>
              </a:tr>
              <a:tr h="210950">
                <a:tc>
                  <a:txBody>
                    <a:bodyPr/>
                    <a:lstStyle/>
                    <a:p>
                      <a:pPr algn="l" fontAlgn="b"/>
                      <a:r>
                        <a:rPr lang="en-US" sz="1200" u="none" strike="noStrike" dirty="0">
                          <a:effectLst/>
                        </a:rPr>
                        <a:t>CogFlex1</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-2.359</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0.914</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CogFlex1</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-1.137</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0.757</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CogFlex1</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-0.064</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marL="0" algn="ctr" defTabSz="914400" rtl="0" eaLnBrk="1" fontAlgn="b" latinLnBrk="0" hangingPunct="1"/>
                      <a:r>
                        <a:rPr lang="en-US" sz="1200" u="none" strike="noStrike" kern="1200" dirty="0">
                          <a:solidFill>
                            <a:schemeClr val="dk1"/>
                          </a:solidFill>
                          <a:effectLst/>
                          <a:latin typeface="+mn-lt"/>
                          <a:ea typeface="+mn-ea"/>
                          <a:cs typeface="+mn-cs"/>
                        </a:rPr>
                        <a:t>0.516</a:t>
                      </a:r>
                    </a:p>
                  </a:txBody>
                  <a:tcPr marL="4783" marR="4783" marT="4783" marB="0" anchor="b"/>
                </a:tc>
                <a:extLst>
                  <a:ext uri="{0D108BD9-81ED-4DB2-BD59-A6C34878D82A}">
                    <a16:rowId xmlns:a16="http://schemas.microsoft.com/office/drawing/2014/main" val="3860828813"/>
                  </a:ext>
                </a:extLst>
              </a:tr>
              <a:tr h="210950">
                <a:tc>
                  <a:txBody>
                    <a:bodyPr/>
                    <a:lstStyle/>
                    <a:p>
                      <a:pPr algn="l" fontAlgn="b"/>
                      <a:r>
                        <a:rPr lang="en-US" sz="1200" u="none" strike="noStrike" dirty="0">
                          <a:effectLst/>
                        </a:rPr>
                        <a:t>CogFlex2</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-1.679</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0.843</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CogFlex2</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-1.146</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0.759</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CogFlex2</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-0.121</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marL="0" algn="ctr" defTabSz="914400" rtl="0" eaLnBrk="1" fontAlgn="b" latinLnBrk="0" hangingPunct="1"/>
                      <a:r>
                        <a:rPr lang="en-US" sz="1200" u="none" strike="noStrike" kern="1200" dirty="0">
                          <a:solidFill>
                            <a:schemeClr val="dk1"/>
                          </a:solidFill>
                          <a:effectLst/>
                          <a:latin typeface="+mn-lt"/>
                          <a:ea typeface="+mn-ea"/>
                          <a:cs typeface="+mn-cs"/>
                        </a:rPr>
                        <a:t>0.530</a:t>
                      </a:r>
                    </a:p>
                  </a:txBody>
                  <a:tcPr marL="4783" marR="4783" marT="4783" marB="0" anchor="b"/>
                </a:tc>
                <a:extLst>
                  <a:ext uri="{0D108BD9-81ED-4DB2-BD59-A6C34878D82A}">
                    <a16:rowId xmlns:a16="http://schemas.microsoft.com/office/drawing/2014/main" val="361163598"/>
                  </a:ext>
                </a:extLst>
              </a:tr>
              <a:tr h="210950">
                <a:tc>
                  <a:txBody>
                    <a:bodyPr/>
                    <a:lstStyle/>
                    <a:p>
                      <a:pPr algn="l" fontAlgn="b"/>
                      <a:r>
                        <a:rPr lang="en-US" sz="1200" u="none" strike="noStrike" dirty="0">
                          <a:effectLst/>
                        </a:rPr>
                        <a:t>CogFlex3</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-2.824</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0.944</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CogFlex3</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-2.007</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0.882</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CogFlex3</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2.561</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marL="0" algn="ctr" defTabSz="914400" rtl="0" eaLnBrk="1" fontAlgn="b" latinLnBrk="0" hangingPunct="1"/>
                      <a:r>
                        <a:rPr lang="en-US" sz="1200" u="none" strike="noStrike" kern="1200" dirty="0">
                          <a:solidFill>
                            <a:schemeClr val="dk1"/>
                          </a:solidFill>
                          <a:effectLst/>
                          <a:latin typeface="+mn-lt"/>
                          <a:ea typeface="+mn-ea"/>
                          <a:cs typeface="+mn-cs"/>
                        </a:rPr>
                        <a:t>0.072</a:t>
                      </a:r>
                    </a:p>
                  </a:txBody>
                  <a:tcPr marL="4783" marR="4783" marT="4783" marB="0" anchor="b"/>
                </a:tc>
                <a:extLst>
                  <a:ext uri="{0D108BD9-81ED-4DB2-BD59-A6C34878D82A}">
                    <a16:rowId xmlns:a16="http://schemas.microsoft.com/office/drawing/2014/main" val="3993724197"/>
                  </a:ext>
                </a:extLst>
              </a:tr>
              <a:tr h="210950">
                <a:tc>
                  <a:txBody>
                    <a:bodyPr/>
                    <a:lstStyle/>
                    <a:p>
                      <a:pPr algn="l" fontAlgn="b"/>
                      <a:r>
                        <a:rPr lang="en-US" sz="1200" u="none" strike="noStrike" dirty="0">
                          <a:effectLst/>
                        </a:rPr>
                        <a:t>CogFlex4</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-3.428</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0.969</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dirty="0">
                          <a:effectLst/>
                        </a:rPr>
                        <a:t>CogFlex4</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-1.886</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0.868</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a:effectLst/>
                        </a:rPr>
                        <a:t>CogFlex4</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a:effectLst/>
                        </a:rPr>
                        <a:t>1.518</a:t>
                      </a:r>
                      <a:endParaRPr lang="en-US" sz="1200" b="0" i="0" u="none" strike="noStrike">
                        <a:solidFill>
                          <a:srgbClr val="000000"/>
                        </a:solidFill>
                        <a:effectLst/>
                        <a:latin typeface="Calibri" panose="020F0502020204030204" pitchFamily="34" charset="0"/>
                      </a:endParaRPr>
                    </a:p>
                  </a:txBody>
                  <a:tcPr marL="4783" marR="4783" marT="4783" marB="0" anchor="b"/>
                </a:tc>
                <a:tc>
                  <a:txBody>
                    <a:bodyPr/>
                    <a:lstStyle/>
                    <a:p>
                      <a:pPr marL="0" algn="ctr" defTabSz="914400" rtl="0" eaLnBrk="1" fontAlgn="b" latinLnBrk="0" hangingPunct="1"/>
                      <a:r>
                        <a:rPr lang="en-US" sz="1200" u="none" strike="noStrike" kern="1200" dirty="0">
                          <a:solidFill>
                            <a:schemeClr val="dk1"/>
                          </a:solidFill>
                          <a:effectLst/>
                          <a:latin typeface="+mn-lt"/>
                          <a:ea typeface="+mn-ea"/>
                          <a:cs typeface="+mn-cs"/>
                        </a:rPr>
                        <a:t>0.180</a:t>
                      </a:r>
                    </a:p>
                  </a:txBody>
                  <a:tcPr marL="4783" marR="4783" marT="4783" marB="0" anchor="b"/>
                </a:tc>
                <a:extLst>
                  <a:ext uri="{0D108BD9-81ED-4DB2-BD59-A6C34878D82A}">
                    <a16:rowId xmlns:a16="http://schemas.microsoft.com/office/drawing/2014/main" val="2094178855"/>
                  </a:ext>
                </a:extLst>
              </a:tr>
              <a:tr h="210950">
                <a:tc>
                  <a:txBody>
                    <a:bodyPr/>
                    <a:lstStyle/>
                    <a:p>
                      <a:pPr algn="l" fontAlgn="b"/>
                      <a:r>
                        <a:rPr lang="en-US" sz="1200" u="none" strike="noStrike" dirty="0">
                          <a:effectLst/>
                        </a:rPr>
                        <a:t>CogFlex5</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-2.279</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0.907</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dirty="0">
                          <a:effectLst/>
                        </a:rPr>
                        <a:t>CogFlex5</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-1.67</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400" b="1" u="none" strike="noStrike" dirty="0">
                          <a:effectLst/>
                        </a:rPr>
                        <a:t>0.842</a:t>
                      </a:r>
                      <a:endParaRPr lang="en-US" sz="1400" b="1"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l" fontAlgn="b"/>
                      <a:r>
                        <a:rPr lang="en-US" sz="1200" u="none" strike="noStrike" dirty="0">
                          <a:effectLst/>
                        </a:rPr>
                        <a:t>CogFlex5</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algn="r" fontAlgn="b"/>
                      <a:r>
                        <a:rPr lang="en-US" sz="1200" u="none" strike="noStrike" dirty="0">
                          <a:effectLst/>
                        </a:rPr>
                        <a:t>1.107</a:t>
                      </a:r>
                      <a:endParaRPr lang="en-US" sz="1200" b="0" i="0" u="none" strike="noStrike" dirty="0">
                        <a:solidFill>
                          <a:srgbClr val="000000"/>
                        </a:solidFill>
                        <a:effectLst/>
                        <a:latin typeface="Calibri" panose="020F0502020204030204" pitchFamily="34" charset="0"/>
                      </a:endParaRPr>
                    </a:p>
                  </a:txBody>
                  <a:tcPr marL="4783" marR="4783" marT="4783" marB="0" anchor="b"/>
                </a:tc>
                <a:tc>
                  <a:txBody>
                    <a:bodyPr/>
                    <a:lstStyle/>
                    <a:p>
                      <a:pPr marL="0" algn="ctr" defTabSz="914400" rtl="0" eaLnBrk="1" fontAlgn="b" latinLnBrk="0" hangingPunct="1"/>
                      <a:r>
                        <a:rPr lang="en-US" sz="1200" u="none" strike="noStrike" kern="1200" dirty="0">
                          <a:solidFill>
                            <a:schemeClr val="dk1"/>
                          </a:solidFill>
                          <a:effectLst/>
                          <a:latin typeface="+mn-lt"/>
                          <a:ea typeface="+mn-ea"/>
                          <a:cs typeface="+mn-cs"/>
                        </a:rPr>
                        <a:t>0.248</a:t>
                      </a:r>
                    </a:p>
                  </a:txBody>
                  <a:tcPr marL="4783" marR="4783" marT="4783" marB="0" anchor="b"/>
                </a:tc>
                <a:extLst>
                  <a:ext uri="{0D108BD9-81ED-4DB2-BD59-A6C34878D82A}">
                    <a16:rowId xmlns:a16="http://schemas.microsoft.com/office/drawing/2014/main" val="2056348955"/>
                  </a:ext>
                </a:extLst>
              </a:tr>
              <a:tr h="198274">
                <a:tc rowSpan="3" gridSpan="3">
                  <a:txBody>
                    <a:bodyPr/>
                    <a:lstStyle/>
                    <a:p>
                      <a:pPr algn="ctr" fontAlgn="b"/>
                      <a:r>
                        <a:rPr lang="en-US" sz="1400" u="none" strike="noStrike" dirty="0">
                          <a:effectLst/>
                        </a:rPr>
                        <a:t>Resilient, Flexible, Problem-Focused Copers (32.35%)</a:t>
                      </a:r>
                      <a:endParaRPr lang="en-US" sz="1400" b="1" i="0" u="none" strike="noStrike" dirty="0">
                        <a:solidFill>
                          <a:srgbClr val="9C0006"/>
                        </a:solidFill>
                        <a:effectLst/>
                        <a:latin typeface="Calibri" panose="020F0502020204030204" pitchFamily="34" charset="0"/>
                      </a:endParaRPr>
                    </a:p>
                  </a:txBody>
                  <a:tcPr marL="4783" marR="4783" marT="4783" marB="0" anchor="b"/>
                </a:tc>
                <a:tc rowSpan="3" hMerge="1">
                  <a:txBody>
                    <a:bodyPr/>
                    <a:lstStyle/>
                    <a:p>
                      <a:endParaRPr lang="en-US"/>
                    </a:p>
                  </a:txBody>
                  <a:tcPr/>
                </a:tc>
                <a:tc rowSpan="3" hMerge="1">
                  <a:txBody>
                    <a:bodyPr/>
                    <a:lstStyle/>
                    <a:p>
                      <a:endParaRPr lang="en-US"/>
                    </a:p>
                  </a:txBody>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rowSpan="3" gridSpan="3">
                  <a:txBody>
                    <a:bodyPr/>
                    <a:lstStyle/>
                    <a:p>
                      <a:pPr algn="ctr" fontAlgn="b"/>
                      <a:r>
                        <a:rPr lang="en-US" sz="1400" u="none" strike="noStrike" dirty="0">
                          <a:effectLst/>
                        </a:rPr>
                        <a:t>Non-Resilient, Flexible High-Use Copers (13.34%)</a:t>
                      </a:r>
                      <a:endParaRPr lang="en-US" sz="1400" b="1" i="0" u="none" strike="noStrike" dirty="0">
                        <a:solidFill>
                          <a:srgbClr val="9C0006"/>
                        </a:solidFill>
                        <a:effectLst/>
                        <a:latin typeface="Calibri" panose="020F0502020204030204" pitchFamily="34" charset="0"/>
                      </a:endParaRPr>
                    </a:p>
                  </a:txBody>
                  <a:tcPr marL="4783" marR="4783" marT="4783" marB="0" anchor="b"/>
                </a:tc>
                <a:tc rowSpan="3" hMerge="1">
                  <a:txBody>
                    <a:bodyPr/>
                    <a:lstStyle/>
                    <a:p>
                      <a:endParaRPr lang="en-US"/>
                    </a:p>
                  </a:txBody>
                  <a:tcPr/>
                </a:tc>
                <a:tc rowSpan="3" hMerge="1">
                  <a:txBody>
                    <a:bodyPr/>
                    <a:lstStyle/>
                    <a:p>
                      <a:endParaRPr lang="en-US"/>
                    </a:p>
                  </a:txBody>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rowSpan="3" gridSpan="3">
                  <a:txBody>
                    <a:bodyPr/>
                    <a:lstStyle/>
                    <a:p>
                      <a:pPr algn="ctr" fontAlgn="b"/>
                      <a:r>
                        <a:rPr lang="en-US" sz="1400" u="none" strike="noStrike" dirty="0">
                          <a:effectLst/>
                        </a:rPr>
                        <a:t>Resilient, Inflexible, Problem-Focused Copers (10.36%)</a:t>
                      </a:r>
                      <a:endParaRPr lang="en-US" sz="1400" b="1" i="0" u="none" strike="noStrike" dirty="0">
                        <a:solidFill>
                          <a:srgbClr val="9C0006"/>
                        </a:solidFill>
                        <a:effectLst/>
                        <a:latin typeface="Calibri" panose="020F0502020204030204" pitchFamily="34" charset="0"/>
                      </a:endParaRPr>
                    </a:p>
                  </a:txBody>
                  <a:tcPr marL="4783" marR="4783" marT="4783" marB="0" anchor="b"/>
                </a:tc>
                <a:tc rowSpan="3" hMerge="1">
                  <a:txBody>
                    <a:bodyPr/>
                    <a:lstStyle/>
                    <a:p>
                      <a:endParaRPr lang="en-US"/>
                    </a:p>
                  </a:txBody>
                  <a:tcPr/>
                </a:tc>
                <a:tc rowSpan="3" hMerge="1">
                  <a:txBody>
                    <a:bodyPr/>
                    <a:lstStyle/>
                    <a:p>
                      <a:endParaRPr lang="en-US"/>
                    </a:p>
                  </a:txBody>
                  <a:tcPr/>
                </a:tc>
                <a:extLst>
                  <a:ext uri="{0D108BD9-81ED-4DB2-BD59-A6C34878D82A}">
                    <a16:rowId xmlns:a16="http://schemas.microsoft.com/office/drawing/2014/main" val="2790664841"/>
                  </a:ext>
                </a:extLst>
              </a:tr>
              <a:tr h="230480">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1400" b="0" i="0" u="none" strike="noStrike" dirty="0">
                        <a:solidFill>
                          <a:srgbClr val="000000"/>
                        </a:solidFill>
                        <a:effectLst/>
                        <a:latin typeface="Calibri" panose="020F0502020204030204" pitchFamily="34" charset="0"/>
                      </a:endParaRPr>
                    </a:p>
                  </a:txBody>
                  <a:tcPr marL="4783" marR="4783" marT="4783" marB="0" anchor="b"/>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1400" b="0" i="0" u="none" strike="noStrike" dirty="0">
                        <a:solidFill>
                          <a:srgbClr val="000000"/>
                        </a:solidFill>
                        <a:effectLst/>
                        <a:latin typeface="Calibri" panose="020F0502020204030204" pitchFamily="34" charset="0"/>
                      </a:endParaRPr>
                    </a:p>
                  </a:txBody>
                  <a:tcPr marL="4783" marR="4783" marT="4783" marB="0" anchor="b"/>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626248807"/>
                  </a:ext>
                </a:extLst>
              </a:tr>
              <a:tr h="265563">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4783" marR="4783" marT="4783" marB="0" anchor="b"/>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412407525"/>
                  </a:ext>
                </a:extLst>
              </a:tr>
            </a:tbl>
          </a:graphicData>
        </a:graphic>
      </p:graphicFrame>
    </p:spTree>
    <p:extLst>
      <p:ext uri="{BB962C8B-B14F-4D97-AF65-F5344CB8AC3E}">
        <p14:creationId xmlns:p14="http://schemas.microsoft.com/office/powerpoint/2010/main" val="6271175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10" name="Rectangle 9">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useBgFill="1">
        <p:nvSpPr>
          <p:cNvPr id="12" name="Rectangle 11">
            <a:extLst>
              <a:ext uri="{FF2B5EF4-FFF2-40B4-BE49-F238E27FC236}">
                <a16:creationId xmlns:a16="http://schemas.microsoft.com/office/drawing/2014/main" id="{45EA7F1D-6737-4609-94CE-0E7C0CED7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14" name="Rectangle 13">
            <a:extLst>
              <a:ext uri="{FF2B5EF4-FFF2-40B4-BE49-F238E27FC236}">
                <a16:creationId xmlns:a16="http://schemas.microsoft.com/office/drawing/2014/main" id="{7A0FCA68-3497-4CB3-8C25-B6AE87EFE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1999" cy="6858000"/>
          </a:xfrm>
          <a:prstGeom prst="rect">
            <a:avLst/>
          </a:prstGeom>
          <a:gradFill>
            <a:gsLst>
              <a:gs pos="0">
                <a:schemeClr val="accent4">
                  <a:alpha val="61000"/>
                </a:schemeClr>
              </a:gs>
              <a:gs pos="100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16" name="Rectangle 15">
            <a:extLst>
              <a:ext uri="{FF2B5EF4-FFF2-40B4-BE49-F238E27FC236}">
                <a16:creationId xmlns:a16="http://schemas.microsoft.com/office/drawing/2014/main" id="{CAA3DC6B-18DE-4588-B321-8101DED54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80357" y="0"/>
            <a:ext cx="11711642" cy="6857998"/>
          </a:xfrm>
          <a:prstGeom prst="rect">
            <a:avLst/>
          </a:prstGeom>
          <a:gradFill>
            <a:gsLst>
              <a:gs pos="6000">
                <a:schemeClr val="accent6">
                  <a:lumMod val="75000"/>
                  <a:alpha val="93000"/>
                </a:schemeClr>
              </a:gs>
              <a:gs pos="100000">
                <a:schemeClr val="accent2">
                  <a:lumMod val="60000"/>
                  <a:lumOff val="40000"/>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18" name="Rectangle 17">
            <a:extLst>
              <a:ext uri="{FF2B5EF4-FFF2-40B4-BE49-F238E27FC236}">
                <a16:creationId xmlns:a16="http://schemas.microsoft.com/office/drawing/2014/main" id="{9AA34BCD-93B4-45FF-9448-87F7C4311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038600" y="1494"/>
            <a:ext cx="8153399" cy="6399306"/>
          </a:xfrm>
          <a:prstGeom prst="rect">
            <a:avLst/>
          </a:prstGeom>
          <a:gradFill>
            <a:gsLst>
              <a:gs pos="22000">
                <a:schemeClr val="accent2">
                  <a:alpha val="68000"/>
                </a:schemeClr>
              </a:gs>
              <a:gs pos="99000">
                <a:schemeClr val="accent5">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20" name="Freeform: Shape 19">
            <a:extLst>
              <a:ext uri="{FF2B5EF4-FFF2-40B4-BE49-F238E27FC236}">
                <a16:creationId xmlns:a16="http://schemas.microsoft.com/office/drawing/2014/main" id="{5BF7F8F0-28A9-4A24-96A8-E5E423FBF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8591">
            <a:off x="7897613" y="684022"/>
            <a:ext cx="5330585" cy="5218721"/>
          </a:xfrm>
          <a:custGeom>
            <a:avLst/>
            <a:gdLst>
              <a:gd name="connsiteX0" fmla="*/ 4721855 w 5330585"/>
              <a:gd name="connsiteY0" fmla="*/ 4361426 h 5218721"/>
              <a:gd name="connsiteX1" fmla="*/ 3457542 w 5330585"/>
              <a:gd name="connsiteY1" fmla="*/ 5211667 h 5218721"/>
              <a:gd name="connsiteX2" fmla="*/ 3430109 w 5330585"/>
              <a:gd name="connsiteY2" fmla="*/ 5218721 h 5218721"/>
              <a:gd name="connsiteX3" fmla="*/ 0 w 5330585"/>
              <a:gd name="connsiteY3" fmla="*/ 2647363 h 5218721"/>
              <a:gd name="connsiteX4" fmla="*/ 12834 w 5330585"/>
              <a:gd name="connsiteY4" fmla="*/ 2393199 h 5218721"/>
              <a:gd name="connsiteX5" fmla="*/ 2664828 w 5330585"/>
              <a:gd name="connsiteY5" fmla="*/ 0 h 5218721"/>
              <a:gd name="connsiteX6" fmla="*/ 5330585 w 5330585"/>
              <a:gd name="connsiteY6" fmla="*/ 2665757 h 5218721"/>
              <a:gd name="connsiteX7" fmla="*/ 4721855 w 5330585"/>
              <a:gd name="connsiteY7" fmla="*/ 4361426 h 521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0585" h="5218721">
                <a:moveTo>
                  <a:pt x="4721855" y="4361426"/>
                </a:moveTo>
                <a:cubicBezTo>
                  <a:pt x="4395896" y="4756397"/>
                  <a:pt x="3958379" y="5055891"/>
                  <a:pt x="3457542" y="5211667"/>
                </a:cubicBezTo>
                <a:lnTo>
                  <a:pt x="3430109" y="5218721"/>
                </a:lnTo>
                <a:lnTo>
                  <a:pt x="0" y="2647363"/>
                </a:lnTo>
                <a:lnTo>
                  <a:pt x="12834" y="2393199"/>
                </a:lnTo>
                <a:cubicBezTo>
                  <a:pt x="149347" y="1048975"/>
                  <a:pt x="1284587" y="0"/>
                  <a:pt x="2664828" y="0"/>
                </a:cubicBezTo>
                <a:cubicBezTo>
                  <a:pt x="4137085" y="0"/>
                  <a:pt x="5330585" y="1193500"/>
                  <a:pt x="5330585" y="2665757"/>
                </a:cubicBezTo>
                <a:cubicBezTo>
                  <a:pt x="5330585" y="3309870"/>
                  <a:pt x="5102142" y="3900626"/>
                  <a:pt x="4721855" y="4361426"/>
                </a:cubicBezTo>
                <a:close/>
              </a:path>
            </a:pathLst>
          </a:custGeom>
          <a:gradFill>
            <a:gsLst>
              <a:gs pos="16000">
                <a:schemeClr val="accent6">
                  <a:alpha val="0"/>
                </a:schemeClr>
              </a:gs>
              <a:gs pos="85000">
                <a:schemeClr val="accent6">
                  <a:lumMod val="60000"/>
                  <a:lumOff val="40000"/>
                  <a:alpha val="2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a:ea typeface="+mn-ea"/>
              <a:cs typeface="+mn-cs"/>
            </a:endParaRPr>
          </a:p>
        </p:txBody>
      </p:sp>
      <p:sp>
        <p:nvSpPr>
          <p:cNvPr id="22" name="Rectangle 21">
            <a:extLst>
              <a:ext uri="{FF2B5EF4-FFF2-40B4-BE49-F238E27FC236}">
                <a16:creationId xmlns:a16="http://schemas.microsoft.com/office/drawing/2014/main" id="{ADEE5410-5DAB-442C-8E7B-CDAB35E75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3"/>
            <a:ext cx="12191999" cy="4399229"/>
          </a:xfrm>
          <a:prstGeom prst="rect">
            <a:avLst/>
          </a:prstGeom>
          <a:gradFill>
            <a:gsLst>
              <a:gs pos="22000">
                <a:schemeClr val="accent2">
                  <a:alpha val="49000"/>
                </a:schemeClr>
              </a:gs>
              <a:gs pos="99000">
                <a:schemeClr val="accent5">
                  <a:alpha val="62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55" name="Title 1">
            <a:extLst>
              <a:ext uri="{FF2B5EF4-FFF2-40B4-BE49-F238E27FC236}">
                <a16:creationId xmlns:a16="http://schemas.microsoft.com/office/drawing/2014/main" id="{9D49D6A6-A7C1-4041-8469-66842936FA89}"/>
              </a:ext>
            </a:extLst>
          </p:cNvPr>
          <p:cNvSpPr>
            <a:spLocks noGrp="1"/>
          </p:cNvSpPr>
          <p:nvPr>
            <p:ph type="title"/>
          </p:nvPr>
        </p:nvSpPr>
        <p:spPr>
          <a:xfrm>
            <a:off x="853420" y="4984609"/>
            <a:ext cx="10485157" cy="1760917"/>
          </a:xfrm>
        </p:spPr>
        <p:txBody>
          <a:bodyPr vert="horz" lIns="0" tIns="0" rIns="0" bIns="0" rtlCol="0" anchor="b">
            <a:noAutofit/>
          </a:bodyPr>
          <a:lstStyle/>
          <a:p>
            <a:pPr algn="ctr">
              <a:lnSpc>
                <a:spcPct val="90000"/>
              </a:lnSpc>
            </a:pPr>
            <a:r>
              <a:rPr lang="en-US" sz="2400" spc="750" dirty="0">
                <a:solidFill>
                  <a:schemeClr val="bg1"/>
                </a:solidFill>
                <a:sym typeface="Arial"/>
              </a:rPr>
              <a:t>Mixture Model with diabetes patients (n = 176)</a:t>
            </a:r>
            <a:br>
              <a:rPr lang="en-US" sz="3200" spc="750" dirty="0">
                <a:solidFill>
                  <a:schemeClr val="bg1"/>
                </a:solidFill>
                <a:sym typeface="Arial"/>
              </a:rPr>
            </a:br>
            <a:endParaRPr lang="en-US" sz="3200" spc="750" dirty="0">
              <a:solidFill>
                <a:schemeClr val="bg1"/>
              </a:solidFill>
            </a:endParaRPr>
          </a:p>
        </p:txBody>
      </p:sp>
      <p:pic>
        <p:nvPicPr>
          <p:cNvPr id="3" name="Picture 2">
            <a:extLst>
              <a:ext uri="{FF2B5EF4-FFF2-40B4-BE49-F238E27FC236}">
                <a16:creationId xmlns:a16="http://schemas.microsoft.com/office/drawing/2014/main" id="{5531E199-53F5-42F8-A776-88F2161B3CC0}"/>
              </a:ext>
            </a:extLst>
          </p:cNvPr>
          <p:cNvPicPr>
            <a:picLocks noChangeAspect="1"/>
          </p:cNvPicPr>
          <p:nvPr/>
        </p:nvPicPr>
        <p:blipFill>
          <a:blip r:embed="rId2"/>
          <a:stretch>
            <a:fillRect/>
          </a:stretch>
        </p:blipFill>
        <p:spPr>
          <a:xfrm>
            <a:off x="480356" y="59505"/>
            <a:ext cx="11166291" cy="5467739"/>
          </a:xfrm>
          <a:prstGeom prst="rect">
            <a:avLst/>
          </a:prstGeom>
        </p:spPr>
      </p:pic>
    </p:spTree>
    <p:extLst>
      <p:ext uri="{BB962C8B-B14F-4D97-AF65-F5344CB8AC3E}">
        <p14:creationId xmlns:p14="http://schemas.microsoft.com/office/powerpoint/2010/main" val="39150111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10" name="Rectangle 9">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useBgFill="1">
        <p:nvSpPr>
          <p:cNvPr id="12" name="Rectangle 11">
            <a:extLst>
              <a:ext uri="{FF2B5EF4-FFF2-40B4-BE49-F238E27FC236}">
                <a16:creationId xmlns:a16="http://schemas.microsoft.com/office/drawing/2014/main" id="{45EA7F1D-6737-4609-94CE-0E7C0CED7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14" name="Rectangle 13">
            <a:extLst>
              <a:ext uri="{FF2B5EF4-FFF2-40B4-BE49-F238E27FC236}">
                <a16:creationId xmlns:a16="http://schemas.microsoft.com/office/drawing/2014/main" id="{7A0FCA68-3497-4CB3-8C25-B6AE87EFE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1999" cy="6858000"/>
          </a:xfrm>
          <a:prstGeom prst="rect">
            <a:avLst/>
          </a:prstGeom>
          <a:gradFill>
            <a:gsLst>
              <a:gs pos="0">
                <a:schemeClr val="accent4">
                  <a:alpha val="61000"/>
                </a:schemeClr>
              </a:gs>
              <a:gs pos="100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16" name="Rectangle 15">
            <a:extLst>
              <a:ext uri="{FF2B5EF4-FFF2-40B4-BE49-F238E27FC236}">
                <a16:creationId xmlns:a16="http://schemas.microsoft.com/office/drawing/2014/main" id="{CAA3DC6B-18DE-4588-B321-8101DED54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80357" y="0"/>
            <a:ext cx="11711642" cy="6857998"/>
          </a:xfrm>
          <a:prstGeom prst="rect">
            <a:avLst/>
          </a:prstGeom>
          <a:gradFill>
            <a:gsLst>
              <a:gs pos="6000">
                <a:schemeClr val="accent6">
                  <a:lumMod val="75000"/>
                  <a:alpha val="93000"/>
                </a:schemeClr>
              </a:gs>
              <a:gs pos="100000">
                <a:schemeClr val="accent2">
                  <a:lumMod val="60000"/>
                  <a:lumOff val="40000"/>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18" name="Rectangle 17">
            <a:extLst>
              <a:ext uri="{FF2B5EF4-FFF2-40B4-BE49-F238E27FC236}">
                <a16:creationId xmlns:a16="http://schemas.microsoft.com/office/drawing/2014/main" id="{9AA34BCD-93B4-45FF-9448-87F7C4311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038600" y="1494"/>
            <a:ext cx="8153399" cy="6399306"/>
          </a:xfrm>
          <a:prstGeom prst="rect">
            <a:avLst/>
          </a:prstGeom>
          <a:gradFill>
            <a:gsLst>
              <a:gs pos="22000">
                <a:schemeClr val="accent2">
                  <a:alpha val="68000"/>
                </a:schemeClr>
              </a:gs>
              <a:gs pos="99000">
                <a:schemeClr val="accent5">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20" name="Freeform: Shape 19">
            <a:extLst>
              <a:ext uri="{FF2B5EF4-FFF2-40B4-BE49-F238E27FC236}">
                <a16:creationId xmlns:a16="http://schemas.microsoft.com/office/drawing/2014/main" id="{5BF7F8F0-28A9-4A24-96A8-E5E423FBF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8591">
            <a:off x="7897613" y="684022"/>
            <a:ext cx="5330585" cy="5218721"/>
          </a:xfrm>
          <a:custGeom>
            <a:avLst/>
            <a:gdLst>
              <a:gd name="connsiteX0" fmla="*/ 4721855 w 5330585"/>
              <a:gd name="connsiteY0" fmla="*/ 4361426 h 5218721"/>
              <a:gd name="connsiteX1" fmla="*/ 3457542 w 5330585"/>
              <a:gd name="connsiteY1" fmla="*/ 5211667 h 5218721"/>
              <a:gd name="connsiteX2" fmla="*/ 3430109 w 5330585"/>
              <a:gd name="connsiteY2" fmla="*/ 5218721 h 5218721"/>
              <a:gd name="connsiteX3" fmla="*/ 0 w 5330585"/>
              <a:gd name="connsiteY3" fmla="*/ 2647363 h 5218721"/>
              <a:gd name="connsiteX4" fmla="*/ 12834 w 5330585"/>
              <a:gd name="connsiteY4" fmla="*/ 2393199 h 5218721"/>
              <a:gd name="connsiteX5" fmla="*/ 2664828 w 5330585"/>
              <a:gd name="connsiteY5" fmla="*/ 0 h 5218721"/>
              <a:gd name="connsiteX6" fmla="*/ 5330585 w 5330585"/>
              <a:gd name="connsiteY6" fmla="*/ 2665757 h 5218721"/>
              <a:gd name="connsiteX7" fmla="*/ 4721855 w 5330585"/>
              <a:gd name="connsiteY7" fmla="*/ 4361426 h 521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0585" h="5218721">
                <a:moveTo>
                  <a:pt x="4721855" y="4361426"/>
                </a:moveTo>
                <a:cubicBezTo>
                  <a:pt x="4395896" y="4756397"/>
                  <a:pt x="3958379" y="5055891"/>
                  <a:pt x="3457542" y="5211667"/>
                </a:cubicBezTo>
                <a:lnTo>
                  <a:pt x="3430109" y="5218721"/>
                </a:lnTo>
                <a:lnTo>
                  <a:pt x="0" y="2647363"/>
                </a:lnTo>
                <a:lnTo>
                  <a:pt x="12834" y="2393199"/>
                </a:lnTo>
                <a:cubicBezTo>
                  <a:pt x="149347" y="1048975"/>
                  <a:pt x="1284587" y="0"/>
                  <a:pt x="2664828" y="0"/>
                </a:cubicBezTo>
                <a:cubicBezTo>
                  <a:pt x="4137085" y="0"/>
                  <a:pt x="5330585" y="1193500"/>
                  <a:pt x="5330585" y="2665757"/>
                </a:cubicBezTo>
                <a:cubicBezTo>
                  <a:pt x="5330585" y="3309870"/>
                  <a:pt x="5102142" y="3900626"/>
                  <a:pt x="4721855" y="4361426"/>
                </a:cubicBezTo>
                <a:close/>
              </a:path>
            </a:pathLst>
          </a:custGeom>
          <a:gradFill>
            <a:gsLst>
              <a:gs pos="16000">
                <a:schemeClr val="accent6">
                  <a:alpha val="0"/>
                </a:schemeClr>
              </a:gs>
              <a:gs pos="85000">
                <a:schemeClr val="accent6">
                  <a:lumMod val="60000"/>
                  <a:lumOff val="40000"/>
                  <a:alpha val="2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a:ea typeface="+mn-ea"/>
              <a:cs typeface="+mn-cs"/>
            </a:endParaRPr>
          </a:p>
        </p:txBody>
      </p:sp>
      <p:sp>
        <p:nvSpPr>
          <p:cNvPr id="22" name="Rectangle 21">
            <a:extLst>
              <a:ext uri="{FF2B5EF4-FFF2-40B4-BE49-F238E27FC236}">
                <a16:creationId xmlns:a16="http://schemas.microsoft.com/office/drawing/2014/main" id="{ADEE5410-5DAB-442C-8E7B-CDAB35E75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3"/>
            <a:ext cx="12191999" cy="4399229"/>
          </a:xfrm>
          <a:prstGeom prst="rect">
            <a:avLst/>
          </a:prstGeom>
          <a:gradFill>
            <a:gsLst>
              <a:gs pos="22000">
                <a:schemeClr val="accent2">
                  <a:alpha val="49000"/>
                </a:schemeClr>
              </a:gs>
              <a:gs pos="99000">
                <a:schemeClr val="accent5">
                  <a:alpha val="62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55" name="Title 1">
            <a:extLst>
              <a:ext uri="{FF2B5EF4-FFF2-40B4-BE49-F238E27FC236}">
                <a16:creationId xmlns:a16="http://schemas.microsoft.com/office/drawing/2014/main" id="{9D49D6A6-A7C1-4041-8469-66842936FA89}"/>
              </a:ext>
            </a:extLst>
          </p:cNvPr>
          <p:cNvSpPr>
            <a:spLocks noGrp="1"/>
          </p:cNvSpPr>
          <p:nvPr>
            <p:ph type="title"/>
          </p:nvPr>
        </p:nvSpPr>
        <p:spPr>
          <a:xfrm>
            <a:off x="214604" y="5296765"/>
            <a:ext cx="11711642" cy="1760917"/>
          </a:xfrm>
        </p:spPr>
        <p:txBody>
          <a:bodyPr vert="horz" lIns="0" tIns="0" rIns="0" bIns="0" rtlCol="0" anchor="b">
            <a:noAutofit/>
          </a:bodyPr>
          <a:lstStyle/>
          <a:p>
            <a:pPr algn="ctr">
              <a:lnSpc>
                <a:spcPct val="90000"/>
              </a:lnSpc>
            </a:pPr>
            <a:r>
              <a:rPr lang="en-US" sz="2400" spc="750" dirty="0">
                <a:solidFill>
                  <a:schemeClr val="bg1"/>
                </a:solidFill>
                <a:sym typeface="Arial"/>
              </a:rPr>
              <a:t>Mixture Model with vaccine reluctance study(n = 1011)</a:t>
            </a:r>
            <a:br>
              <a:rPr lang="en-US" sz="3200" spc="750" dirty="0">
                <a:solidFill>
                  <a:schemeClr val="bg1"/>
                </a:solidFill>
                <a:sym typeface="Arial"/>
              </a:rPr>
            </a:br>
            <a:endParaRPr lang="en-US" sz="3200" spc="750" dirty="0">
              <a:solidFill>
                <a:schemeClr val="bg1"/>
              </a:solidFill>
            </a:endParaRPr>
          </a:p>
        </p:txBody>
      </p:sp>
      <p:pic>
        <p:nvPicPr>
          <p:cNvPr id="4" name="Picture 3">
            <a:extLst>
              <a:ext uri="{FF2B5EF4-FFF2-40B4-BE49-F238E27FC236}">
                <a16:creationId xmlns:a16="http://schemas.microsoft.com/office/drawing/2014/main" id="{BE143342-6663-4EC8-B523-E3607A27DE8C}"/>
              </a:ext>
            </a:extLst>
          </p:cNvPr>
          <p:cNvPicPr>
            <a:picLocks noChangeAspect="1"/>
          </p:cNvPicPr>
          <p:nvPr/>
        </p:nvPicPr>
        <p:blipFill>
          <a:blip r:embed="rId2"/>
          <a:stretch>
            <a:fillRect/>
          </a:stretch>
        </p:blipFill>
        <p:spPr>
          <a:xfrm>
            <a:off x="368478" y="156208"/>
            <a:ext cx="11455040" cy="5675425"/>
          </a:xfrm>
          <a:prstGeom prst="rect">
            <a:avLst/>
          </a:prstGeom>
        </p:spPr>
      </p:pic>
    </p:spTree>
    <p:extLst>
      <p:ext uri="{BB962C8B-B14F-4D97-AF65-F5344CB8AC3E}">
        <p14:creationId xmlns:p14="http://schemas.microsoft.com/office/powerpoint/2010/main" val="1932862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9" name="Rectangle 8">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useBgFill="1">
        <p:nvSpPr>
          <p:cNvPr id="11" name="Rectangle 10">
            <a:extLst>
              <a:ext uri="{FF2B5EF4-FFF2-40B4-BE49-F238E27FC236}">
                <a16:creationId xmlns:a16="http://schemas.microsoft.com/office/drawing/2014/main" id="{7404E292-5FAB-47E8-A663-A07530CED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13" name="Rectangle 12">
            <a:extLst>
              <a:ext uri="{FF2B5EF4-FFF2-40B4-BE49-F238E27FC236}">
                <a16:creationId xmlns:a16="http://schemas.microsoft.com/office/drawing/2014/main" id="{D80FF8ED-64CE-400C-A4D5-9F943FC264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1999" cy="6858000"/>
          </a:xfrm>
          <a:prstGeom prst="rect">
            <a:avLst/>
          </a:prstGeom>
          <a:gradFill>
            <a:gsLst>
              <a:gs pos="0">
                <a:schemeClr val="accent5">
                  <a:alpha val="75000"/>
                </a:schemeClr>
              </a:gs>
              <a:gs pos="100000">
                <a:schemeClr val="accent2">
                  <a:lumMod val="60000"/>
                  <a:lumOff val="40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15" name="Rectangle 14">
            <a:extLst>
              <a:ext uri="{FF2B5EF4-FFF2-40B4-BE49-F238E27FC236}">
                <a16:creationId xmlns:a16="http://schemas.microsoft.com/office/drawing/2014/main" id="{568868AD-100D-45F3-B11E-8A2936712B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12191999" cy="6858000"/>
          </a:xfrm>
          <a:prstGeom prst="rect">
            <a:avLst/>
          </a:prstGeom>
          <a:gradFill>
            <a:gsLst>
              <a:gs pos="49000">
                <a:schemeClr val="accent5">
                  <a:alpha val="50000"/>
                </a:schemeClr>
              </a:gs>
              <a:gs pos="100000">
                <a:schemeClr val="accent2">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17" name="Rectangle 16">
            <a:extLst>
              <a:ext uri="{FF2B5EF4-FFF2-40B4-BE49-F238E27FC236}">
                <a16:creationId xmlns:a16="http://schemas.microsoft.com/office/drawing/2014/main" id="{714742CC-05F9-44AC-AF98-AB6EF810E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96001" cy="6858000"/>
          </a:xfrm>
          <a:prstGeom prst="rect">
            <a:avLst/>
          </a:prstGeom>
          <a:gradFill>
            <a:gsLst>
              <a:gs pos="0">
                <a:schemeClr val="accent2">
                  <a:alpha val="17000"/>
                </a:schemeClr>
              </a:gs>
              <a:gs pos="85000">
                <a:schemeClr val="accent4">
                  <a:alpha val="40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19" name="Freeform: Shape 13">
            <a:extLst>
              <a:ext uri="{FF2B5EF4-FFF2-40B4-BE49-F238E27FC236}">
                <a16:creationId xmlns:a16="http://schemas.microsoft.com/office/drawing/2014/main" id="{853C77DB-C7E3-4B1F-9AD0-1EB2982A8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460656" y="-2569189"/>
            <a:ext cx="5115722" cy="10255626"/>
          </a:xfrm>
          <a:custGeom>
            <a:avLst/>
            <a:gdLst>
              <a:gd name="connsiteX0" fmla="*/ 2065105 w 2065105"/>
              <a:gd name="connsiteY0" fmla="*/ 0 h 4139967"/>
              <a:gd name="connsiteX1" fmla="*/ 2065105 w 2065105"/>
              <a:gd name="connsiteY1" fmla="*/ 4139967 h 4139967"/>
              <a:gd name="connsiteX2" fmla="*/ 1858573 w 2065105"/>
              <a:gd name="connsiteY2" fmla="*/ 4129538 h 4139967"/>
              <a:gd name="connsiteX3" fmla="*/ 0 w 2065105"/>
              <a:gd name="connsiteY3" fmla="*/ 2069983 h 4139967"/>
              <a:gd name="connsiteX4" fmla="*/ 1858573 w 2065105"/>
              <a:gd name="connsiteY4" fmla="*/ 10428 h 4139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5105" h="4139967">
                <a:moveTo>
                  <a:pt x="2065105" y="0"/>
                </a:moveTo>
                <a:lnTo>
                  <a:pt x="2065105" y="4139967"/>
                </a:lnTo>
                <a:lnTo>
                  <a:pt x="1858573" y="4129538"/>
                </a:lnTo>
                <a:cubicBezTo>
                  <a:pt x="814640" y="4023521"/>
                  <a:pt x="0" y="3141887"/>
                  <a:pt x="0" y="2069983"/>
                </a:cubicBezTo>
                <a:cubicBezTo>
                  <a:pt x="0" y="998079"/>
                  <a:pt x="814640" y="116446"/>
                  <a:pt x="1858573" y="10428"/>
                </a:cubicBezTo>
                <a:close/>
              </a:path>
            </a:pathLst>
          </a:custGeom>
          <a:gradFill flip="none" rotWithShape="1">
            <a:gsLst>
              <a:gs pos="7000">
                <a:schemeClr val="accent4">
                  <a:lumMod val="60000"/>
                  <a:lumOff val="40000"/>
                  <a:alpha val="3000"/>
                </a:schemeClr>
              </a:gs>
              <a:gs pos="100000">
                <a:schemeClr val="accent4">
                  <a:lumMod val="60000"/>
                  <a:lumOff val="40000"/>
                  <a:alpha val="37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2" name="Title 1">
            <a:extLst>
              <a:ext uri="{FF2B5EF4-FFF2-40B4-BE49-F238E27FC236}">
                <a16:creationId xmlns:a16="http://schemas.microsoft.com/office/drawing/2014/main" id="{76F2397C-321D-1548-A01E-4E0048FEC64C}"/>
              </a:ext>
            </a:extLst>
          </p:cNvPr>
          <p:cNvSpPr>
            <a:spLocks noGrp="1"/>
          </p:cNvSpPr>
          <p:nvPr>
            <p:ph type="title"/>
          </p:nvPr>
        </p:nvSpPr>
        <p:spPr>
          <a:xfrm>
            <a:off x="107069" y="17904"/>
            <a:ext cx="11692267" cy="1261153"/>
          </a:xfrm>
        </p:spPr>
        <p:txBody>
          <a:bodyPr vert="horz" lIns="0" tIns="0" rIns="0" bIns="0" rtlCol="0" anchor="ctr">
            <a:normAutofit/>
          </a:bodyPr>
          <a:lstStyle/>
          <a:p>
            <a:pPr algn="ctr"/>
            <a:r>
              <a:rPr lang="en-US" spc="750" dirty="0">
                <a:solidFill>
                  <a:schemeClr val="accent1">
                    <a:lumMod val="75000"/>
                  </a:schemeClr>
                </a:solidFill>
              </a:rPr>
              <a:t>Drawing conclusions</a:t>
            </a:r>
          </a:p>
        </p:txBody>
      </p:sp>
      <p:graphicFrame>
        <p:nvGraphicFramePr>
          <p:cNvPr id="3" name="Table 3">
            <a:extLst>
              <a:ext uri="{FF2B5EF4-FFF2-40B4-BE49-F238E27FC236}">
                <a16:creationId xmlns:a16="http://schemas.microsoft.com/office/drawing/2014/main" id="{83D5FA41-5A32-4ACE-B59F-96B864EE6360}"/>
              </a:ext>
            </a:extLst>
          </p:cNvPr>
          <p:cNvGraphicFramePr>
            <a:graphicFrameLocks noGrp="1"/>
          </p:cNvGraphicFramePr>
          <p:nvPr/>
        </p:nvGraphicFramePr>
        <p:xfrm>
          <a:off x="802433" y="1362269"/>
          <a:ext cx="10498863" cy="5271795"/>
        </p:xfrm>
        <a:graphic>
          <a:graphicData uri="http://schemas.openxmlformats.org/drawingml/2006/table">
            <a:tbl>
              <a:tblPr firstRow="1" bandRow="1">
                <a:tableStyleId>{5C22544A-7EE6-4342-B048-85BDC9FD1C3A}</a:tableStyleId>
              </a:tblPr>
              <a:tblGrid>
                <a:gridCol w="10498863">
                  <a:extLst>
                    <a:ext uri="{9D8B030D-6E8A-4147-A177-3AD203B41FA5}">
                      <a16:colId xmlns:a16="http://schemas.microsoft.com/office/drawing/2014/main" val="190057059"/>
                    </a:ext>
                  </a:extLst>
                </a:gridCol>
              </a:tblGrid>
              <a:tr h="5271795">
                <a:tc>
                  <a:txBody>
                    <a:bodyPr/>
                    <a:lstStyle/>
                    <a:p>
                      <a:pPr marL="742950" lvl="1" indent="-285750">
                        <a:spcAft>
                          <a:spcPts val="1200"/>
                        </a:spcAft>
                        <a:buFont typeface="Arial" panose="020B0604020202020204" pitchFamily="34" charset="0"/>
                        <a:buChar char="•"/>
                      </a:pPr>
                      <a:r>
                        <a:rPr lang="en-US" sz="3600" dirty="0">
                          <a:solidFill>
                            <a:schemeClr val="tx1"/>
                          </a:solidFill>
                        </a:rPr>
                        <a:t>Build your teams first</a:t>
                      </a:r>
                    </a:p>
                    <a:p>
                      <a:pPr marL="742950" lvl="1" indent="-285750">
                        <a:spcAft>
                          <a:spcPts val="1200"/>
                        </a:spcAft>
                        <a:buFont typeface="Arial" panose="020B0604020202020204" pitchFamily="34" charset="0"/>
                        <a:buChar char="•"/>
                      </a:pPr>
                      <a:r>
                        <a:rPr lang="en-US" sz="3600" dirty="0">
                          <a:solidFill>
                            <a:schemeClr val="tx1"/>
                          </a:solidFill>
                        </a:rPr>
                        <a:t>Be inclusive = multiple disciplines</a:t>
                      </a:r>
                    </a:p>
                    <a:p>
                      <a:pPr marL="742950" lvl="1" indent="-285750">
                        <a:spcAft>
                          <a:spcPts val="1200"/>
                        </a:spcAft>
                        <a:buFont typeface="Arial" panose="020B0604020202020204" pitchFamily="34" charset="0"/>
                        <a:buChar char="•"/>
                      </a:pPr>
                      <a:r>
                        <a:rPr lang="en-US" sz="3600" dirty="0">
                          <a:solidFill>
                            <a:schemeClr val="tx1"/>
                          </a:solidFill>
                        </a:rPr>
                        <a:t>Guide your research with substantive theory or rely on best hunches</a:t>
                      </a:r>
                    </a:p>
                    <a:p>
                      <a:pPr marL="742950" lvl="1" indent="-285750">
                        <a:spcAft>
                          <a:spcPts val="1200"/>
                        </a:spcAft>
                        <a:buFont typeface="Arial" panose="020B0604020202020204" pitchFamily="34" charset="0"/>
                        <a:buChar char="•"/>
                      </a:pPr>
                      <a:r>
                        <a:rPr lang="en-US" sz="3600" dirty="0">
                          <a:solidFill>
                            <a:schemeClr val="tx1"/>
                          </a:solidFill>
                        </a:rPr>
                        <a:t>The quality of your data is only as good as the questions you ask</a:t>
                      </a:r>
                    </a:p>
                    <a:p>
                      <a:pPr marL="742950" lvl="1" indent="-285750">
                        <a:spcAft>
                          <a:spcPts val="1200"/>
                        </a:spcAft>
                        <a:buFont typeface="Arial" panose="020B0604020202020204" pitchFamily="34" charset="0"/>
                        <a:buChar char="•"/>
                      </a:pPr>
                      <a:r>
                        <a:rPr lang="en-US" sz="3600" dirty="0">
                          <a:solidFill>
                            <a:schemeClr val="tx1"/>
                          </a:solidFill>
                        </a:rPr>
                        <a:t>Think through implementation of studies like a surgical procedure</a:t>
                      </a:r>
                    </a:p>
                  </a:txBody>
                  <a:tcPr/>
                </a:tc>
                <a:extLst>
                  <a:ext uri="{0D108BD9-81ED-4DB2-BD59-A6C34878D82A}">
                    <a16:rowId xmlns:a16="http://schemas.microsoft.com/office/drawing/2014/main" val="902763457"/>
                  </a:ext>
                </a:extLst>
              </a:tr>
            </a:tbl>
          </a:graphicData>
        </a:graphic>
      </p:graphicFrame>
      <p:pic>
        <p:nvPicPr>
          <p:cNvPr id="4" name="Picture 3">
            <a:extLst>
              <a:ext uri="{FF2B5EF4-FFF2-40B4-BE49-F238E27FC236}">
                <a16:creationId xmlns:a16="http://schemas.microsoft.com/office/drawing/2014/main" id="{0B7FA6F2-35EA-48AA-AB51-BB42D1E67A47}"/>
              </a:ext>
            </a:extLst>
          </p:cNvPr>
          <p:cNvPicPr>
            <a:picLocks noChangeAspect="1"/>
          </p:cNvPicPr>
          <p:nvPr/>
        </p:nvPicPr>
        <p:blipFill>
          <a:blip r:embed="rId2"/>
          <a:stretch>
            <a:fillRect/>
          </a:stretch>
        </p:blipFill>
        <p:spPr>
          <a:xfrm>
            <a:off x="694476" y="280143"/>
            <a:ext cx="10803048" cy="6297714"/>
          </a:xfrm>
          <a:prstGeom prst="rect">
            <a:avLst/>
          </a:prstGeom>
        </p:spPr>
      </p:pic>
    </p:spTree>
    <p:extLst>
      <p:ext uri="{BB962C8B-B14F-4D97-AF65-F5344CB8AC3E}">
        <p14:creationId xmlns:p14="http://schemas.microsoft.com/office/powerpoint/2010/main" val="18512836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10" name="Rectangle 9">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useBgFill="1">
        <p:nvSpPr>
          <p:cNvPr id="12" name="Rectangle 11">
            <a:extLst>
              <a:ext uri="{FF2B5EF4-FFF2-40B4-BE49-F238E27FC236}">
                <a16:creationId xmlns:a16="http://schemas.microsoft.com/office/drawing/2014/main" id="{45EA7F1D-6737-4609-94CE-0E7C0CED7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14" name="Rectangle 13">
            <a:extLst>
              <a:ext uri="{FF2B5EF4-FFF2-40B4-BE49-F238E27FC236}">
                <a16:creationId xmlns:a16="http://schemas.microsoft.com/office/drawing/2014/main" id="{7A0FCA68-3497-4CB3-8C25-B6AE87EFE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1999" cy="6858000"/>
          </a:xfrm>
          <a:prstGeom prst="rect">
            <a:avLst/>
          </a:prstGeom>
          <a:gradFill>
            <a:gsLst>
              <a:gs pos="0">
                <a:schemeClr val="accent4">
                  <a:alpha val="61000"/>
                </a:schemeClr>
              </a:gs>
              <a:gs pos="100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16" name="Rectangle 15">
            <a:extLst>
              <a:ext uri="{FF2B5EF4-FFF2-40B4-BE49-F238E27FC236}">
                <a16:creationId xmlns:a16="http://schemas.microsoft.com/office/drawing/2014/main" id="{CAA3DC6B-18DE-4588-B321-8101DED54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80357" y="0"/>
            <a:ext cx="11711642" cy="6857998"/>
          </a:xfrm>
          <a:prstGeom prst="rect">
            <a:avLst/>
          </a:prstGeom>
          <a:gradFill>
            <a:gsLst>
              <a:gs pos="6000">
                <a:schemeClr val="accent6">
                  <a:lumMod val="75000"/>
                  <a:alpha val="93000"/>
                </a:schemeClr>
              </a:gs>
              <a:gs pos="100000">
                <a:schemeClr val="accent2">
                  <a:lumMod val="60000"/>
                  <a:lumOff val="40000"/>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18" name="Rectangle 17">
            <a:extLst>
              <a:ext uri="{FF2B5EF4-FFF2-40B4-BE49-F238E27FC236}">
                <a16:creationId xmlns:a16="http://schemas.microsoft.com/office/drawing/2014/main" id="{9AA34BCD-93B4-45FF-9448-87F7C4311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038600" y="1494"/>
            <a:ext cx="8153399" cy="6399306"/>
          </a:xfrm>
          <a:prstGeom prst="rect">
            <a:avLst/>
          </a:prstGeom>
          <a:gradFill>
            <a:gsLst>
              <a:gs pos="22000">
                <a:schemeClr val="accent2">
                  <a:alpha val="68000"/>
                </a:schemeClr>
              </a:gs>
              <a:gs pos="99000">
                <a:schemeClr val="accent5">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20" name="Freeform: Shape 19">
            <a:extLst>
              <a:ext uri="{FF2B5EF4-FFF2-40B4-BE49-F238E27FC236}">
                <a16:creationId xmlns:a16="http://schemas.microsoft.com/office/drawing/2014/main" id="{5BF7F8F0-28A9-4A24-96A8-E5E423FBF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8591">
            <a:off x="7897613" y="684022"/>
            <a:ext cx="5330585" cy="5218721"/>
          </a:xfrm>
          <a:custGeom>
            <a:avLst/>
            <a:gdLst>
              <a:gd name="connsiteX0" fmla="*/ 4721855 w 5330585"/>
              <a:gd name="connsiteY0" fmla="*/ 4361426 h 5218721"/>
              <a:gd name="connsiteX1" fmla="*/ 3457542 w 5330585"/>
              <a:gd name="connsiteY1" fmla="*/ 5211667 h 5218721"/>
              <a:gd name="connsiteX2" fmla="*/ 3430109 w 5330585"/>
              <a:gd name="connsiteY2" fmla="*/ 5218721 h 5218721"/>
              <a:gd name="connsiteX3" fmla="*/ 0 w 5330585"/>
              <a:gd name="connsiteY3" fmla="*/ 2647363 h 5218721"/>
              <a:gd name="connsiteX4" fmla="*/ 12834 w 5330585"/>
              <a:gd name="connsiteY4" fmla="*/ 2393199 h 5218721"/>
              <a:gd name="connsiteX5" fmla="*/ 2664828 w 5330585"/>
              <a:gd name="connsiteY5" fmla="*/ 0 h 5218721"/>
              <a:gd name="connsiteX6" fmla="*/ 5330585 w 5330585"/>
              <a:gd name="connsiteY6" fmla="*/ 2665757 h 5218721"/>
              <a:gd name="connsiteX7" fmla="*/ 4721855 w 5330585"/>
              <a:gd name="connsiteY7" fmla="*/ 4361426 h 521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0585" h="5218721">
                <a:moveTo>
                  <a:pt x="4721855" y="4361426"/>
                </a:moveTo>
                <a:cubicBezTo>
                  <a:pt x="4395896" y="4756397"/>
                  <a:pt x="3958379" y="5055891"/>
                  <a:pt x="3457542" y="5211667"/>
                </a:cubicBezTo>
                <a:lnTo>
                  <a:pt x="3430109" y="5218721"/>
                </a:lnTo>
                <a:lnTo>
                  <a:pt x="0" y="2647363"/>
                </a:lnTo>
                <a:lnTo>
                  <a:pt x="12834" y="2393199"/>
                </a:lnTo>
                <a:cubicBezTo>
                  <a:pt x="149347" y="1048975"/>
                  <a:pt x="1284587" y="0"/>
                  <a:pt x="2664828" y="0"/>
                </a:cubicBezTo>
                <a:cubicBezTo>
                  <a:pt x="4137085" y="0"/>
                  <a:pt x="5330585" y="1193500"/>
                  <a:pt x="5330585" y="2665757"/>
                </a:cubicBezTo>
                <a:cubicBezTo>
                  <a:pt x="5330585" y="3309870"/>
                  <a:pt x="5102142" y="3900626"/>
                  <a:pt x="4721855" y="4361426"/>
                </a:cubicBezTo>
                <a:close/>
              </a:path>
            </a:pathLst>
          </a:custGeom>
          <a:gradFill>
            <a:gsLst>
              <a:gs pos="16000">
                <a:schemeClr val="accent6">
                  <a:alpha val="0"/>
                </a:schemeClr>
              </a:gs>
              <a:gs pos="85000">
                <a:schemeClr val="accent6">
                  <a:lumMod val="60000"/>
                  <a:lumOff val="40000"/>
                  <a:alpha val="2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Nova"/>
              <a:ea typeface="+mn-ea"/>
              <a:cs typeface="+mn-cs"/>
            </a:endParaRPr>
          </a:p>
        </p:txBody>
      </p:sp>
      <p:sp>
        <p:nvSpPr>
          <p:cNvPr id="22" name="Rectangle 21">
            <a:extLst>
              <a:ext uri="{FF2B5EF4-FFF2-40B4-BE49-F238E27FC236}">
                <a16:creationId xmlns:a16="http://schemas.microsoft.com/office/drawing/2014/main" id="{ADEE5410-5DAB-442C-8E7B-CDAB35E75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3"/>
            <a:ext cx="12191999" cy="4399229"/>
          </a:xfrm>
          <a:prstGeom prst="rect">
            <a:avLst/>
          </a:prstGeom>
          <a:gradFill>
            <a:gsLst>
              <a:gs pos="22000">
                <a:schemeClr val="accent2">
                  <a:alpha val="49000"/>
                </a:schemeClr>
              </a:gs>
              <a:gs pos="99000">
                <a:schemeClr val="accent5">
                  <a:alpha val="62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pic>
        <p:nvPicPr>
          <p:cNvPr id="3" name="Immagine 2">
            <a:extLst>
              <a:ext uri="{FF2B5EF4-FFF2-40B4-BE49-F238E27FC236}">
                <a16:creationId xmlns:a16="http://schemas.microsoft.com/office/drawing/2014/main" id="{5F72E53B-B9D4-C94C-9838-554332526D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999" y="246985"/>
            <a:ext cx="10800000" cy="6364027"/>
          </a:xfrm>
          <a:prstGeom prst="rect">
            <a:avLst/>
          </a:prstGeom>
        </p:spPr>
      </p:pic>
    </p:spTree>
    <p:extLst>
      <p:ext uri="{BB962C8B-B14F-4D97-AF65-F5344CB8AC3E}">
        <p14:creationId xmlns:p14="http://schemas.microsoft.com/office/powerpoint/2010/main" val="24088943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9" name="Rectangle 8">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useBgFill="1">
        <p:nvSpPr>
          <p:cNvPr id="11" name="Rectangle 10">
            <a:extLst>
              <a:ext uri="{FF2B5EF4-FFF2-40B4-BE49-F238E27FC236}">
                <a16:creationId xmlns:a16="http://schemas.microsoft.com/office/drawing/2014/main" id="{7404E292-5FAB-47E8-A663-A07530CED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13" name="Rectangle 12">
            <a:extLst>
              <a:ext uri="{FF2B5EF4-FFF2-40B4-BE49-F238E27FC236}">
                <a16:creationId xmlns:a16="http://schemas.microsoft.com/office/drawing/2014/main" id="{D80FF8ED-64CE-400C-A4D5-9F943FC264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1999" cy="6858000"/>
          </a:xfrm>
          <a:prstGeom prst="rect">
            <a:avLst/>
          </a:prstGeom>
          <a:gradFill>
            <a:gsLst>
              <a:gs pos="0">
                <a:schemeClr val="accent5">
                  <a:alpha val="75000"/>
                </a:schemeClr>
              </a:gs>
              <a:gs pos="100000">
                <a:schemeClr val="accent2">
                  <a:lumMod val="60000"/>
                  <a:lumOff val="40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15" name="Rectangle 14">
            <a:extLst>
              <a:ext uri="{FF2B5EF4-FFF2-40B4-BE49-F238E27FC236}">
                <a16:creationId xmlns:a16="http://schemas.microsoft.com/office/drawing/2014/main" id="{568868AD-100D-45F3-B11E-8A2936712B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12191999" cy="6858000"/>
          </a:xfrm>
          <a:prstGeom prst="rect">
            <a:avLst/>
          </a:prstGeom>
          <a:gradFill>
            <a:gsLst>
              <a:gs pos="49000">
                <a:schemeClr val="accent5">
                  <a:alpha val="50000"/>
                </a:schemeClr>
              </a:gs>
              <a:gs pos="100000">
                <a:schemeClr val="accent2">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17" name="Rectangle 16">
            <a:extLst>
              <a:ext uri="{FF2B5EF4-FFF2-40B4-BE49-F238E27FC236}">
                <a16:creationId xmlns:a16="http://schemas.microsoft.com/office/drawing/2014/main" id="{714742CC-05F9-44AC-AF98-AB6EF810E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96001" cy="6858000"/>
          </a:xfrm>
          <a:prstGeom prst="rect">
            <a:avLst/>
          </a:prstGeom>
          <a:gradFill>
            <a:gsLst>
              <a:gs pos="0">
                <a:schemeClr val="accent2">
                  <a:alpha val="17000"/>
                </a:schemeClr>
              </a:gs>
              <a:gs pos="85000">
                <a:schemeClr val="accent4">
                  <a:alpha val="40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19" name="Freeform: Shape 13">
            <a:extLst>
              <a:ext uri="{FF2B5EF4-FFF2-40B4-BE49-F238E27FC236}">
                <a16:creationId xmlns:a16="http://schemas.microsoft.com/office/drawing/2014/main" id="{853C77DB-C7E3-4B1F-9AD0-1EB2982A8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460656" y="-2569189"/>
            <a:ext cx="5115722" cy="10255626"/>
          </a:xfrm>
          <a:custGeom>
            <a:avLst/>
            <a:gdLst>
              <a:gd name="connsiteX0" fmla="*/ 2065105 w 2065105"/>
              <a:gd name="connsiteY0" fmla="*/ 0 h 4139967"/>
              <a:gd name="connsiteX1" fmla="*/ 2065105 w 2065105"/>
              <a:gd name="connsiteY1" fmla="*/ 4139967 h 4139967"/>
              <a:gd name="connsiteX2" fmla="*/ 1858573 w 2065105"/>
              <a:gd name="connsiteY2" fmla="*/ 4129538 h 4139967"/>
              <a:gd name="connsiteX3" fmla="*/ 0 w 2065105"/>
              <a:gd name="connsiteY3" fmla="*/ 2069983 h 4139967"/>
              <a:gd name="connsiteX4" fmla="*/ 1858573 w 2065105"/>
              <a:gd name="connsiteY4" fmla="*/ 10428 h 4139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5105" h="4139967">
                <a:moveTo>
                  <a:pt x="2065105" y="0"/>
                </a:moveTo>
                <a:lnTo>
                  <a:pt x="2065105" y="4139967"/>
                </a:lnTo>
                <a:lnTo>
                  <a:pt x="1858573" y="4129538"/>
                </a:lnTo>
                <a:cubicBezTo>
                  <a:pt x="814640" y="4023521"/>
                  <a:pt x="0" y="3141887"/>
                  <a:pt x="0" y="2069983"/>
                </a:cubicBezTo>
                <a:cubicBezTo>
                  <a:pt x="0" y="998079"/>
                  <a:pt x="814640" y="116446"/>
                  <a:pt x="1858573" y="10428"/>
                </a:cubicBezTo>
                <a:close/>
              </a:path>
            </a:pathLst>
          </a:custGeom>
          <a:gradFill flip="none" rotWithShape="1">
            <a:gsLst>
              <a:gs pos="7000">
                <a:schemeClr val="accent4">
                  <a:lumMod val="60000"/>
                  <a:lumOff val="40000"/>
                  <a:alpha val="3000"/>
                </a:schemeClr>
              </a:gs>
              <a:gs pos="100000">
                <a:schemeClr val="accent4">
                  <a:lumMod val="60000"/>
                  <a:lumOff val="40000"/>
                  <a:alpha val="37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2" name="Title 1">
            <a:extLst>
              <a:ext uri="{FF2B5EF4-FFF2-40B4-BE49-F238E27FC236}">
                <a16:creationId xmlns:a16="http://schemas.microsoft.com/office/drawing/2014/main" id="{76F2397C-321D-1548-A01E-4E0048FEC64C}"/>
              </a:ext>
            </a:extLst>
          </p:cNvPr>
          <p:cNvSpPr>
            <a:spLocks noGrp="1"/>
          </p:cNvSpPr>
          <p:nvPr>
            <p:ph type="title"/>
          </p:nvPr>
        </p:nvSpPr>
        <p:spPr>
          <a:xfrm>
            <a:off x="107069" y="17904"/>
            <a:ext cx="11692267" cy="1261153"/>
          </a:xfrm>
        </p:spPr>
        <p:txBody>
          <a:bodyPr vert="horz" lIns="0" tIns="0" rIns="0" bIns="0" rtlCol="0" anchor="ctr">
            <a:normAutofit/>
          </a:bodyPr>
          <a:lstStyle/>
          <a:p>
            <a:pPr algn="ctr"/>
            <a:r>
              <a:rPr lang="en-US" spc="750" dirty="0">
                <a:solidFill>
                  <a:schemeClr val="accent1">
                    <a:lumMod val="75000"/>
                  </a:schemeClr>
                </a:solidFill>
              </a:rPr>
              <a:t>Drawing conclusions</a:t>
            </a:r>
          </a:p>
        </p:txBody>
      </p:sp>
      <p:graphicFrame>
        <p:nvGraphicFramePr>
          <p:cNvPr id="3" name="Table 3">
            <a:extLst>
              <a:ext uri="{FF2B5EF4-FFF2-40B4-BE49-F238E27FC236}">
                <a16:creationId xmlns:a16="http://schemas.microsoft.com/office/drawing/2014/main" id="{83D5FA41-5A32-4ACE-B59F-96B864EE6360}"/>
              </a:ext>
            </a:extLst>
          </p:cNvPr>
          <p:cNvGraphicFramePr>
            <a:graphicFrameLocks noGrp="1"/>
          </p:cNvGraphicFramePr>
          <p:nvPr/>
        </p:nvGraphicFramePr>
        <p:xfrm>
          <a:off x="802433" y="1362269"/>
          <a:ext cx="10498863" cy="5271795"/>
        </p:xfrm>
        <a:graphic>
          <a:graphicData uri="http://schemas.openxmlformats.org/drawingml/2006/table">
            <a:tbl>
              <a:tblPr firstRow="1" bandRow="1">
                <a:tableStyleId>{5C22544A-7EE6-4342-B048-85BDC9FD1C3A}</a:tableStyleId>
              </a:tblPr>
              <a:tblGrid>
                <a:gridCol w="10498863">
                  <a:extLst>
                    <a:ext uri="{9D8B030D-6E8A-4147-A177-3AD203B41FA5}">
                      <a16:colId xmlns:a16="http://schemas.microsoft.com/office/drawing/2014/main" val="190057059"/>
                    </a:ext>
                  </a:extLst>
                </a:gridCol>
              </a:tblGrid>
              <a:tr h="5271795">
                <a:tc>
                  <a:txBody>
                    <a:bodyPr/>
                    <a:lstStyle/>
                    <a:p>
                      <a:pPr marL="742950" lvl="1" indent="-285750">
                        <a:spcAft>
                          <a:spcPts val="1200"/>
                        </a:spcAft>
                        <a:buFont typeface="Arial" panose="020B0604020202020204" pitchFamily="34" charset="0"/>
                        <a:buChar char="•"/>
                      </a:pPr>
                      <a:r>
                        <a:rPr lang="en-US" sz="3600" dirty="0">
                          <a:solidFill>
                            <a:schemeClr val="tx1"/>
                          </a:solidFill>
                        </a:rPr>
                        <a:t>Build your teams first</a:t>
                      </a:r>
                    </a:p>
                    <a:p>
                      <a:pPr marL="742950" lvl="1" indent="-285750">
                        <a:spcAft>
                          <a:spcPts val="1200"/>
                        </a:spcAft>
                        <a:buFont typeface="Arial" panose="020B0604020202020204" pitchFamily="34" charset="0"/>
                        <a:buChar char="•"/>
                      </a:pPr>
                      <a:r>
                        <a:rPr lang="en-US" sz="3600" dirty="0">
                          <a:solidFill>
                            <a:schemeClr val="tx1"/>
                          </a:solidFill>
                        </a:rPr>
                        <a:t>Be inclusive = multiple disciplines</a:t>
                      </a:r>
                    </a:p>
                    <a:p>
                      <a:pPr marL="742950" lvl="1" indent="-285750">
                        <a:spcAft>
                          <a:spcPts val="1200"/>
                        </a:spcAft>
                        <a:buFont typeface="Arial" panose="020B0604020202020204" pitchFamily="34" charset="0"/>
                        <a:buChar char="•"/>
                      </a:pPr>
                      <a:r>
                        <a:rPr lang="en-US" sz="3600" dirty="0">
                          <a:solidFill>
                            <a:schemeClr val="tx1"/>
                          </a:solidFill>
                        </a:rPr>
                        <a:t>Guide your research with substantive theory or rely on best hunches</a:t>
                      </a:r>
                    </a:p>
                    <a:p>
                      <a:pPr marL="742950" lvl="1" indent="-285750">
                        <a:spcAft>
                          <a:spcPts val="1200"/>
                        </a:spcAft>
                        <a:buFont typeface="Arial" panose="020B0604020202020204" pitchFamily="34" charset="0"/>
                        <a:buChar char="•"/>
                      </a:pPr>
                      <a:r>
                        <a:rPr lang="en-US" sz="3600" dirty="0">
                          <a:solidFill>
                            <a:schemeClr val="tx1"/>
                          </a:solidFill>
                        </a:rPr>
                        <a:t>The quality of your data is only as good as the questions you ask</a:t>
                      </a:r>
                    </a:p>
                    <a:p>
                      <a:pPr marL="742950" lvl="1" indent="-285750">
                        <a:spcAft>
                          <a:spcPts val="1200"/>
                        </a:spcAft>
                        <a:buFont typeface="Arial" panose="020B0604020202020204" pitchFamily="34" charset="0"/>
                        <a:buChar char="•"/>
                      </a:pPr>
                      <a:r>
                        <a:rPr lang="en-US" sz="3600" dirty="0">
                          <a:solidFill>
                            <a:schemeClr val="tx1"/>
                          </a:solidFill>
                        </a:rPr>
                        <a:t>Think through implementation of studies like a surgical procedure</a:t>
                      </a:r>
                    </a:p>
                  </a:txBody>
                  <a:tcPr/>
                </a:tc>
                <a:extLst>
                  <a:ext uri="{0D108BD9-81ED-4DB2-BD59-A6C34878D82A}">
                    <a16:rowId xmlns:a16="http://schemas.microsoft.com/office/drawing/2014/main" val="902763457"/>
                  </a:ext>
                </a:extLst>
              </a:tr>
            </a:tbl>
          </a:graphicData>
        </a:graphic>
      </p:graphicFrame>
    </p:spTree>
    <p:extLst>
      <p:ext uri="{BB962C8B-B14F-4D97-AF65-F5344CB8AC3E}">
        <p14:creationId xmlns:p14="http://schemas.microsoft.com/office/powerpoint/2010/main" val="1579445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754F3-9C17-A949-BBAB-3DA37F5DB70A}"/>
              </a:ext>
            </a:extLst>
          </p:cNvPr>
          <p:cNvSpPr>
            <a:spLocks noGrp="1"/>
          </p:cNvSpPr>
          <p:nvPr>
            <p:ph type="title"/>
          </p:nvPr>
        </p:nvSpPr>
        <p:spPr>
          <a:xfrm>
            <a:off x="2895600" y="764373"/>
            <a:ext cx="8610600" cy="1293028"/>
          </a:xfrm>
        </p:spPr>
        <p:txBody>
          <a:bodyPr>
            <a:normAutofit/>
          </a:bodyPr>
          <a:lstStyle/>
          <a:p>
            <a:r>
              <a:rPr lang="en-US" b="1" dirty="0">
                <a:effectLst>
                  <a:outerShdw blurRad="38100" dist="38100" dir="2700000" algn="tl">
                    <a:srgbClr val="000000">
                      <a:alpha val="43137"/>
                    </a:srgbClr>
                  </a:outerShdw>
                </a:effectLst>
                <a:cs typeface="Arial" panose="020B0604020202020204" pitchFamily="34" charset="0"/>
              </a:rPr>
              <a:t>Examples of “Hypothetical Constructs”</a:t>
            </a:r>
            <a:endParaRPr lang="en-US" dirty="0"/>
          </a:p>
        </p:txBody>
      </p:sp>
      <p:graphicFrame>
        <p:nvGraphicFramePr>
          <p:cNvPr id="5" name="Content Placeholder 2">
            <a:extLst>
              <a:ext uri="{FF2B5EF4-FFF2-40B4-BE49-F238E27FC236}">
                <a16:creationId xmlns:a16="http://schemas.microsoft.com/office/drawing/2014/main" id="{ACF50F8E-7AE1-41AF-B512-0A8AD524D687}"/>
              </a:ext>
            </a:extLst>
          </p:cNvPr>
          <p:cNvGraphicFramePr>
            <a:graphicFrameLocks noGrp="1"/>
          </p:cNvGraphicFramePr>
          <p:nvPr>
            <p:ph idx="1"/>
          </p:nvPr>
        </p:nvGraphicFramePr>
        <p:xfrm>
          <a:off x="685800" y="2441051"/>
          <a:ext cx="10820400" cy="3530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9656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0260" name="Group 70">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261" name="Rectangle 71">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2" name="Picture 72">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Content Placeholder 2">
            <a:extLst>
              <a:ext uri="{FF2B5EF4-FFF2-40B4-BE49-F238E27FC236}">
                <a16:creationId xmlns:a16="http://schemas.microsoft.com/office/drawing/2014/main" id="{0C015F37-49DB-4942-9ACC-A21267D95C05}"/>
              </a:ext>
            </a:extLst>
          </p:cNvPr>
          <p:cNvSpPr>
            <a:spLocks noGrp="1"/>
          </p:cNvSpPr>
          <p:nvPr>
            <p:ph idx="1"/>
          </p:nvPr>
        </p:nvSpPr>
        <p:spPr>
          <a:xfrm>
            <a:off x="-7511" y="2182191"/>
            <a:ext cx="6208034" cy="4763724"/>
          </a:xfrm>
        </p:spPr>
        <p:txBody>
          <a:bodyPr>
            <a:normAutofit/>
          </a:bodyPr>
          <a:lstStyle/>
          <a:p>
            <a:pPr defTabSz="914400">
              <a:lnSpc>
                <a:spcPct val="90000"/>
              </a:lnSpc>
              <a:spcAft>
                <a:spcPts val="600"/>
              </a:spcAft>
            </a:pPr>
            <a:r>
              <a:rPr lang="en-US" sz="2800" dirty="0">
                <a:solidFill>
                  <a:schemeClr val="tx1"/>
                </a:solidFill>
              </a:rPr>
              <a:t>Statistician (Analysis &amp; Power)</a:t>
            </a:r>
          </a:p>
          <a:p>
            <a:pPr defTabSz="914400">
              <a:lnSpc>
                <a:spcPct val="90000"/>
              </a:lnSpc>
              <a:spcAft>
                <a:spcPts val="600"/>
              </a:spcAft>
            </a:pPr>
            <a:r>
              <a:rPr lang="en-US" sz="2800" dirty="0">
                <a:solidFill>
                  <a:schemeClr val="tx1"/>
                </a:solidFill>
              </a:rPr>
              <a:t>Psychometrician (Survey Design)</a:t>
            </a:r>
          </a:p>
          <a:p>
            <a:pPr defTabSz="914400">
              <a:lnSpc>
                <a:spcPct val="90000"/>
              </a:lnSpc>
              <a:spcAft>
                <a:spcPts val="600"/>
              </a:spcAft>
            </a:pPr>
            <a:r>
              <a:rPr lang="en-US" sz="2800" dirty="0">
                <a:solidFill>
                  <a:schemeClr val="tx1"/>
                </a:solidFill>
              </a:rPr>
              <a:t>Clinical Research Leader (Protocols)</a:t>
            </a:r>
          </a:p>
          <a:p>
            <a:pPr defTabSz="914400">
              <a:lnSpc>
                <a:spcPct val="90000"/>
              </a:lnSpc>
              <a:spcAft>
                <a:spcPts val="600"/>
              </a:spcAft>
            </a:pPr>
            <a:r>
              <a:rPr lang="en-US" sz="2800" dirty="0">
                <a:solidFill>
                  <a:schemeClr val="tx1"/>
                </a:solidFill>
              </a:rPr>
              <a:t>Data Management</a:t>
            </a:r>
          </a:p>
          <a:p>
            <a:pPr defTabSz="914400">
              <a:lnSpc>
                <a:spcPct val="90000"/>
              </a:lnSpc>
              <a:spcAft>
                <a:spcPts val="600"/>
              </a:spcAft>
            </a:pPr>
            <a:r>
              <a:rPr lang="en-US" sz="2800" dirty="0">
                <a:solidFill>
                  <a:schemeClr val="tx1"/>
                </a:solidFill>
              </a:rPr>
              <a:t>Data Collectors (Lab, clinic, field)</a:t>
            </a:r>
          </a:p>
          <a:p>
            <a:pPr defTabSz="914400">
              <a:lnSpc>
                <a:spcPct val="90000"/>
              </a:lnSpc>
              <a:spcAft>
                <a:spcPts val="600"/>
              </a:spcAft>
            </a:pPr>
            <a:r>
              <a:rPr lang="en-US" sz="2800" dirty="0">
                <a:solidFill>
                  <a:schemeClr val="tx1"/>
                </a:solidFill>
              </a:rPr>
              <a:t>Investigators (PIs)</a:t>
            </a:r>
          </a:p>
          <a:p>
            <a:pPr defTabSz="914400">
              <a:lnSpc>
                <a:spcPct val="90000"/>
              </a:lnSpc>
              <a:spcAft>
                <a:spcPts val="600"/>
              </a:spcAft>
            </a:pPr>
            <a:r>
              <a:rPr lang="en-US" sz="2800" dirty="0"/>
              <a:t>Research Assistants</a:t>
            </a:r>
          </a:p>
          <a:p>
            <a:pPr defTabSz="914400">
              <a:lnSpc>
                <a:spcPct val="90000"/>
              </a:lnSpc>
              <a:spcAft>
                <a:spcPts val="600"/>
              </a:spcAft>
            </a:pPr>
            <a:r>
              <a:rPr lang="en-US" sz="2800" dirty="0">
                <a:solidFill>
                  <a:schemeClr val="tx1"/>
                </a:solidFill>
              </a:rPr>
              <a:t>Psychologist (Methods &amp; Theory)</a:t>
            </a:r>
          </a:p>
          <a:p>
            <a:pPr marL="457200" lvl="1" indent="0" eaLnBrk="0" fontAlgn="base" hangingPunct="0">
              <a:spcBef>
                <a:spcPts val="0"/>
              </a:spcBef>
              <a:spcAft>
                <a:spcPts val="1800"/>
              </a:spcAft>
              <a:buNone/>
              <a:defRPr/>
            </a:pPr>
            <a:endParaRPr lang="en-US" altLang="en-US" sz="2400" b="1" dirty="0">
              <a:ea typeface="Calibri" panose="020F0502020204030204" pitchFamily="34" charset="0"/>
              <a:cs typeface="Arial" panose="020B0604020202020204" pitchFamily="34" charset="0"/>
            </a:endParaRPr>
          </a:p>
          <a:p>
            <a:endParaRPr lang="en-US" dirty="0"/>
          </a:p>
        </p:txBody>
      </p:sp>
      <p:pic>
        <p:nvPicPr>
          <p:cNvPr id="10242" name="Picture 2" descr="Fundamentals of Questionnaire Writing | Research World">
            <a:extLst>
              <a:ext uri="{FF2B5EF4-FFF2-40B4-BE49-F238E27FC236}">
                <a16:creationId xmlns:a16="http://schemas.microsoft.com/office/drawing/2014/main" id="{B79B6FE0-B602-A746-9840-47E7F249D7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874" r="8808"/>
          <a:stretch/>
        </p:blipFill>
        <p:spPr bwMode="auto">
          <a:xfrm>
            <a:off x="6096000" y="0"/>
            <a:ext cx="6092823" cy="6856310"/>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10263" name="Rectangle 74">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87D4CB5-4474-9D42-9C5E-2E5ECEE2B18B}"/>
              </a:ext>
            </a:extLst>
          </p:cNvPr>
          <p:cNvSpPr>
            <a:spLocks noGrp="1"/>
          </p:cNvSpPr>
          <p:nvPr>
            <p:ph type="title"/>
          </p:nvPr>
        </p:nvSpPr>
        <p:spPr>
          <a:xfrm>
            <a:off x="680321" y="753228"/>
            <a:ext cx="5041629" cy="1080938"/>
          </a:xfrm>
        </p:spPr>
        <p:txBody>
          <a:bodyPr>
            <a:normAutofit/>
          </a:bodyPr>
          <a:lstStyle/>
          <a:p>
            <a:r>
              <a:rPr lang="en-US" b="1" dirty="0">
                <a:effectLst>
                  <a:outerShdw blurRad="38100" dist="38100" dir="2700000" algn="tl">
                    <a:srgbClr val="000000"/>
                  </a:outerShdw>
                </a:effectLst>
                <a:ea typeface="Arial" charset="0"/>
                <a:cs typeface="Arial" charset="0"/>
              </a:rPr>
              <a:t>Composition of Research Team?</a:t>
            </a:r>
            <a:endParaRPr lang="en-US" dirty="0"/>
          </a:p>
        </p:txBody>
      </p:sp>
      <p:pic>
        <p:nvPicPr>
          <p:cNvPr id="10264" name="Picture 76">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101615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CCD89DF-A084-43AD-9824-83BBBFC81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42DB508-57AC-4491-A95B-0A00DE2608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11767E27-DCFE-4AA0-B1A2-E019108D7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FE0FB07-409C-C146-AB17-C7E8843CF9F4}"/>
              </a:ext>
            </a:extLst>
          </p:cNvPr>
          <p:cNvSpPr>
            <a:spLocks noGrp="1"/>
          </p:cNvSpPr>
          <p:nvPr>
            <p:ph type="title"/>
          </p:nvPr>
        </p:nvSpPr>
        <p:spPr>
          <a:xfrm>
            <a:off x="680321" y="753228"/>
            <a:ext cx="9613861" cy="1080938"/>
          </a:xfrm>
        </p:spPr>
        <p:txBody>
          <a:bodyPr>
            <a:normAutofit/>
          </a:bodyPr>
          <a:lstStyle/>
          <a:p>
            <a:pPr algn="ctr"/>
            <a:r>
              <a:rPr lang="en-US" b="1" dirty="0">
                <a:effectLst>
                  <a:outerShdw blurRad="38100" dist="38100" dir="2700000" algn="tl">
                    <a:srgbClr val="000000"/>
                  </a:outerShdw>
                </a:effectLst>
                <a:ea typeface="Arial" charset="0"/>
                <a:cs typeface="Arial" charset="0"/>
              </a:rPr>
              <a:t>Factors that Affect Your Success</a:t>
            </a:r>
            <a:endParaRPr lang="en-US" dirty="0"/>
          </a:p>
        </p:txBody>
      </p:sp>
      <p:sp>
        <p:nvSpPr>
          <p:cNvPr id="15" name="Rectangle 14">
            <a:extLst>
              <a:ext uri="{FF2B5EF4-FFF2-40B4-BE49-F238E27FC236}">
                <a16:creationId xmlns:a16="http://schemas.microsoft.com/office/drawing/2014/main" id="{1C61BEF9-DC90-4AC9-8E25-ED5509D7A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D64306F4-D304-4F4E-9B08-A8036AF82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2116667"/>
            <a:ext cx="10439400" cy="3793206"/>
          </a:xfrm>
          <a:prstGeom prst="rect">
            <a:avLst/>
          </a:prstGeom>
          <a:solidFill>
            <a:schemeClr val="bg1">
              <a:lumMod val="95000"/>
              <a:lumOff val="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9" name="Picture 18">
            <a:extLst>
              <a:ext uri="{FF2B5EF4-FFF2-40B4-BE49-F238E27FC236}">
                <a16:creationId xmlns:a16="http://schemas.microsoft.com/office/drawing/2014/main" id="{8FACC571-ABDB-4C1F-8A8B-53E362E113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1" name="Picture 20">
            <a:extLst>
              <a:ext uri="{FF2B5EF4-FFF2-40B4-BE49-F238E27FC236}">
                <a16:creationId xmlns:a16="http://schemas.microsoft.com/office/drawing/2014/main" id="{F486E5BD-1557-41D9-A119-D5F62647ABB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graphicFrame>
        <p:nvGraphicFramePr>
          <p:cNvPr id="5" name="Content Placeholder 2">
            <a:extLst>
              <a:ext uri="{FF2B5EF4-FFF2-40B4-BE49-F238E27FC236}">
                <a16:creationId xmlns:a16="http://schemas.microsoft.com/office/drawing/2014/main" id="{365EE094-9371-484A-87AF-3782EA804C2D}"/>
              </a:ext>
            </a:extLst>
          </p:cNvPr>
          <p:cNvGraphicFramePr>
            <a:graphicFrameLocks noGrp="1"/>
          </p:cNvGraphicFramePr>
          <p:nvPr>
            <p:ph idx="1"/>
            <p:extLst>
              <p:ext uri="{D42A27DB-BD31-4B8C-83A1-F6EECF244321}">
                <p14:modId xmlns:p14="http://schemas.microsoft.com/office/powerpoint/2010/main" val="2994973909"/>
              </p:ext>
            </p:extLst>
          </p:nvPr>
        </p:nvGraphicFramePr>
        <p:xfrm>
          <a:off x="681038" y="2427478"/>
          <a:ext cx="9433453" cy="31606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2831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8209" name="Rectangle 142">
            <a:extLst>
              <a:ext uri="{FF2B5EF4-FFF2-40B4-BE49-F238E27FC236}">
                <a16:creationId xmlns:a16="http://schemas.microsoft.com/office/drawing/2014/main" id="{C610D2AE-07EF-436A-9755-AA8DF4B93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10" name="Picture 144">
            <a:extLst>
              <a:ext uri="{FF2B5EF4-FFF2-40B4-BE49-F238E27FC236}">
                <a16:creationId xmlns:a16="http://schemas.microsoft.com/office/drawing/2014/main" id="{6CACDD17-9043-46DF-882D-420365B79C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211" name="Rectangle 146">
            <a:extLst>
              <a:ext uri="{FF2B5EF4-FFF2-40B4-BE49-F238E27FC236}">
                <a16:creationId xmlns:a16="http://schemas.microsoft.com/office/drawing/2014/main" id="{CF2D8AD5-434A-4C0E-9F5B-C1AFD645F3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E3E1A7A-5ED5-F24C-A74E-A93834D0D64F}"/>
              </a:ext>
            </a:extLst>
          </p:cNvPr>
          <p:cNvSpPr>
            <a:spLocks noGrp="1"/>
          </p:cNvSpPr>
          <p:nvPr>
            <p:ph type="title"/>
          </p:nvPr>
        </p:nvSpPr>
        <p:spPr>
          <a:xfrm>
            <a:off x="265184" y="760945"/>
            <a:ext cx="4425683" cy="1216853"/>
          </a:xfrm>
        </p:spPr>
        <p:txBody>
          <a:bodyPr>
            <a:normAutofit/>
          </a:bodyPr>
          <a:lstStyle/>
          <a:p>
            <a:r>
              <a:rPr lang="en-US" sz="4000" b="1" dirty="0">
                <a:effectLst>
                  <a:outerShdw blurRad="38100" dist="38100" dir="2700000" algn="tl">
                    <a:srgbClr val="000000"/>
                  </a:outerShdw>
                </a:effectLst>
                <a:ea typeface="Arial" charset="0"/>
                <a:cs typeface="Arial" charset="0"/>
              </a:rPr>
              <a:t>Power Estimation</a:t>
            </a:r>
            <a:endParaRPr lang="en-US" sz="4000" dirty="0"/>
          </a:p>
        </p:txBody>
      </p:sp>
      <p:pic>
        <p:nvPicPr>
          <p:cNvPr id="8212" name="Picture 148">
            <a:extLst>
              <a:ext uri="{FF2B5EF4-FFF2-40B4-BE49-F238E27FC236}">
                <a16:creationId xmlns:a16="http://schemas.microsoft.com/office/drawing/2014/main" id="{E92B246D-47CC-40F8-8DE7-B65D409E9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pic>
        <p:nvPicPr>
          <p:cNvPr id="4" name="Picture 8" descr="DATA CORRECTION - Macedonian Credit Bureau">
            <a:extLst>
              <a:ext uri="{FF2B5EF4-FFF2-40B4-BE49-F238E27FC236}">
                <a16:creationId xmlns:a16="http://schemas.microsoft.com/office/drawing/2014/main" id="{D2FD33BC-7D6E-B647-A8E5-56361DDA76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958" r="34380"/>
          <a:stretch/>
        </p:blipFill>
        <p:spPr bwMode="auto">
          <a:xfrm>
            <a:off x="530366" y="2240757"/>
            <a:ext cx="4136123" cy="4162053"/>
          </a:xfrm>
          <a:prstGeom prst="rect">
            <a:avLst/>
          </a:prstGeom>
          <a:noFill/>
          <a:ln>
            <a:noFill/>
          </a:ln>
          <a:effectLst>
            <a:outerShdw blurRad="76200" dist="63500" dir="5040000" algn="tl" rotWithShape="0">
              <a:srgbClr val="000000">
                <a:alpha val="41000"/>
              </a:srgbClr>
            </a:outerShdw>
          </a:effectLst>
          <a:scene3d>
            <a:camera prst="orthographicFront"/>
            <a:lightRig rig="threePt" dir="t"/>
          </a:scene3d>
          <a:sp3d>
            <a:bevelT prst="angle"/>
          </a:sp3d>
          <a:extLst>
            <a:ext uri="{909E8E84-426E-40DD-AFC4-6F175D3DCCD1}">
              <a14:hiddenFill xmlns:a14="http://schemas.microsoft.com/office/drawing/2010/main">
                <a:solidFill>
                  <a:srgbClr val="FFFFFF"/>
                </a:solidFill>
              </a14:hiddenFill>
            </a:ext>
          </a:extLst>
        </p:spPr>
      </p:pic>
      <p:graphicFrame>
        <p:nvGraphicFramePr>
          <p:cNvPr id="7" name="Diagram 6">
            <a:extLst>
              <a:ext uri="{FF2B5EF4-FFF2-40B4-BE49-F238E27FC236}">
                <a16:creationId xmlns:a16="http://schemas.microsoft.com/office/drawing/2014/main" id="{2D08E240-AE35-A74B-9FB7-EC4C868BE4D2}"/>
              </a:ext>
            </a:extLst>
          </p:cNvPr>
          <p:cNvGraphicFramePr/>
          <p:nvPr>
            <p:extLst>
              <p:ext uri="{D42A27DB-BD31-4B8C-83A1-F6EECF244321}">
                <p14:modId xmlns:p14="http://schemas.microsoft.com/office/powerpoint/2010/main" val="4273764539"/>
              </p:ext>
            </p:extLst>
          </p:nvPr>
        </p:nvGraphicFramePr>
        <p:xfrm>
          <a:off x="2594747" y="490632"/>
          <a:ext cx="8684113" cy="58767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50515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4055289-E0C6-4BD3-83C1-D3C305932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Scales of Justice 3D Model">
            <a:extLst>
              <a:ext uri="{FF2B5EF4-FFF2-40B4-BE49-F238E27FC236}">
                <a16:creationId xmlns:a16="http://schemas.microsoft.com/office/drawing/2014/main" id="{91064FCB-96F9-0647-8837-50D841ACAB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3D0E302E-D9CD-4301-A67C-2F0F43791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2116667"/>
            <a:ext cx="10439400" cy="3793206"/>
          </a:xfrm>
          <a:prstGeom prst="rect">
            <a:avLst/>
          </a:prstGeom>
          <a:solidFill>
            <a:schemeClr val="bg1">
              <a:lumMod val="95000"/>
              <a:lumOff val="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5" name="Picture 74">
            <a:extLst>
              <a:ext uri="{FF2B5EF4-FFF2-40B4-BE49-F238E27FC236}">
                <a16:creationId xmlns:a16="http://schemas.microsoft.com/office/drawing/2014/main" id="{CA457133-9802-4229-B919-FF91AE235CC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77" name="Rectangle 76">
            <a:extLst>
              <a:ext uri="{FF2B5EF4-FFF2-40B4-BE49-F238E27FC236}">
                <a16:creationId xmlns:a16="http://schemas.microsoft.com/office/drawing/2014/main" id="{35174CBE-3C8C-4936-BADC-26BFB4F07F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6B04D8D-FC32-AB47-A08A-3A400EC8A40D}"/>
              </a:ext>
            </a:extLst>
          </p:cNvPr>
          <p:cNvSpPr>
            <a:spLocks noGrp="1"/>
          </p:cNvSpPr>
          <p:nvPr>
            <p:ph type="title"/>
          </p:nvPr>
        </p:nvSpPr>
        <p:spPr>
          <a:xfrm>
            <a:off x="680321" y="753228"/>
            <a:ext cx="9613861" cy="1080938"/>
          </a:xfrm>
        </p:spPr>
        <p:txBody>
          <a:bodyPr>
            <a:noAutofit/>
          </a:bodyPr>
          <a:lstStyle/>
          <a:p>
            <a:br>
              <a:rPr lang="en-US" sz="4000" b="1" dirty="0">
                <a:effectLst>
                  <a:outerShdw blurRad="38100" dist="38100" dir="2700000" algn="tl">
                    <a:srgbClr val="000000"/>
                  </a:outerShdw>
                </a:effectLst>
                <a:ea typeface="Arial" charset="0"/>
                <a:cs typeface="Arial" charset="0"/>
              </a:rPr>
            </a:br>
            <a:r>
              <a:rPr lang="en-US" sz="4000" b="1" dirty="0">
                <a:effectLst>
                  <a:outerShdw blurRad="38100" dist="38100" dir="2700000" algn="tl">
                    <a:srgbClr val="000000"/>
                  </a:outerShdw>
                </a:effectLst>
                <a:ea typeface="Arial" charset="0"/>
                <a:cs typeface="Arial" charset="0"/>
              </a:rPr>
              <a:t>Consequences of Writing Bad Items?</a:t>
            </a:r>
            <a:br>
              <a:rPr lang="en-US" sz="4000" b="1" dirty="0">
                <a:effectLst>
                  <a:outerShdw blurRad="38100" dist="38100" dir="2700000" algn="tl">
                    <a:srgbClr val="000000"/>
                  </a:outerShdw>
                </a:effectLst>
                <a:ea typeface="Arial" charset="0"/>
                <a:cs typeface="Arial" charset="0"/>
              </a:rPr>
            </a:br>
            <a:endParaRPr lang="en-US" sz="4000" dirty="0"/>
          </a:p>
        </p:txBody>
      </p:sp>
      <p:pic>
        <p:nvPicPr>
          <p:cNvPr id="79" name="Picture 78">
            <a:extLst>
              <a:ext uri="{FF2B5EF4-FFF2-40B4-BE49-F238E27FC236}">
                <a16:creationId xmlns:a16="http://schemas.microsoft.com/office/drawing/2014/main" id="{74CBD692-4D03-4764-98E3-F957838578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1" name="Rectangle 80">
            <a:extLst>
              <a:ext uri="{FF2B5EF4-FFF2-40B4-BE49-F238E27FC236}">
                <a16:creationId xmlns:a16="http://schemas.microsoft.com/office/drawing/2014/main" id="{932BC668-4D51-4090-89E3-5613B832E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E7196D13-AD91-4D4A-8BF1-0F32A8F2E835}"/>
              </a:ext>
            </a:extLst>
          </p:cNvPr>
          <p:cNvSpPr>
            <a:spLocks noGrp="1"/>
          </p:cNvSpPr>
          <p:nvPr>
            <p:ph idx="1"/>
          </p:nvPr>
        </p:nvSpPr>
        <p:spPr>
          <a:xfrm>
            <a:off x="146427" y="2336873"/>
            <a:ext cx="10439400" cy="3395060"/>
          </a:xfrm>
        </p:spPr>
        <p:txBody>
          <a:bodyPr anchor="ctr">
            <a:normAutofit/>
          </a:bodyPr>
          <a:lstStyle/>
          <a:p>
            <a:pPr marL="457200" lvl="1" indent="0" eaLnBrk="0" fontAlgn="base" hangingPunct="0">
              <a:spcBef>
                <a:spcPts val="0"/>
              </a:spcBef>
              <a:spcAft>
                <a:spcPts val="1800"/>
              </a:spcAft>
              <a:buNone/>
            </a:pPr>
            <a:r>
              <a:rPr lang="en-US" sz="2600" b="1" i="1" dirty="0">
                <a:ea typeface="Calibri" panose="020F0502020204030204" pitchFamily="34" charset="0"/>
                <a:cs typeface="Arial" panose="020B0604020202020204" pitchFamily="34" charset="0"/>
              </a:rPr>
              <a:t>When respondent fails to read, fails to attend to item content </a:t>
            </a:r>
          </a:p>
          <a:p>
            <a:pPr lvl="1" eaLnBrk="0" fontAlgn="base" hangingPunct="0">
              <a:spcBef>
                <a:spcPts val="0"/>
              </a:spcBef>
              <a:spcAft>
                <a:spcPts val="1800"/>
              </a:spcAft>
              <a:buFont typeface="Zapf Dingbats"/>
              <a:buChar char="✖"/>
            </a:pPr>
            <a:r>
              <a:rPr lang="en-US" sz="2600" b="1" dirty="0">
                <a:ea typeface="Calibri" panose="020F0502020204030204" pitchFamily="34" charset="0"/>
                <a:cs typeface="Arial" panose="020B0604020202020204" pitchFamily="34" charset="0"/>
              </a:rPr>
              <a:t> Attenuates correlations</a:t>
            </a:r>
          </a:p>
          <a:p>
            <a:pPr lvl="1" eaLnBrk="0" fontAlgn="base" hangingPunct="0">
              <a:spcBef>
                <a:spcPts val="0"/>
              </a:spcBef>
              <a:spcAft>
                <a:spcPts val="1800"/>
              </a:spcAft>
              <a:buFont typeface="Zapf Dingbats"/>
              <a:buChar char="✖"/>
            </a:pPr>
            <a:r>
              <a:rPr lang="en-US" sz="2600" b="1" dirty="0">
                <a:ea typeface="Calibri" panose="020F0502020204030204" pitchFamily="34" charset="0"/>
                <a:cs typeface="Arial" panose="020B0604020202020204" pitchFamily="34" charset="0"/>
              </a:rPr>
              <a:t> Poor factor analytic solutions</a:t>
            </a:r>
          </a:p>
          <a:p>
            <a:pPr lvl="1" eaLnBrk="0" fontAlgn="base" hangingPunct="0">
              <a:spcBef>
                <a:spcPts val="0"/>
              </a:spcBef>
              <a:spcAft>
                <a:spcPts val="1800"/>
              </a:spcAft>
              <a:buFont typeface="Zapf Dingbats"/>
              <a:buChar char="✖"/>
            </a:pPr>
            <a:r>
              <a:rPr lang="en-US" sz="2600" b="1" dirty="0">
                <a:ea typeface="Calibri" panose="020F0502020204030204" pitchFamily="34" charset="0"/>
                <a:cs typeface="Arial" panose="020B0604020202020204" pitchFamily="34" charset="0"/>
              </a:rPr>
              <a:t> Spurious relations (within-group variability)</a:t>
            </a:r>
          </a:p>
          <a:p>
            <a:pPr lvl="1" eaLnBrk="0" fontAlgn="base" hangingPunct="0">
              <a:spcBef>
                <a:spcPts val="0"/>
              </a:spcBef>
              <a:spcAft>
                <a:spcPts val="1800"/>
              </a:spcAft>
              <a:buFont typeface="Zapf Dingbats"/>
              <a:buChar char="✖"/>
            </a:pPr>
            <a:r>
              <a:rPr lang="en-US" sz="2600" b="1" dirty="0">
                <a:ea typeface="Calibri" panose="020F0502020204030204" pitchFamily="34" charset="0"/>
                <a:cs typeface="Arial" panose="020B0604020202020204" pitchFamily="34" charset="0"/>
              </a:rPr>
              <a:t> Lowers reliability of scales (uh oh …)</a:t>
            </a:r>
          </a:p>
        </p:txBody>
      </p:sp>
    </p:spTree>
    <p:extLst>
      <p:ext uri="{BB962C8B-B14F-4D97-AF65-F5344CB8AC3E}">
        <p14:creationId xmlns:p14="http://schemas.microsoft.com/office/powerpoint/2010/main" val="969108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055289-E0C6-4BD3-83C1-D3C305932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ed scooter in the road">
            <a:extLst>
              <a:ext uri="{FF2B5EF4-FFF2-40B4-BE49-F238E27FC236}">
                <a16:creationId xmlns:a16="http://schemas.microsoft.com/office/drawing/2014/main" id="{B970F402-14B2-7645-A892-1985DEE7B4BA}"/>
              </a:ext>
            </a:extLst>
          </p:cNvPr>
          <p:cNvPicPr>
            <a:picLocks noChangeAspect="1"/>
          </p:cNvPicPr>
          <p:nvPr/>
        </p:nvPicPr>
        <p:blipFill rotWithShape="1">
          <a:blip r:embed="rId3"/>
          <a:srcRect t="10030" b="5701"/>
          <a:stretch/>
        </p:blipFill>
        <p:spPr>
          <a:xfrm>
            <a:off x="20" y="-1"/>
            <a:ext cx="12191980" cy="6858001"/>
          </a:xfrm>
          <a:prstGeom prst="rect">
            <a:avLst/>
          </a:prstGeom>
        </p:spPr>
      </p:pic>
      <p:sp>
        <p:nvSpPr>
          <p:cNvPr id="12" name="Rectangle 11">
            <a:extLst>
              <a:ext uri="{FF2B5EF4-FFF2-40B4-BE49-F238E27FC236}">
                <a16:creationId xmlns:a16="http://schemas.microsoft.com/office/drawing/2014/main" id="{3D0E302E-D9CD-4301-A67C-2F0F43791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2116667"/>
            <a:ext cx="10439400" cy="3793206"/>
          </a:xfrm>
          <a:prstGeom prst="rect">
            <a:avLst/>
          </a:prstGeom>
          <a:solidFill>
            <a:schemeClr val="bg1">
              <a:lumMod val="95000"/>
              <a:lumOff val="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4" name="Picture 13">
            <a:extLst>
              <a:ext uri="{FF2B5EF4-FFF2-40B4-BE49-F238E27FC236}">
                <a16:creationId xmlns:a16="http://schemas.microsoft.com/office/drawing/2014/main" id="{CA457133-9802-4229-B919-FF91AE235CC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16" name="Rectangle 15">
            <a:extLst>
              <a:ext uri="{FF2B5EF4-FFF2-40B4-BE49-F238E27FC236}">
                <a16:creationId xmlns:a16="http://schemas.microsoft.com/office/drawing/2014/main" id="{35174CBE-3C8C-4936-BADC-26BFB4F07F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7D0B45B-6E25-4748-89CE-A978B9C973A2}"/>
              </a:ext>
            </a:extLst>
          </p:cNvPr>
          <p:cNvSpPr>
            <a:spLocks noGrp="1"/>
          </p:cNvSpPr>
          <p:nvPr>
            <p:ph type="title"/>
          </p:nvPr>
        </p:nvSpPr>
        <p:spPr>
          <a:xfrm>
            <a:off x="680321" y="753228"/>
            <a:ext cx="9613861" cy="1080938"/>
          </a:xfrm>
        </p:spPr>
        <p:txBody>
          <a:bodyPr>
            <a:normAutofit/>
          </a:bodyPr>
          <a:lstStyle/>
          <a:p>
            <a:r>
              <a:rPr lang="en-US" altLang="en-US" b="1" dirty="0">
                <a:effectLst>
                  <a:outerShdw blurRad="38100" dist="38100" dir="2700000" algn="tl">
                    <a:srgbClr val="000000"/>
                  </a:outerShdw>
                </a:effectLst>
                <a:latin typeface="Arial" charset="0"/>
                <a:ea typeface="Arial" charset="0"/>
                <a:cs typeface="Arial" charset="0"/>
              </a:rPr>
              <a:t>Ambiguity</a:t>
            </a:r>
            <a:endParaRPr lang="en-US" dirty="0"/>
          </a:p>
        </p:txBody>
      </p:sp>
      <p:pic>
        <p:nvPicPr>
          <p:cNvPr id="18" name="Picture 17">
            <a:extLst>
              <a:ext uri="{FF2B5EF4-FFF2-40B4-BE49-F238E27FC236}">
                <a16:creationId xmlns:a16="http://schemas.microsoft.com/office/drawing/2014/main" id="{74CBD692-4D03-4764-98E3-F957838578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0" name="Rectangle 19">
            <a:extLst>
              <a:ext uri="{FF2B5EF4-FFF2-40B4-BE49-F238E27FC236}">
                <a16:creationId xmlns:a16="http://schemas.microsoft.com/office/drawing/2014/main" id="{932BC668-4D51-4090-89E3-5613B832E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Content Placeholder 25">
            <a:extLst>
              <a:ext uri="{FF2B5EF4-FFF2-40B4-BE49-F238E27FC236}">
                <a16:creationId xmlns:a16="http://schemas.microsoft.com/office/drawing/2014/main" id="{C8190838-B0EC-E441-918F-01381AC1C976}"/>
              </a:ext>
            </a:extLst>
          </p:cNvPr>
          <p:cNvSpPr>
            <a:spLocks noGrp="1"/>
          </p:cNvSpPr>
          <p:nvPr>
            <p:ph idx="1"/>
          </p:nvPr>
        </p:nvSpPr>
        <p:spPr>
          <a:xfrm>
            <a:off x="680321" y="2291404"/>
            <a:ext cx="9613861" cy="3599316"/>
          </a:xfrm>
        </p:spPr>
        <p:txBody>
          <a:bodyPr>
            <a:normAutofit fontScale="85000" lnSpcReduction="20000"/>
          </a:bodyPr>
          <a:lstStyle/>
          <a:p>
            <a:pPr lvl="0">
              <a:buFont typeface="Zapf Dingbats"/>
              <a:buChar char="✭"/>
            </a:pPr>
            <a:r>
              <a:rPr lang="en-US" dirty="0"/>
              <a:t>Loftus &amp; </a:t>
            </a:r>
            <a:r>
              <a:rPr lang="en-US" dirty="0" err="1"/>
              <a:t>Zanni</a:t>
            </a:r>
            <a:r>
              <a:rPr lang="en-US" dirty="0"/>
              <a:t> (1975)</a:t>
            </a:r>
          </a:p>
          <a:p>
            <a:pPr lvl="0"/>
            <a:endParaRPr lang="en-US" dirty="0"/>
          </a:p>
          <a:p>
            <a:pPr marL="0" lvl="0" indent="0">
              <a:buNone/>
            </a:pPr>
            <a:r>
              <a:rPr lang="en-US" dirty="0"/>
              <a:t>Subjects viewed a brief 4-minute accident film … with a 10s-20s car crash</a:t>
            </a:r>
          </a:p>
          <a:p>
            <a:pPr lvl="0"/>
            <a:endParaRPr lang="en-US" dirty="0"/>
          </a:p>
          <a:p>
            <a:pPr marL="0" lvl="0" indent="0">
              <a:buNone/>
            </a:pPr>
            <a:r>
              <a:rPr lang="en-US" dirty="0"/>
              <a:t>Then were asked …</a:t>
            </a:r>
          </a:p>
          <a:p>
            <a:pPr lvl="0"/>
            <a:endParaRPr lang="en-US" dirty="0"/>
          </a:p>
          <a:p>
            <a:pPr marL="457200" lvl="1" indent="0">
              <a:buNone/>
            </a:pPr>
            <a:r>
              <a:rPr lang="en-US" dirty="0"/>
              <a:t>1. Did you see </a:t>
            </a:r>
            <a:r>
              <a:rPr lang="en-US" i="1" u="sng" dirty="0"/>
              <a:t>a</a:t>
            </a:r>
            <a:r>
              <a:rPr lang="en-US" dirty="0"/>
              <a:t> broken headlight? (nondefinite article)</a:t>
            </a:r>
          </a:p>
          <a:p>
            <a:pPr marL="457200" lvl="1" indent="0">
              <a:buNone/>
            </a:pPr>
            <a:r>
              <a:rPr lang="en-US" dirty="0"/>
              <a:t>2. Did you see </a:t>
            </a:r>
            <a:r>
              <a:rPr lang="en-US" i="1" u="sng" dirty="0"/>
              <a:t>the</a:t>
            </a:r>
            <a:r>
              <a:rPr lang="en-US" dirty="0"/>
              <a:t> broken headlight? (definite article)</a:t>
            </a:r>
          </a:p>
          <a:p>
            <a:pPr lvl="0"/>
            <a:endParaRPr lang="en-US" dirty="0"/>
          </a:p>
          <a:p>
            <a:pPr lvl="0">
              <a:buFont typeface=".Lucida Grande UI Regular"/>
              <a:buChar char="⇢"/>
            </a:pPr>
            <a:r>
              <a:rPr lang="en-US" dirty="0"/>
              <a:t>Was there a broken headlight in the film?</a:t>
            </a:r>
          </a:p>
          <a:p>
            <a:pPr lvl="0">
              <a:buFont typeface=".Lucida Grande UI Regular"/>
              <a:buChar char="⇢"/>
            </a:pPr>
            <a:r>
              <a:rPr lang="en-US" dirty="0"/>
              <a:t>Respondents were more likely to say yes to #2.</a:t>
            </a:r>
          </a:p>
        </p:txBody>
      </p:sp>
    </p:spTree>
    <p:extLst>
      <p:ext uri="{BB962C8B-B14F-4D97-AF65-F5344CB8AC3E}">
        <p14:creationId xmlns:p14="http://schemas.microsoft.com/office/powerpoint/2010/main" val="2336295467"/>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1_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3.xml><?xml version="1.0" encoding="utf-8"?>
<a:theme xmlns:a="http://schemas.openxmlformats.org/drawingml/2006/main" name="1_Madison">
  <a:themeElements>
    <a:clrScheme name="Madison">
      <a:dk1>
        <a:sysClr val="windowText" lastClr="000000"/>
      </a:dk1>
      <a:lt1>
        <a:sysClr val="window" lastClr="FFFFFF"/>
      </a:lt1>
      <a:dk2>
        <a:srgbClr val="2D251F"/>
      </a:dk2>
      <a:lt2>
        <a:srgbClr val="FAE9C5"/>
      </a:lt2>
      <a:accent1>
        <a:srgbClr val="ED3846"/>
      </a:accent1>
      <a:accent2>
        <a:srgbClr val="F87184"/>
      </a:accent2>
      <a:accent3>
        <a:srgbClr val="EC9DA9"/>
      </a:accent3>
      <a:accent4>
        <a:srgbClr val="ECC190"/>
      </a:accent4>
      <a:accent5>
        <a:srgbClr val="FFB268"/>
      </a:accent5>
      <a:accent6>
        <a:srgbClr val="F98657"/>
      </a:accent6>
      <a:hlink>
        <a:srgbClr val="B97669"/>
      </a:hlink>
      <a:folHlink>
        <a:srgbClr val="9E94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BCCF8060-3FCB-4641-B728-8A589529B13F}"/>
    </a:ext>
  </a:extLst>
</a:theme>
</file>

<file path=ppt/theme/theme4.xml><?xml version="1.0" encoding="utf-8"?>
<a:theme xmlns:a="http://schemas.openxmlformats.org/drawingml/2006/main" name="GradientRiseVTI">
  <a:themeElements>
    <a:clrScheme name="AnalogousFromLightSeed_2SEEDS">
      <a:dk1>
        <a:srgbClr val="000000"/>
      </a:dk1>
      <a:lt1>
        <a:srgbClr val="FFFFFF"/>
      </a:lt1>
      <a:dk2>
        <a:srgbClr val="22363C"/>
      </a:dk2>
      <a:lt2>
        <a:srgbClr val="E2E8E8"/>
      </a:lt2>
      <a:accent1>
        <a:srgbClr val="EB4E4E"/>
      </a:accent1>
      <a:accent2>
        <a:srgbClr val="EE6EA4"/>
      </a:accent2>
      <a:accent3>
        <a:srgbClr val="EA8C49"/>
      </a:accent3>
      <a:accent4>
        <a:srgbClr val="36B59E"/>
      </a:accent4>
      <a:accent5>
        <a:srgbClr val="25B1DB"/>
      </a:accent5>
      <a:accent6>
        <a:srgbClr val="4E85EB"/>
      </a:accent6>
      <a:hlink>
        <a:srgbClr val="568D8D"/>
      </a:hlink>
      <a:folHlink>
        <a:srgbClr val="7F7F7F"/>
      </a:folHlink>
    </a:clrScheme>
    <a:fontScheme name="Avenir">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ppt/theme/theme5.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{3A6E2258-160E-3045-A132-61C0C1104DFA}tf16401369</Template>
  <TotalTime>7688</TotalTime>
  <Words>1555</Words>
  <Application>Microsoft Office PowerPoint</Application>
  <PresentationFormat>Widescreen</PresentationFormat>
  <Paragraphs>425</Paragraphs>
  <Slides>37</Slides>
  <Notes>2</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37</vt:i4>
      </vt:variant>
    </vt:vector>
  </HeadingPairs>
  <TitlesOfParts>
    <vt:vector size="54" baseType="lpstr">
      <vt:lpstr>.Lucida Grande UI Regular</vt:lpstr>
      <vt:lpstr>Arial</vt:lpstr>
      <vt:lpstr>Calibri</vt:lpstr>
      <vt:lpstr>Century Gothic</vt:lpstr>
      <vt:lpstr>Gill Sans Nova</vt:lpstr>
      <vt:lpstr>MS Shell Dlg 2</vt:lpstr>
      <vt:lpstr>System Font Regular</vt:lpstr>
      <vt:lpstr>Times-Roman</vt:lpstr>
      <vt:lpstr>Trebuchet MS</vt:lpstr>
      <vt:lpstr>Wingdings</vt:lpstr>
      <vt:lpstr>Wingdings 3</vt:lpstr>
      <vt:lpstr>Zapf Dingbats</vt:lpstr>
      <vt:lpstr>Berlin</vt:lpstr>
      <vt:lpstr>1_Berlin</vt:lpstr>
      <vt:lpstr>1_Madison</vt:lpstr>
      <vt:lpstr>GradientRiseVTI</vt:lpstr>
      <vt:lpstr>Vapor Trail</vt:lpstr>
      <vt:lpstr>PowerPoint Presentation</vt:lpstr>
      <vt:lpstr>Everything through a Psychologist’s lens!</vt:lpstr>
      <vt:lpstr>Three Critical Points to Cover</vt:lpstr>
      <vt:lpstr>Examples of “Hypothetical Constructs”</vt:lpstr>
      <vt:lpstr>Composition of Research Team?</vt:lpstr>
      <vt:lpstr>Factors that Affect Your Success</vt:lpstr>
      <vt:lpstr>Power Estimation</vt:lpstr>
      <vt:lpstr> Consequences of Writing Bad Items? </vt:lpstr>
      <vt:lpstr>Ambiguity</vt:lpstr>
      <vt:lpstr> Theoretical Interlude Intermezzo Teorico</vt:lpstr>
      <vt:lpstr> Attitudes, Beliefs, and Behavior </vt:lpstr>
      <vt:lpstr>Assessing Attitudes Example  </vt:lpstr>
      <vt:lpstr> Attitude Rewritten  </vt:lpstr>
      <vt:lpstr>What is a Belief?</vt:lpstr>
      <vt:lpstr> Attitude-Behavior Relations</vt:lpstr>
      <vt:lpstr> Figure of Attitude-Behavior Relations</vt:lpstr>
      <vt:lpstr>Federico Fellini is a terrific movie director, let’s watch his movies!  I have seen all of Fellini’s movies, so I guess I like his work!  *Remember, with cross-sectional surveys it is hard to infer causation </vt:lpstr>
      <vt:lpstr>PowerPoint Presentation</vt:lpstr>
      <vt:lpstr>Perhaps Even More Importantly …</vt:lpstr>
      <vt:lpstr>Variable-Centered Analyses</vt:lpstr>
      <vt:lpstr>Typical Linear Regression Model </vt:lpstr>
      <vt:lpstr>Assumptions of Variable-Centered Analyses?</vt:lpstr>
      <vt:lpstr>Person-Centered Analyses</vt:lpstr>
      <vt:lpstr>Pictorial Representation of LCA</vt:lpstr>
      <vt:lpstr>What is a response pattern?</vt:lpstr>
      <vt:lpstr>What is a typology?</vt:lpstr>
      <vt:lpstr>Latent  Class  Analysis  Model  </vt:lpstr>
      <vt:lpstr>Latent Class Multiple Group Model: Knownclass  </vt:lpstr>
      <vt:lpstr>Latent Class Model with a Covariate  </vt:lpstr>
      <vt:lpstr>Mixture Model with Covariates  and  Distal Outcome  </vt:lpstr>
      <vt:lpstr>COVID-19 STUDY OF COPING</vt:lpstr>
      <vt:lpstr>IRPs  =  Typologies</vt:lpstr>
      <vt:lpstr>Mixture Model with diabetes patients (n = 176) </vt:lpstr>
      <vt:lpstr>Mixture Model with vaccine reluctance study(n = 1011) </vt:lpstr>
      <vt:lpstr>Drawing conclusions</vt:lpstr>
      <vt:lpstr>PowerPoint Presentation</vt:lpstr>
      <vt:lpstr>Drawing 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Kyley Scheier</dc:creator>
  <cp:lastModifiedBy>Lawrence Scheier</cp:lastModifiedBy>
  <cp:revision>28</cp:revision>
  <dcterms:created xsi:type="dcterms:W3CDTF">2021-08-08T15:36:31Z</dcterms:created>
  <dcterms:modified xsi:type="dcterms:W3CDTF">2021-09-23T07:20:51Z</dcterms:modified>
</cp:coreProperties>
</file>