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2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0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2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838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295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07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650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2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963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8010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8A1AD23-6284-994D-9D71-30BF57B97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17212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55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7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2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92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4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16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6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840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player.vimeo.com/video/546595118?app_id=122963&amp;h=71cb14a50c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2A57E1-3330-304B-897C-E6F5439D5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600"/>
              <a:t>Breezmed Prior Authorization Study </a:t>
            </a:r>
          </a:p>
        </p:txBody>
      </p:sp>
      <p:pic>
        <p:nvPicPr>
          <p:cNvPr id="4" name="Online Media 3" descr="Breezmed Qualtrics">
            <a:hlinkClick r:id="" action="ppaction://media"/>
            <a:extLst>
              <a:ext uri="{FF2B5EF4-FFF2-40B4-BE49-F238E27FC236}">
                <a16:creationId xmlns:a16="http://schemas.microsoft.com/office/drawing/2014/main" id="{284A5676-6406-E247-B3F2-3BAAC8A6B96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5284606" y="1049834"/>
            <a:ext cx="6260963" cy="475833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147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Breezmed Prior Authorization Study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Breezmed Prior Authorization Study </dc:title>
  <dc:creator>Lawrence Scheier</dc:creator>
  <cp:lastModifiedBy>Lawrence Scheier</cp:lastModifiedBy>
  <cp:revision>1</cp:revision>
  <dcterms:created xsi:type="dcterms:W3CDTF">2021-09-12T09:57:35Z</dcterms:created>
  <dcterms:modified xsi:type="dcterms:W3CDTF">2021-09-12T09:57:58Z</dcterms:modified>
</cp:coreProperties>
</file>